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1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12/27/2021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676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12/27/2021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4428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12/27/2021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235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12/27/2021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4019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7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6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6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12/27/2021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6141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12/27/2021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820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12/27/2021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9941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12/27/2021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767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12/27/2021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0182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12/27/2021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5993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12/27/2021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355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" y="366"/>
            <a:ext cx="9143024" cy="68572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7815E-F7B8-4E93-9F6C-89F6C3C8DBB8}" type="datetimeFigureOut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12/27/2021</a:t>
            </a:fld>
            <a:endParaRPr lang="en-US" dirty="0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37FF7-5919-41BF-8DD0-96FAEA1BD99B}" type="slidenum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769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Рисунок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795983">
            <a:off x="2559456" y="1465309"/>
            <a:ext cx="4131199" cy="412476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132270" y="3496353"/>
            <a:ext cx="1685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prstClr val="black"/>
                </a:solidFill>
                <a:latin typeface="Comic Sans MS" panose="030F0702030302020204" pitchFamily="66" charset="0"/>
                <a:cs typeface="Arial" charset="0"/>
              </a:rPr>
              <a:t>1 город окружного значения</a:t>
            </a:r>
            <a:endParaRPr lang="ru-RU" sz="1200" dirty="0">
              <a:solidFill>
                <a:prstClr val="black"/>
              </a:solidFill>
              <a:latin typeface="Comic Sans MS" panose="030F0702030302020204" pitchFamily="66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5812" y="0"/>
            <a:ext cx="5982938" cy="1243495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solidFill>
                  <a:srgbClr val="1F5480"/>
                </a:solidFill>
                <a:latin typeface="Comic Sans MS" panose="030F0702030302020204" pitchFamily="66" charset="0"/>
              </a:rPr>
              <a:t>Административно – </a:t>
            </a:r>
            <a:r>
              <a:rPr lang="ru-RU" sz="2000" dirty="0" smtClean="0">
                <a:solidFill>
                  <a:srgbClr val="1F5480"/>
                </a:solidFill>
                <a:latin typeface="Comic Sans MS" panose="030F0702030302020204" pitchFamily="66" charset="0"/>
              </a:rPr>
              <a:t>территориальное деление Чукотского </a:t>
            </a:r>
            <a:r>
              <a:rPr lang="ru-RU" sz="2000" dirty="0">
                <a:solidFill>
                  <a:srgbClr val="1F5480"/>
                </a:solidFill>
                <a:latin typeface="Comic Sans MS" panose="030F0702030302020204" pitchFamily="66" charset="0"/>
              </a:rPr>
              <a:t>автономного округа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7242412" y="3527691"/>
            <a:ext cx="6824" cy="49132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29363" y="5375801"/>
            <a:ext cx="1685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prstClr val="black"/>
                </a:solidFill>
                <a:latin typeface="Comic Sans MS" panose="030F0702030302020204" pitchFamily="66" charset="0"/>
                <a:cs typeface="Arial" charset="0"/>
              </a:rPr>
              <a:t>6 муниципальных образований</a:t>
            </a:r>
            <a:endParaRPr lang="ru-RU" sz="1200" dirty="0">
              <a:solidFill>
                <a:prstClr val="black"/>
              </a:solidFill>
              <a:latin typeface="Comic Sans MS" panose="030F0702030302020204" pitchFamily="66" charset="0"/>
              <a:cs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5660" y="3852814"/>
            <a:ext cx="16854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>
                <a:solidFill>
                  <a:prstClr val="black"/>
                </a:solidFill>
                <a:latin typeface="Comic Sans MS" panose="030F0702030302020204" pitchFamily="66" charset="0"/>
                <a:cs typeface="Arial" charset="0"/>
              </a:rPr>
              <a:t>4</a:t>
            </a:r>
            <a:r>
              <a:rPr lang="ru-RU" sz="1200" dirty="0" smtClean="0">
                <a:solidFill>
                  <a:prstClr val="black"/>
                </a:solidFill>
                <a:latin typeface="Comic Sans MS" panose="030F0702030302020204" pitchFamily="66" charset="0"/>
                <a:cs typeface="Arial" charset="0"/>
              </a:rPr>
              <a:t> городских округа</a:t>
            </a:r>
            <a:endParaRPr lang="ru-RU" sz="1200" dirty="0">
              <a:solidFill>
                <a:prstClr val="black"/>
              </a:solidFill>
              <a:latin typeface="Comic Sans MS" panose="030F0702030302020204" pitchFamily="66" charset="0"/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49236" y="4982744"/>
            <a:ext cx="1685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prstClr val="black"/>
                </a:solidFill>
                <a:latin typeface="Comic Sans MS" panose="030F0702030302020204" pitchFamily="66" charset="0"/>
                <a:cs typeface="Arial" charset="0"/>
              </a:rPr>
              <a:t>3 городских поселения</a:t>
            </a:r>
            <a:endParaRPr lang="ru-RU" sz="1200" dirty="0">
              <a:solidFill>
                <a:prstClr val="black"/>
              </a:solidFill>
              <a:latin typeface="Comic Sans MS" panose="030F0702030302020204" pitchFamily="66" charset="0"/>
              <a:cs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84502" y="1419470"/>
            <a:ext cx="1685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prstClr val="black"/>
                </a:solidFill>
                <a:latin typeface="Comic Sans MS" panose="030F0702030302020204" pitchFamily="66" charset="0"/>
                <a:cs typeface="Arial" charset="0"/>
              </a:rPr>
              <a:t>20 сельских поселений</a:t>
            </a:r>
            <a:endParaRPr lang="ru-RU" sz="1200" dirty="0">
              <a:solidFill>
                <a:prstClr val="black"/>
              </a:solidFill>
              <a:latin typeface="Comic Sans MS" panose="030F0702030302020204" pitchFamily="66" charset="0"/>
              <a:cs typeface="Arial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7297003" y="1419468"/>
            <a:ext cx="6824" cy="49132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7501719" y="5045422"/>
            <a:ext cx="6824" cy="49132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61582" y="3773351"/>
            <a:ext cx="6824" cy="49132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922539" y="5375801"/>
            <a:ext cx="6824" cy="49132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65589" y="1809182"/>
            <a:ext cx="1685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>
                <a:solidFill>
                  <a:prstClr val="black"/>
                </a:solidFill>
                <a:latin typeface="Comic Sans MS" panose="030F0702030302020204" pitchFamily="66" charset="0"/>
                <a:cs typeface="Arial" charset="0"/>
              </a:rPr>
              <a:t>3</a:t>
            </a:r>
            <a:r>
              <a:rPr lang="ru-RU" sz="1200" dirty="0" smtClean="0">
                <a:solidFill>
                  <a:prstClr val="black"/>
                </a:solidFill>
                <a:latin typeface="Comic Sans MS" panose="030F0702030302020204" pitchFamily="66" charset="0"/>
                <a:cs typeface="Arial" charset="0"/>
              </a:rPr>
              <a:t> муниципальных района</a:t>
            </a:r>
            <a:endParaRPr lang="ru-RU" sz="1200" dirty="0">
              <a:solidFill>
                <a:prstClr val="black"/>
              </a:solidFill>
              <a:latin typeface="Comic Sans MS" panose="030F0702030302020204" pitchFamily="66" charset="0"/>
              <a:cs typeface="Arial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574521" y="1727806"/>
            <a:ext cx="6824" cy="49132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044152" y="3769862"/>
            <a:ext cx="912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900" dirty="0" smtClean="0">
                <a:latin typeface="Comic Sans MS" panose="030F0702030302020204" pitchFamily="66" charset="0"/>
              </a:rPr>
              <a:t>Анадырский </a:t>
            </a:r>
          </a:p>
          <a:p>
            <a:pPr algn="ctr"/>
            <a:r>
              <a:rPr lang="ru-RU" sz="900" dirty="0" smtClean="0">
                <a:latin typeface="Comic Sans MS" panose="030F0702030302020204" pitchFamily="66" charset="0"/>
              </a:rPr>
              <a:t>район</a:t>
            </a:r>
            <a:endParaRPr lang="ru-RU" sz="9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52626" y="3296298"/>
            <a:ext cx="974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900" dirty="0" smtClean="0">
                <a:latin typeface="Comic Sans MS" panose="030F0702030302020204" pitchFamily="66" charset="0"/>
              </a:rPr>
              <a:t>Билибинский </a:t>
            </a:r>
          </a:p>
          <a:p>
            <a:pPr algn="ctr"/>
            <a:r>
              <a:rPr lang="ru-RU" sz="900" dirty="0" smtClean="0">
                <a:latin typeface="Comic Sans MS" panose="030F0702030302020204" pitchFamily="66" charset="0"/>
              </a:rPr>
              <a:t>район</a:t>
            </a:r>
            <a:endParaRPr lang="ru-RU" sz="900" dirty="0"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14038" y="2636912"/>
            <a:ext cx="91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900" dirty="0" smtClean="0">
                <a:latin typeface="Comic Sans MS" panose="030F0702030302020204" pitchFamily="66" charset="0"/>
              </a:rPr>
              <a:t>Иультинский</a:t>
            </a:r>
          </a:p>
          <a:p>
            <a:pPr algn="ctr"/>
            <a:r>
              <a:rPr lang="ru-RU" sz="900" dirty="0" smtClean="0">
                <a:latin typeface="Comic Sans MS" panose="030F0702030302020204" pitchFamily="66" charset="0"/>
              </a:rPr>
              <a:t>район</a:t>
            </a:r>
            <a:endParaRPr lang="ru-RU" sz="900" dirty="0"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694329" y="2818716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900" dirty="0" smtClean="0">
                <a:latin typeface="Comic Sans MS" panose="030F0702030302020204" pitchFamily="66" charset="0"/>
              </a:rPr>
              <a:t>Чаунский</a:t>
            </a:r>
          </a:p>
          <a:p>
            <a:pPr algn="ctr"/>
            <a:r>
              <a:rPr lang="ru-RU" sz="900" dirty="0" smtClean="0">
                <a:latin typeface="Comic Sans MS" panose="030F0702030302020204" pitchFamily="66" charset="0"/>
              </a:rPr>
              <a:t>район</a:t>
            </a:r>
            <a:endParaRPr lang="ru-RU" sz="900" dirty="0"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 rot="2262581">
            <a:off x="5963642" y="2784067"/>
            <a:ext cx="705029" cy="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" dirty="0" smtClean="0">
                <a:latin typeface="Comic Sans MS" panose="030F0702030302020204" pitchFamily="66" charset="0"/>
              </a:rPr>
              <a:t>Чукотский</a:t>
            </a:r>
          </a:p>
          <a:p>
            <a:pPr algn="ctr"/>
            <a:r>
              <a:rPr lang="ru-RU" sz="600" dirty="0" smtClean="0">
                <a:latin typeface="Comic Sans MS" panose="030F0702030302020204" pitchFamily="66" charset="0"/>
              </a:rPr>
              <a:t>район</a:t>
            </a:r>
            <a:endParaRPr lang="ru-RU" sz="600" dirty="0"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 rot="1677917">
            <a:off x="5623464" y="3291112"/>
            <a:ext cx="9443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" dirty="0" smtClean="0">
                <a:latin typeface="Comic Sans MS" panose="030F0702030302020204" pitchFamily="66" charset="0"/>
              </a:rPr>
              <a:t>Провиденский</a:t>
            </a:r>
          </a:p>
          <a:p>
            <a:pPr algn="ctr"/>
            <a:r>
              <a:rPr lang="ru-RU" sz="600" dirty="0" smtClean="0">
                <a:latin typeface="Comic Sans MS" panose="030F0702030302020204" pitchFamily="66" charset="0"/>
              </a:rPr>
              <a:t>              район</a:t>
            </a:r>
            <a:endParaRPr lang="ru-RU" sz="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73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39</Words>
  <Application>Microsoft Office PowerPoint</Application>
  <PresentationFormat>Экран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Тема Office</vt:lpstr>
      <vt:lpstr>3_Office Theme</vt:lpstr>
      <vt:lpstr>Административно – территориальное деление Чукотского автономного округа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Административно – территориальное деление Чукотского автономного округа</dc:title>
  <dc:creator>Андросова Екатерина Александровна</dc:creator>
  <cp:lastModifiedBy>Андросова Екатерина Александровна</cp:lastModifiedBy>
  <cp:revision>2</cp:revision>
  <dcterms:created xsi:type="dcterms:W3CDTF">2021-01-19T22:21:20Z</dcterms:created>
  <dcterms:modified xsi:type="dcterms:W3CDTF">2021-12-27T06:23:03Z</dcterms:modified>
</cp:coreProperties>
</file>