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700" r:id="rId3"/>
  </p:sldMasterIdLst>
  <p:notesMasterIdLst>
    <p:notesMasterId r:id="rId28"/>
  </p:notesMasterIdLst>
  <p:sldIdLst>
    <p:sldId id="256" r:id="rId4"/>
    <p:sldId id="2146848205" r:id="rId5"/>
    <p:sldId id="2146848199" r:id="rId6"/>
    <p:sldId id="2146848225" r:id="rId7"/>
    <p:sldId id="2146848207" r:id="rId8"/>
    <p:sldId id="10262" r:id="rId9"/>
    <p:sldId id="6409" r:id="rId10"/>
    <p:sldId id="6781" r:id="rId11"/>
    <p:sldId id="10248" r:id="rId12"/>
    <p:sldId id="10260" r:id="rId13"/>
    <p:sldId id="6406" r:id="rId14"/>
    <p:sldId id="10265" r:id="rId15"/>
    <p:sldId id="10258" r:id="rId16"/>
    <p:sldId id="2146848183" r:id="rId17"/>
    <p:sldId id="2146848218" r:id="rId18"/>
    <p:sldId id="10259" r:id="rId19"/>
    <p:sldId id="2146848214" r:id="rId20"/>
    <p:sldId id="2126987082" r:id="rId21"/>
    <p:sldId id="2146848221" r:id="rId22"/>
    <p:sldId id="2126987083" r:id="rId23"/>
    <p:sldId id="2146848227" r:id="rId24"/>
    <p:sldId id="2146848226" r:id="rId25"/>
    <p:sldId id="2146848223" r:id="rId26"/>
    <p:sldId id="1026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2976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orient="horz" pos="754" userDrawn="1">
          <p15:clr>
            <a:srgbClr val="A4A3A4"/>
          </p15:clr>
        </p15:guide>
        <p15:guide id="7" pos="8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 Shatalov" initials="VS" lastIdx="1" clrIdx="0">
    <p:extLst>
      <p:ext uri="{19B8F6BF-5375-455C-9EA6-DF929625EA0E}">
        <p15:presenceInfo xmlns:p15="http://schemas.microsoft.com/office/powerpoint/2012/main" userId="S::valentin_shatalov@bat.com::a7ac45a2-72d3-4586-a424-38855509ce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108"/>
    <a:srgbClr val="C00000"/>
    <a:srgbClr val="B2EAF4"/>
    <a:srgbClr val="5ED6BA"/>
    <a:srgbClr val="00B050"/>
    <a:srgbClr val="FFFFFF"/>
    <a:srgbClr val="002060"/>
    <a:srgbClr val="88A3D1"/>
    <a:srgbClr val="40588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9E73B-2EDF-4B1E-BD61-65B3C4198A51}" v="4" dt="2021-04-22T06:32:08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>
        <p:guide orient="horz" pos="346"/>
        <p:guide pos="257"/>
        <p:guide orient="horz" pos="2976"/>
        <p:guide pos="7265"/>
        <p:guide orient="horz" pos="4201"/>
        <p:guide orient="horz" pos="754"/>
        <p:guide pos="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611183287950906"/>
          <c:y val="4.6308539584413E-2"/>
          <c:w val="0.66594757542860039"/>
          <c:h val="0.8645110792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Подозрительная акцизная марка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2021, кв. 1</c:v>
                </c:pt>
                <c:pt idx="5">
                  <c:v>2021, кв. 2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9.0574222545142975E-3</c:v>
                </c:pt>
                <c:pt idx="1">
                  <c:v>1.5481217940234861E-2</c:v>
                </c:pt>
                <c:pt idx="2">
                  <c:v>1.489778073830797E-2</c:v>
                </c:pt>
                <c:pt idx="3">
                  <c:v>2.2223673366187614E-2</c:v>
                </c:pt>
                <c:pt idx="4" formatCode="###0.0%">
                  <c:v>9.3326599782289372E-3</c:v>
                </c:pt>
                <c:pt idx="5">
                  <c:v>6.0541505034962398E-3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F-4039-8EB8-8389C0EAC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Отсутствие акцизной марки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2021, кв. 1</c:v>
                </c:pt>
                <c:pt idx="5">
                  <c:v>2021, кв. 2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6.9470176876694012E-3</c:v>
                </c:pt>
                <c:pt idx="1">
                  <c:v>8.9243383210078561E-3</c:v>
                </c:pt>
                <c:pt idx="2">
                  <c:v>5.1603652663880176E-3</c:v>
                </c:pt>
                <c:pt idx="3">
                  <c:v>1.8099276816868981E-3</c:v>
                </c:pt>
                <c:pt idx="4" formatCode="###0.0%">
                  <c:v>1.3290016862146253E-4</c:v>
                </c:pt>
                <c:pt idx="5" formatCode="###0.0%">
                  <c:v>4.0359603304633796E-3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CF-4039-8EB8-8389C0EAC0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Продукция из других стран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2021, кв. 1</c:v>
                </c:pt>
                <c:pt idx="5">
                  <c:v>2021, кв. 2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7.393742408252261E-3</c:v>
                </c:pt>
                <c:pt idx="1">
                  <c:v>1.9455702298286089E-2</c:v>
                </c:pt>
                <c:pt idx="2">
                  <c:v>1.609594776829119E-2</c:v>
                </c:pt>
                <c:pt idx="3">
                  <c:v>1.7341056275270605E-2</c:v>
                </c:pt>
                <c:pt idx="4" formatCode="###0.0%">
                  <c:v>3.1679897505557044E-3</c:v>
                </c:pt>
                <c:pt idx="5" formatCode="###0.0%">
                  <c:v>5.4533377620451084E-3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F-4039-8EB8-8389C0EAC0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Продукция из стран ЕАЭС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2021, кв. 1</c:v>
                </c:pt>
                <c:pt idx="5">
                  <c:v>2021, кв. 2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1.9496895421800591E-2</c:v>
                </c:pt>
                <c:pt idx="1">
                  <c:v>2.916563498722248E-2</c:v>
                </c:pt>
                <c:pt idx="2">
                  <c:v>4.6349326591806538E-2</c:v>
                </c:pt>
                <c:pt idx="3">
                  <c:v>5.6977701398883411E-2</c:v>
                </c:pt>
                <c:pt idx="4" formatCode="###0.0%">
                  <c:v>5.4223891812517709E-2</c:v>
                </c:pt>
                <c:pt idx="5" formatCode="###0.0%">
                  <c:v>6.6122241821902572E-2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CF-4039-8EB8-8389C0EAC0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Контрафакт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2021, кв. 1</c:v>
                </c:pt>
                <c:pt idx="5">
                  <c:v>2021, кв. 2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2.7219899861642329E-3</c:v>
                </c:pt>
                <c:pt idx="1">
                  <c:v>3.8386377736155252E-3</c:v>
                </c:pt>
                <c:pt idx="2">
                  <c:v>1.916710852896426E-2</c:v>
                </c:pt>
                <c:pt idx="3">
                  <c:v>2.5357602862144599E-2</c:v>
                </c:pt>
                <c:pt idx="4" formatCode="###0.0%">
                  <c:v>3.2785610418473478E-2</c:v>
                </c:pt>
                <c:pt idx="5" formatCode="###0.0%">
                  <c:v>3.7509556264169443E-2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F-4039-8EB8-8389C0EAC02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Duty Free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CF-4039-8EB8-8389C0EAC0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CF-4039-8EB8-8389C0EAC0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F-4039-8EB8-8389C0EAC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2021, кв. 1</c:v>
                </c:pt>
                <c:pt idx="5">
                  <c:v>2021, кв. 2</c:v>
                </c:pt>
              </c:strCache>
            </c:strRef>
          </c:cat>
          <c:val>
            <c:numRef>
              <c:f>Sheet1!$G$2:$G$7</c:f>
              <c:numCache>
                <c:formatCode>0.0%</c:formatCode>
                <c:ptCount val="6"/>
                <c:pt idx="0">
                  <c:v>3.4432755719518578E-4</c:v>
                </c:pt>
                <c:pt idx="1">
                  <c:v>1.374125471199981E-4</c:v>
                </c:pt>
                <c:pt idx="2">
                  <c:v>1.7053376878601761E-3</c:v>
                </c:pt>
                <c:pt idx="3">
                  <c:v>3.4207360870738301E-3</c:v>
                </c:pt>
                <c:pt idx="4" formatCode="###0.0%">
                  <c:v>7.0684673470473866E-3</c:v>
                </c:pt>
                <c:pt idx="5" formatCode="###0.0%">
                  <c:v>8.3486261988492735E-3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CF-4039-8EB8-8389C0EAC0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49383952"/>
        <c:axId val="-2083077760"/>
      </c:barChart>
      <c:catAx>
        <c:axId val="-204938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3077760"/>
        <c:crosses val="autoZero"/>
        <c:auto val="1"/>
        <c:lblAlgn val="ctr"/>
        <c:lblOffset val="100"/>
        <c:noMultiLvlLbl val="0"/>
      </c:catAx>
      <c:valAx>
        <c:axId val="-2083077760"/>
        <c:scaling>
          <c:orientation val="minMax"/>
          <c:max val="0.13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204938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5.2963572454622701E-2"/>
          <c:w val="0.37329771070659701"/>
          <c:h val="0.53850994839687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1174590524833"/>
          <c:y val="1.6501616304318577E-2"/>
          <c:w val="0.68413437219740514"/>
          <c:h val="0.96842031145954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5ED6BA"/>
            </a:solidFill>
            <a:ln>
              <a:solidFill>
                <a:srgbClr val="B2EAF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8A3D1"/>
              </a:solidFill>
              <a:ln>
                <a:solidFill>
                  <a:srgbClr val="B2EA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7C-41FD-886B-2A76D1E09638}"/>
              </c:ext>
            </c:extLst>
          </c:dPt>
          <c:dPt>
            <c:idx val="1"/>
            <c:invertIfNegative val="0"/>
            <c:bubble3D val="0"/>
            <c:spPr>
              <a:solidFill>
                <a:srgbClr val="88A3D1"/>
              </a:solidFill>
              <a:ln>
                <a:solidFill>
                  <a:srgbClr val="88A3D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7C-41FD-886B-2A76D1E09638}"/>
              </c:ext>
            </c:extLst>
          </c:dPt>
          <c:dPt>
            <c:idx val="2"/>
            <c:invertIfNegative val="0"/>
            <c:bubble3D val="0"/>
            <c:spPr>
              <a:solidFill>
                <a:srgbClr val="88A3D1"/>
              </a:solidFill>
              <a:ln>
                <a:solidFill>
                  <a:srgbClr val="88A3D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7C-41FD-886B-2A76D1E09638}"/>
              </c:ext>
            </c:extLst>
          </c:dPt>
          <c:dPt>
            <c:idx val="3"/>
            <c:invertIfNegative val="0"/>
            <c:bubble3D val="0"/>
            <c:spPr>
              <a:solidFill>
                <a:srgbClr val="5ED6BA"/>
              </a:solidFill>
              <a:ln>
                <a:solidFill>
                  <a:srgbClr val="88A3D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7C-41FD-886B-2A76D1E09638}"/>
              </c:ext>
            </c:extLst>
          </c:dPt>
          <c:dPt>
            <c:idx val="4"/>
            <c:invertIfNegative val="0"/>
            <c:bubble3D val="0"/>
            <c:spPr>
              <a:solidFill>
                <a:srgbClr val="5ED6BA"/>
              </a:solidFill>
              <a:ln>
                <a:solidFill>
                  <a:srgbClr val="5ED6B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7C-41FD-886B-2A76D1E09638}"/>
              </c:ext>
            </c:extLst>
          </c:dPt>
          <c:dPt>
            <c:idx val="5"/>
            <c:invertIfNegative val="0"/>
            <c:bubble3D val="0"/>
            <c:spPr>
              <a:solidFill>
                <a:srgbClr val="5ED6BA"/>
              </a:solidFill>
              <a:ln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7C-41FD-886B-2A76D1E0963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47C-41FD-886B-2A76D1E09638}"/>
              </c:ext>
            </c:extLst>
          </c:dPt>
          <c:dPt>
            <c:idx val="7"/>
            <c:invertIfNegative val="0"/>
            <c:bubble3D val="0"/>
            <c:spPr>
              <a:solidFill>
                <a:srgbClr val="B2EAF4"/>
              </a:solidFill>
              <a:ln>
                <a:solidFill>
                  <a:srgbClr val="B2EA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47C-41FD-886B-2A76D1E09638}"/>
              </c:ext>
            </c:extLst>
          </c:dPt>
          <c:dPt>
            <c:idx val="8"/>
            <c:invertIfNegative val="0"/>
            <c:bubble3D val="0"/>
            <c:spPr>
              <a:solidFill>
                <a:srgbClr val="B2EAF4"/>
              </a:solidFill>
              <a:ln>
                <a:solidFill>
                  <a:srgbClr val="B2EA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47C-41FD-886B-2A76D1E0963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47C-41FD-886B-2A76D1E0963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47C-41FD-886B-2A76D1E0963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47C-41FD-886B-2A76D1E0963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A47C-41FD-886B-2A76D1E0963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47C-41FD-886B-2A76D1E0963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47C-41FD-886B-2A76D1E0963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47C-41FD-886B-2A76D1E09638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12,1%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47C-41FD-886B-2A76D1E09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СКФО</c:v>
                </c:pt>
                <c:pt idx="1">
                  <c:v>ЮФО</c:v>
                </c:pt>
                <c:pt idx="2">
                  <c:v>СЗФО</c:v>
                </c:pt>
                <c:pt idx="3">
                  <c:v>Вся Россия</c:v>
                </c:pt>
                <c:pt idx="4">
                  <c:v>СФО</c:v>
                </c:pt>
                <c:pt idx="5">
                  <c:v>ЦФО</c:v>
                </c:pt>
                <c:pt idx="6">
                  <c:v>УФО</c:v>
                </c:pt>
                <c:pt idx="7">
                  <c:v>ПФО</c:v>
                </c:pt>
                <c:pt idx="8">
                  <c:v>ДВФО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0.20337999129150058</c:v>
                </c:pt>
                <c:pt idx="1">
                  <c:v>0.18176874842845211</c:v>
                </c:pt>
                <c:pt idx="2">
                  <c:v>0.16084390669232032</c:v>
                </c:pt>
                <c:pt idx="3">
                  <c:v>0.11524250261123627</c:v>
                </c:pt>
                <c:pt idx="4">
                  <c:v>0.11359865836326224</c:v>
                </c:pt>
                <c:pt idx="5">
                  <c:v>0.10555039462053367</c:v>
                </c:pt>
                <c:pt idx="6">
                  <c:v>0.10166697125800787</c:v>
                </c:pt>
                <c:pt idx="7">
                  <c:v>8.8703213309519843E-2</c:v>
                </c:pt>
                <c:pt idx="8">
                  <c:v>2.5565541904020002E-2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47C-41FD-886B-2A76D1E09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62"/>
        <c:axId val="280659456"/>
        <c:axId val="280660992"/>
      </c:barChart>
      <c:catAx>
        <c:axId val="28065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660992"/>
        <c:crosses val="autoZero"/>
        <c:auto val="1"/>
        <c:lblAlgn val="ctr"/>
        <c:lblOffset val="100"/>
        <c:noMultiLvlLbl val="0"/>
      </c:catAx>
      <c:valAx>
        <c:axId val="280660992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28065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1174590524833"/>
          <c:y val="1.6501616304318577E-2"/>
          <c:w val="0.68413437219740514"/>
          <c:h val="0.96842031145954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NDI (ABCDEF)</c:v>
                </c:pt>
              </c:strCache>
            </c:strRef>
          </c:tx>
          <c:spPr>
            <a:solidFill>
              <a:srgbClr val="5ED6BA"/>
            </a:solidFill>
            <a:ln>
              <a:solidFill>
                <a:srgbClr val="B2EAF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8A3D1"/>
              </a:solidFill>
              <a:ln>
                <a:solidFill>
                  <a:srgbClr val="B2EA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1-4BBC-AE8F-543FE17BFB1E}"/>
              </c:ext>
            </c:extLst>
          </c:dPt>
          <c:dPt>
            <c:idx val="1"/>
            <c:invertIfNegative val="0"/>
            <c:bubble3D val="0"/>
            <c:spPr>
              <a:solidFill>
                <a:srgbClr val="88A3D1"/>
              </a:solidFill>
              <a:ln>
                <a:solidFill>
                  <a:srgbClr val="5ED6B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C1-4BBC-AE8F-543FE17BFB1E}"/>
              </c:ext>
            </c:extLst>
          </c:dPt>
          <c:dPt>
            <c:idx val="2"/>
            <c:invertIfNegative val="0"/>
            <c:bubble3D val="0"/>
            <c:spPr>
              <a:solidFill>
                <a:srgbClr val="5ED6BA"/>
              </a:solidFill>
              <a:ln>
                <a:solidFill>
                  <a:srgbClr val="88A3D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C1-4BBC-AE8F-543FE17BFB1E}"/>
              </c:ext>
            </c:extLst>
          </c:dPt>
          <c:dPt>
            <c:idx val="3"/>
            <c:invertIfNegative val="0"/>
            <c:bubble3D val="0"/>
            <c:spPr>
              <a:solidFill>
                <a:srgbClr val="5ED6BA"/>
              </a:solidFill>
              <a:ln>
                <a:solidFill>
                  <a:srgbClr val="88A3D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C1-4BBC-AE8F-543FE17BFB1E}"/>
              </c:ext>
            </c:extLst>
          </c:dPt>
          <c:dPt>
            <c:idx val="4"/>
            <c:invertIfNegative val="0"/>
            <c:bubble3D val="0"/>
            <c:spPr>
              <a:solidFill>
                <a:srgbClr val="5ED6BA"/>
              </a:solidFill>
              <a:ln>
                <a:solidFill>
                  <a:srgbClr val="88A3D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C1-4BBC-AE8F-543FE17BFB1E}"/>
              </c:ext>
            </c:extLst>
          </c:dPt>
          <c:dPt>
            <c:idx val="5"/>
            <c:invertIfNegative val="0"/>
            <c:bubble3D val="0"/>
            <c:spPr>
              <a:solidFill>
                <a:srgbClr val="B2EAF4"/>
              </a:solidFill>
              <a:ln>
                <a:solidFill>
                  <a:srgbClr val="B2EA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CC1-4BBC-AE8F-543FE17BFB1E}"/>
              </c:ext>
            </c:extLst>
          </c:dPt>
          <c:dPt>
            <c:idx val="6"/>
            <c:invertIfNegative val="0"/>
            <c:bubble3D val="0"/>
            <c:spPr>
              <a:solidFill>
                <a:srgbClr val="B2EAF4"/>
              </a:solidFill>
              <a:ln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CC1-4BBC-AE8F-543FE17BFB1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CC1-4BBC-AE8F-543FE17BFB1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CC1-4BBC-AE8F-543FE17BFB1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CC1-4BBC-AE8F-543FE17BFB1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CC1-4BBC-AE8F-543FE17BFB1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CC1-4BBC-AE8F-543FE17BFB1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CC1-4BBC-AE8F-543FE17BFB1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CC1-4BBC-AE8F-543FE17BFB1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CC1-4BBC-AE8F-543FE17BFB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ЮФО/СКФО</c:v>
                </c:pt>
                <c:pt idx="1">
                  <c:v>ПФО</c:v>
                </c:pt>
                <c:pt idx="2">
                  <c:v>СФО/ДВФО</c:v>
                </c:pt>
                <c:pt idx="3">
                  <c:v>Вся Россия</c:v>
                </c:pt>
                <c:pt idx="4">
                  <c:v>УФО</c:v>
                </c:pt>
                <c:pt idx="5">
                  <c:v>СЗФО</c:v>
                </c:pt>
                <c:pt idx="6">
                  <c:v>ЦФО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0.28000000000000003</c:v>
                </c:pt>
                <c:pt idx="1">
                  <c:v>0.153</c:v>
                </c:pt>
                <c:pt idx="2">
                  <c:v>0.13</c:v>
                </c:pt>
                <c:pt idx="3">
                  <c:v>0.128</c:v>
                </c:pt>
                <c:pt idx="4">
                  <c:v>0.123</c:v>
                </c:pt>
                <c:pt idx="5">
                  <c:v>8.5999999999999993E-2</c:v>
                </c:pt>
                <c:pt idx="6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CC1-4BBC-AE8F-543FE17BF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62"/>
        <c:axId val="280659456"/>
        <c:axId val="280660992"/>
      </c:barChart>
      <c:catAx>
        <c:axId val="28065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660992"/>
        <c:crosses val="autoZero"/>
        <c:auto val="1"/>
        <c:lblAlgn val="ctr"/>
        <c:lblOffset val="100"/>
        <c:noMultiLvlLbl val="0"/>
      </c:catAx>
      <c:valAx>
        <c:axId val="280660992"/>
        <c:scaling>
          <c:orientation val="minMax"/>
          <c:min val="0"/>
        </c:scaling>
        <c:delete val="1"/>
        <c:axPos val="t"/>
        <c:numFmt formatCode="0.0%" sourceLinked="1"/>
        <c:majorTickMark val="none"/>
        <c:minorTickMark val="none"/>
        <c:tickLblPos val="nextTo"/>
        <c:crossAx val="28065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367161041002255"/>
          <c:y val="6.5094993112351549E-2"/>
          <c:w val="0.44632839980656902"/>
          <c:h val="0.8936066322620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among DNP</c:v>
                </c:pt>
              </c:strCache>
            </c:strRef>
          </c:tx>
          <c:spPr>
            <a:solidFill>
              <a:srgbClr val="FFD96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4-4046-AD84-50356E0187EF}"/>
              </c:ext>
            </c:extLst>
          </c:dPt>
          <c:dPt>
            <c:idx val="1"/>
            <c:invertIfNegative val="0"/>
            <c:bubble3D val="0"/>
            <c:spPr>
              <a:solidFill>
                <a:srgbClr val="CC00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4-4046-AD84-50356E0187EF}"/>
              </c:ext>
            </c:extLst>
          </c:dPt>
          <c:dPt>
            <c:idx val="2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4-4046-AD84-50356E0187E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F4-4046-AD84-50356E0187EF}"/>
              </c:ext>
            </c:extLst>
          </c:dPt>
          <c:dPt>
            <c:idx val="4"/>
            <c:invertIfNegative val="0"/>
            <c:bubble3D val="0"/>
            <c:spPr>
              <a:solidFill>
                <a:srgbClr val="0FA9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F4-4046-AD84-50356E0187E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F4-4046-AD84-50356E0187EF}"/>
              </c:ext>
            </c:extLst>
          </c:dPt>
          <c:dPt>
            <c:idx val="6"/>
            <c:invertIfNegative val="0"/>
            <c:bubble3D val="0"/>
            <c:spPr>
              <a:solidFill>
                <a:srgbClr val="66FF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4F4-4046-AD84-50356E0187E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4F4-4046-AD84-50356E0187EF}"/>
              </c:ext>
            </c:extLst>
          </c:dPt>
          <c:dPt>
            <c:idx val="8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4F4-4046-AD84-50356E0187EF}"/>
              </c:ext>
            </c:extLst>
          </c:dPt>
          <c:dPt>
            <c:idx val="9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4F4-4046-AD84-50356E0187EF}"/>
              </c:ext>
            </c:extLst>
          </c:dPt>
          <c:dPt>
            <c:idx val="10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4F4-4046-AD84-50356E0187EF}"/>
              </c:ext>
            </c:extLst>
          </c:dPt>
          <c:dPt>
            <c:idx val="11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4F4-4046-AD84-50356E0187EF}"/>
              </c:ext>
            </c:extLst>
          </c:dPt>
          <c:dPt>
            <c:idx val="12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4F4-4046-AD84-50356E0187EF}"/>
              </c:ext>
            </c:extLst>
          </c:dPt>
          <c:dPt>
            <c:idx val="13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4F4-4046-AD84-50356E0187EF}"/>
              </c:ext>
            </c:extLst>
          </c:dPt>
          <c:dPt>
            <c:idx val="14"/>
            <c:invertIfNegative val="0"/>
            <c:bubble3D val="0"/>
            <c:spPr>
              <a:solidFill>
                <a:srgbClr val="FF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4F4-4046-AD84-50356E0187EF}"/>
              </c:ext>
            </c:extLst>
          </c:dPt>
          <c:dLbls>
            <c:dLbl>
              <c:idx val="0"/>
              <c:layout>
                <c:manualLayout>
                  <c:x val="2.6768352279946981E-2"/>
                  <c:y val="5.534761444759858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4-4046-AD84-50356E0187EF}"/>
                </c:ext>
              </c:extLst>
            </c:dLbl>
            <c:dLbl>
              <c:idx val="1"/>
              <c:layout>
                <c:manualLayout>
                  <c:x val="3.4416452931360406E-2"/>
                  <c:y val="-3.01828251476158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F4-4046-AD84-50356E0187EF}"/>
                </c:ext>
              </c:extLst>
            </c:dLbl>
            <c:dLbl>
              <c:idx val="2"/>
              <c:layout>
                <c:manualLayout>
                  <c:x val="3.4416452931360406E-2"/>
                  <c:y val="3.01923337953745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F4-4046-AD84-50356E0187EF}"/>
                </c:ext>
              </c:extLst>
            </c:dLbl>
            <c:dLbl>
              <c:idx val="3"/>
              <c:layout>
                <c:manualLayout>
                  <c:x val="3.8240503257067113E-2"/>
                  <c:y val="-3.0189956633434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F4-4046-AD84-50356E0187EF}"/>
                </c:ext>
              </c:extLst>
            </c:dLbl>
            <c:dLbl>
              <c:idx val="4"/>
              <c:layout>
                <c:manualLayout>
                  <c:x val="4.5888603908480541E-2"/>
                  <c:y val="3.018995663343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4F4-4046-AD84-50356E0187EF}"/>
                </c:ext>
              </c:extLst>
            </c:dLbl>
            <c:dLbl>
              <c:idx val="5"/>
              <c:layout>
                <c:manualLayout>
                  <c:x val="3.8240503257067113E-2"/>
                  <c:y val="3.01899566334350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4F4-4046-AD84-50356E0187EF}"/>
                </c:ext>
              </c:extLst>
            </c:dLbl>
            <c:dLbl>
              <c:idx val="6"/>
              <c:layout>
                <c:manualLayout>
                  <c:x val="3.0592402605653622E-2"/>
                  <c:y val="-3.0189956633434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F4-4046-AD84-50356E0187EF}"/>
                </c:ext>
              </c:extLst>
            </c:dLbl>
            <c:dLbl>
              <c:idx val="7"/>
              <c:layout>
                <c:manualLayout>
                  <c:x val="4.5888603908480402E-2"/>
                  <c:y val="1.1885809698202653E-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4F4-4046-AD84-50356E0187EF}"/>
                </c:ext>
              </c:extLst>
            </c:dLbl>
            <c:dLbl>
              <c:idx val="8"/>
              <c:layout>
                <c:manualLayout>
                  <c:x val="3.8240503257066974E-2"/>
                  <c:y val="-3.01875794714939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F4-4046-AD84-50356E0187EF}"/>
                </c:ext>
              </c:extLst>
            </c:dLbl>
            <c:dLbl>
              <c:idx val="9"/>
              <c:layout>
                <c:manualLayout>
                  <c:x val="3.8240503257067043E-2"/>
                  <c:y val="3.0194710957314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F4-4046-AD84-50356E0187EF}"/>
                </c:ext>
              </c:extLst>
            </c:dLbl>
            <c:dLbl>
              <c:idx val="12"/>
              <c:layout>
                <c:manualLayout>
                  <c:x val="3.8240503257066416E-3"/>
                  <c:y val="3.01970881192536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F4-4046-AD84-50356E0187EF}"/>
                </c:ext>
              </c:extLst>
            </c:dLbl>
            <c:dLbl>
              <c:idx val="14"/>
              <c:layout>
                <c:manualLayout>
                  <c:x val="1.5296201302826846E-2"/>
                  <c:y val="4.754323879281060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4F4-4046-AD84-50356E018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ЮАР</c:v>
                </c:pt>
                <c:pt idx="1">
                  <c:v>Ирак</c:v>
                </c:pt>
                <c:pt idx="2">
                  <c:v>Канада</c:v>
                </c:pt>
                <c:pt idx="3">
                  <c:v>Греция</c:v>
                </c:pt>
                <c:pt idx="4">
                  <c:v>Украина</c:v>
                </c:pt>
                <c:pt idx="5">
                  <c:v>Великобритания</c:v>
                </c:pt>
                <c:pt idx="6">
                  <c:v>Финляндия</c:v>
                </c:pt>
                <c:pt idx="7">
                  <c:v>Франция</c:v>
                </c:pt>
              </c:strCache>
            </c:strRef>
          </c:cat>
          <c:val>
            <c:numRef>
              <c:f>Sheet1!$B$2:$B$9</c:f>
              <c:numCache>
                <c:formatCode>###0.0%</c:formatCode>
                <c:ptCount val="8"/>
                <c:pt idx="0">
                  <c:v>0.67689999999999995</c:v>
                </c:pt>
                <c:pt idx="1">
                  <c:v>0.58079999999999998</c:v>
                </c:pt>
                <c:pt idx="2">
                  <c:v>0.28000000000000003</c:v>
                </c:pt>
                <c:pt idx="3">
                  <c:v>0.27700000000000002</c:v>
                </c:pt>
                <c:pt idx="4">
                  <c:v>0.25700000000000001</c:v>
                </c:pt>
                <c:pt idx="5">
                  <c:v>0.19600000000000001</c:v>
                </c:pt>
                <c:pt idx="6">
                  <c:v>0.187</c:v>
                </c:pt>
                <c:pt idx="7">
                  <c:v>0.18340000000000001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4F4-4046-AD84-50356E0187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010453936"/>
        <c:axId val="-2010456720"/>
      </c:barChart>
      <c:valAx>
        <c:axId val="-2010456720"/>
        <c:scaling>
          <c:orientation val="minMax"/>
          <c:max val="1"/>
          <c:min val="0"/>
        </c:scaling>
        <c:delete val="1"/>
        <c:axPos val="t"/>
        <c:numFmt formatCode="###0.0%" sourceLinked="1"/>
        <c:majorTickMark val="out"/>
        <c:minorTickMark val="none"/>
        <c:tickLblPos val="nextTo"/>
        <c:crossAx val="-2010453936"/>
        <c:crosses val="autoZero"/>
        <c:crossBetween val="between"/>
      </c:valAx>
      <c:catAx>
        <c:axId val="-2010453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0456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367161041002255"/>
          <c:y val="6.5094993112351549E-2"/>
          <c:w val="0.44632839980656902"/>
          <c:h val="0.8936066322620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among DNP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4-4046-AD84-50356E0187E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4-4046-AD84-50356E0187EF}"/>
              </c:ext>
            </c:extLst>
          </c:dPt>
          <c:dPt>
            <c:idx val="2"/>
            <c:invertIfNegative val="0"/>
            <c:bubble3D val="0"/>
            <c:spPr>
              <a:solidFill>
                <a:srgbClr val="1DB3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4-4046-AD84-50356E0187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F4-4046-AD84-50356E0187EF}"/>
              </c:ext>
            </c:extLst>
          </c:dPt>
          <c:dPt>
            <c:idx val="4"/>
            <c:invertIfNegative val="0"/>
            <c:bubble3D val="0"/>
            <c:spPr>
              <a:solidFill>
                <a:srgbClr val="F291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F4-4046-AD84-50356E0187EF}"/>
              </c:ext>
            </c:extLst>
          </c:dPt>
          <c:dPt>
            <c:idx val="5"/>
            <c:invertIfNegative val="0"/>
            <c:bubble3D val="0"/>
            <c:spPr>
              <a:solidFill>
                <a:srgbClr val="A84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F4-4046-AD84-50356E0187EF}"/>
              </c:ext>
            </c:extLst>
          </c:dPt>
          <c:dPt>
            <c:idx val="6"/>
            <c:invertIfNegative val="0"/>
            <c:bubble3D val="0"/>
            <c:spPr>
              <a:solidFill>
                <a:srgbClr val="A84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4F4-4046-AD84-50356E0187EF}"/>
              </c:ext>
            </c:extLst>
          </c:dPt>
          <c:dPt>
            <c:idx val="7"/>
            <c:invertIfNegative val="0"/>
            <c:bubble3D val="0"/>
            <c:spPr>
              <a:solidFill>
                <a:srgbClr val="0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4F4-4046-AD84-50356E0187E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4F4-4046-AD84-50356E0187EF}"/>
              </c:ext>
            </c:extLst>
          </c:dPt>
          <c:dPt>
            <c:idx val="9"/>
            <c:invertIfNegative val="0"/>
            <c:bubble3D val="0"/>
            <c:spPr>
              <a:solidFill>
                <a:srgbClr val="FFD8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4F4-4046-AD84-50356E0187E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4F4-4046-AD84-50356E0187EF}"/>
              </c:ext>
            </c:extLst>
          </c:dPt>
          <c:dPt>
            <c:idx val="11"/>
            <c:invertIfNegative val="0"/>
            <c:bubble3D val="0"/>
            <c:spPr>
              <a:solidFill>
                <a:srgbClr val="00E5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4F4-4046-AD84-50356E0187EF}"/>
              </c:ext>
            </c:extLst>
          </c:dPt>
          <c:dPt>
            <c:idx val="12"/>
            <c:invertIfNegative val="0"/>
            <c:bubble3D val="0"/>
            <c:spPr>
              <a:solidFill>
                <a:srgbClr val="006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4F4-4046-AD84-50356E0187EF}"/>
              </c:ext>
            </c:extLst>
          </c:dPt>
          <c:dPt>
            <c:idx val="13"/>
            <c:invertIfNegative val="0"/>
            <c:bubble3D val="0"/>
            <c:spPr>
              <a:solidFill>
                <a:srgbClr val="B574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4F4-4046-AD84-50356E0187EF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4F4-4046-AD84-50356E0187EF}"/>
              </c:ext>
            </c:extLst>
          </c:dPt>
          <c:dLbls>
            <c:dLbl>
              <c:idx val="0"/>
              <c:layout>
                <c:manualLayout>
                  <c:x val="3.4416452931360406E-2"/>
                  <c:y val="3.01923337953745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F4-4046-AD84-50356E0187EF}"/>
                </c:ext>
              </c:extLst>
            </c:dLbl>
            <c:dLbl>
              <c:idx val="1"/>
              <c:layout>
                <c:manualLayout>
                  <c:x val="4.5888603908480402E-2"/>
                  <c:y val="1.1885809698202653E-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F4-4046-AD84-50356E0187EF}"/>
                </c:ext>
              </c:extLst>
            </c:dLbl>
            <c:dLbl>
              <c:idx val="2"/>
              <c:layout>
                <c:manualLayout>
                  <c:x val="3.8240503257067113E-2"/>
                  <c:y val="3.01899566334350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F4-4046-AD84-50356E0187EF}"/>
                </c:ext>
              </c:extLst>
            </c:dLbl>
            <c:dLbl>
              <c:idx val="3"/>
              <c:layout>
                <c:manualLayout>
                  <c:x val="3.8240503257067113E-2"/>
                  <c:y val="-3.0189956633434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F4-4046-AD84-50356E0187EF}"/>
                </c:ext>
              </c:extLst>
            </c:dLbl>
            <c:dLbl>
              <c:idx val="4"/>
              <c:layout>
                <c:manualLayout>
                  <c:x val="4.5888603908480541E-2"/>
                  <c:y val="3.018995663343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4F4-4046-AD84-50356E0187EF}"/>
                </c:ext>
              </c:extLst>
            </c:dLbl>
            <c:dLbl>
              <c:idx val="5"/>
              <c:layout>
                <c:manualLayout>
                  <c:x val="2.6768352279946981E-2"/>
                  <c:y val="5.534761444759858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F4-4046-AD84-50356E0187EF}"/>
                </c:ext>
              </c:extLst>
            </c:dLbl>
            <c:dLbl>
              <c:idx val="6"/>
              <c:layout>
                <c:manualLayout>
                  <c:x val="3.4416452931360406E-2"/>
                  <c:y val="-3.01828251476158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F4-4046-AD84-50356E0187EF}"/>
                </c:ext>
              </c:extLst>
            </c:dLbl>
            <c:dLbl>
              <c:idx val="7"/>
              <c:layout>
                <c:manualLayout>
                  <c:x val="3.0592402605653622E-2"/>
                  <c:y val="-3.0189956633434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F4-4046-AD84-50356E0187EF}"/>
                </c:ext>
              </c:extLst>
            </c:dLbl>
            <c:dLbl>
              <c:idx val="8"/>
              <c:layout>
                <c:manualLayout>
                  <c:x val="3.8240503257066974E-2"/>
                  <c:y val="-3.01875794714939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F4-4046-AD84-50356E0187EF}"/>
                </c:ext>
              </c:extLst>
            </c:dLbl>
            <c:dLbl>
              <c:idx val="9"/>
              <c:layout>
                <c:manualLayout>
                  <c:x val="3.8240503257067043E-2"/>
                  <c:y val="3.0194710957314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F4-4046-AD84-50356E0187EF}"/>
                </c:ext>
              </c:extLst>
            </c:dLbl>
            <c:dLbl>
              <c:idx val="12"/>
              <c:layout>
                <c:manualLayout>
                  <c:x val="3.8240503257066416E-3"/>
                  <c:y val="3.01970881192536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F4-4046-AD84-50356E0187EF}"/>
                </c:ext>
              </c:extLst>
            </c:dLbl>
            <c:dLbl>
              <c:idx val="14"/>
              <c:layout>
                <c:manualLayout>
                  <c:x val="1.5296201302826846E-2"/>
                  <c:y val="4.754323879281060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4F4-4046-AD84-50356E018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Россия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Киргизстан</c:v>
                </c:pt>
                <c:pt idx="4">
                  <c:v>Армения</c:v>
                </c:pt>
                <c:pt idx="5">
                  <c:v>EUDF</c:v>
                </c:pt>
                <c:pt idx="6">
                  <c:v>Сербия</c:v>
                </c:pt>
                <c:pt idx="7">
                  <c:v>UAE</c:v>
                </c:pt>
                <c:pt idx="8">
                  <c:v>LNR</c:v>
                </c:pt>
                <c:pt idx="9">
                  <c:v>Узбекистан</c:v>
                </c:pt>
                <c:pt idx="10">
                  <c:v>Германия</c:v>
                </c:pt>
                <c:pt idx="11">
                  <c:v>Греция</c:v>
                </c:pt>
                <c:pt idx="12">
                  <c:v>Турция</c:v>
                </c:pt>
                <c:pt idx="13">
                  <c:v>Польша</c:v>
                </c:pt>
                <c:pt idx="14">
                  <c:v>Другое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0.22230935151903805</c:v>
                </c:pt>
                <c:pt idx="1">
                  <c:v>0.41983285395123332</c:v>
                </c:pt>
                <c:pt idx="2">
                  <c:v>9.113955974359296E-2</c:v>
                </c:pt>
                <c:pt idx="3">
                  <c:v>0</c:v>
                </c:pt>
                <c:pt idx="4">
                  <c:v>8.3348692988521617E-3</c:v>
                </c:pt>
                <c:pt idx="5">
                  <c:v>5.918648222438485E-2</c:v>
                </c:pt>
                <c:pt idx="6">
                  <c:v>0.03</c:v>
                </c:pt>
                <c:pt idx="7">
                  <c:v>0.03</c:v>
                </c:pt>
                <c:pt idx="8">
                  <c:v>0.02</c:v>
                </c:pt>
                <c:pt idx="9">
                  <c:v>4.8915164279240602E-3</c:v>
                </c:pt>
                <c:pt idx="10">
                  <c:v>3.6582248156594431E-3</c:v>
                </c:pt>
                <c:pt idx="11">
                  <c:v>6.7294506908140627E-4</c:v>
                </c:pt>
                <c:pt idx="12">
                  <c:v>4.0000000000000001E-3</c:v>
                </c:pt>
                <c:pt idx="13">
                  <c:v>2.9132288026772942E-4</c:v>
                </c:pt>
                <c:pt idx="14">
                  <c:v>0.10842236143783851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4F4-4046-AD84-50356E0187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010453936"/>
        <c:axId val="-2010456720"/>
      </c:barChart>
      <c:valAx>
        <c:axId val="-2010456720"/>
        <c:scaling>
          <c:orientation val="minMax"/>
          <c:max val="1"/>
          <c:min val="0"/>
        </c:scaling>
        <c:delete val="1"/>
        <c:axPos val="t"/>
        <c:numFmt formatCode="###0.0%" sourceLinked="1"/>
        <c:majorTickMark val="out"/>
        <c:minorTickMark val="none"/>
        <c:tickLblPos val="nextTo"/>
        <c:crossAx val="-2010453936"/>
        <c:crosses val="autoZero"/>
        <c:crossBetween val="between"/>
      </c:valAx>
      <c:catAx>
        <c:axId val="-2010453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0456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F20B0-4C50-4869-B639-8C449BAD20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B471-F66D-4C16-A918-EC7BF3254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5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52A38-40EA-4F7E-98E1-FFB98E3F3C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2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40328-CADE-4F54-B4EA-EF9CA06FFE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3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82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6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3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8ACF-52B5-490B-BB86-4B7B15FEAB7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88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Aft>
                <a:spcPts val="600"/>
              </a:spcAft>
              <a:tabLst>
                <a:tab pos="5286375" algn="l"/>
              </a:tabLst>
              <a:defRPr/>
            </a:pPr>
            <a:endParaRPr lang="en-GB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40328-CADE-4F54-B4EA-EF9CA06FFE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399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52A38-40EA-4F7E-98E1-FFB98E3F3C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5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40328-CADE-4F54-B4EA-EF9CA06FFE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5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6FF4-F9EF-4FE6-B878-8F7404DB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FC74F-DA6A-42EF-85AA-BF6310A4A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076BF-9563-428C-9ED0-A9611834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9A279-A3EE-4339-84A8-2B3DD459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8FC2-F3F1-4C55-AB25-356071FF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3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4770-5D04-4A9A-B30B-7E500BAF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97E00-A4CF-42B9-9E4C-4C71305B7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A9CD-83C3-4DD5-B126-EE02EA76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0658A-A233-4F90-BEC0-27EC78F4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EDBF-C6E5-4ED6-B006-E60833AF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5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FDCF1-CDB1-450F-8FF5-AC01B1352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39E55-0309-4F87-B2BC-59A7D2FD5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C43F-F509-4BA2-ACE9-FFBD4B1B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8144-9EE1-4891-854F-6360793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9FF9-F112-459E-99C8-B1B67A8F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30480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121335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4898456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961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BE728E-1A29-4EE1-8055-5105BC999276}"/>
              </a:ext>
            </a:extLst>
          </p:cNvPr>
          <p:cNvCxnSpPr>
            <a:cxnSpLocks/>
          </p:cNvCxnSpPr>
          <p:nvPr/>
        </p:nvCxnSpPr>
        <p:spPr>
          <a:xfrm flipV="1">
            <a:off x="180107" y="880869"/>
            <a:ext cx="8729717" cy="141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Image 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472ACB-CD3C-5C4D-9F8B-32DDBA84D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3233" y="1289729"/>
            <a:ext cx="4287219" cy="852728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Place headline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AC4116-58BA-4F40-9AE9-8129068E9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3237" y="2147458"/>
            <a:ext cx="4287217" cy="3738543"/>
          </a:xfrm>
        </p:spPr>
        <p:txBody>
          <a:bodyPr anchor="t"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BE1EF4-16FE-4221-BB59-18129244B0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1"/>
            <a:ext cx="6368808" cy="63396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image here</a:t>
            </a:r>
          </a:p>
        </p:txBody>
      </p:sp>
      <p:grpSp>
        <p:nvGrpSpPr>
          <p:cNvPr id="24" name="Graphic 29">
            <a:extLst>
              <a:ext uri="{FF2B5EF4-FFF2-40B4-BE49-F238E27FC236}">
                <a16:creationId xmlns:a16="http://schemas.microsoft.com/office/drawing/2014/main" id="{8AB19E78-9B50-4310-A188-915704513881}"/>
              </a:ext>
            </a:extLst>
          </p:cNvPr>
          <p:cNvGrpSpPr/>
          <p:nvPr userDrawn="1"/>
        </p:nvGrpSpPr>
        <p:grpSpPr>
          <a:xfrm>
            <a:off x="-600" y="6688801"/>
            <a:ext cx="12184309" cy="159239"/>
            <a:chOff x="-600" y="6685200"/>
            <a:chExt cx="12184309" cy="16045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B1BA6B-21A2-4917-91C0-176A7C62881E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38ED39-7638-427F-8F13-BEE5C8C057E2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7E38D95-4A74-437B-AB53-3EF5A9719912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034F776-B8EB-4980-B595-2DED60B943E9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27B3FD-870E-4EE5-8160-063F7D2FAD5E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4E449A-A069-46BE-BAC6-BD7232EE7F00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2DED21-0451-4D01-BE92-D7395316005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4FB572-CE76-422A-8E8D-BB54F238D75E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FF3D18-E80F-430A-B525-265F7064FF7B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BB3AA11E-F280-4F03-894D-90E0BFBA5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10"/>
            <a:ext cx="1440255" cy="6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7719" y="430717"/>
            <a:ext cx="11469281" cy="40233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719" y="892181"/>
            <a:ext cx="1146915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ULTIMA PRO LIGHT 30PT</a:t>
            </a:r>
          </a:p>
        </p:txBody>
      </p:sp>
    </p:spTree>
    <p:extLst>
      <p:ext uri="{BB962C8B-B14F-4D97-AF65-F5344CB8AC3E}">
        <p14:creationId xmlns:p14="http://schemas.microsoft.com/office/powerpoint/2010/main" val="68694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Geometry Global Presentation Template_v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0" y="793742"/>
            <a:ext cx="1194706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4BACC6">
                    <a:lumMod val="75000"/>
                  </a:srgbClr>
                </a:gs>
                <a:gs pos="43000">
                  <a:srgbClr val="4BACC6">
                    <a:lumMod val="75000"/>
                  </a:srgbClr>
                </a:gs>
                <a:gs pos="80995">
                  <a:srgbClr val="4BACC6">
                    <a:lumMod val="75000"/>
                    <a:alpha val="0"/>
                  </a:srgbClr>
                </a:gs>
                <a:gs pos="94000">
                  <a:srgbClr val="4F81BD">
                    <a:tint val="23500"/>
                    <a:satMod val="160000"/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04978550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6FF4-F9EF-4FE6-B878-8F7404DB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FC74F-DA6A-42EF-85AA-BF6310A4A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076BF-9563-428C-9ED0-A9611834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9A279-A3EE-4339-84A8-2B3DD459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8FC2-F3F1-4C55-AB25-356071FF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40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85FA-C399-4A13-99BE-8C7E29B3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64A8-E4E7-4F92-8F9B-A50FA9EB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F9834-DFFA-4531-94C2-C513151C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EC2A-F8AA-4974-A865-6B16C82F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30F17-D8F5-48B2-A1E6-92BE413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7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85FA-C399-4A13-99BE-8C7E29B3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64A8-E4E7-4F92-8F9B-A50FA9EB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F9834-DFFA-4531-94C2-C513151C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EC2A-F8AA-4974-A865-6B16C82F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30F17-D8F5-48B2-A1E6-92BE413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3F7B-A7E4-4FD9-9E5E-2E53BFD0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6A432-710E-4D6A-8BB4-0DF2B471E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BA0F2-3503-4B63-8575-673123E1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B03B-1229-4217-81FB-7C65C2EE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8E492-0A6B-4B36-8D44-87CD2D52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7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26DE-69FB-4CB8-943D-370599F3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F114-79B5-4EF1-965A-D60654EC9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86E6C-F1E0-4F70-8030-5A3382D4A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BB34-8747-4A88-A611-EE7834E6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6BA3-CB2B-4931-B2A5-69A691B2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D0A59-46D1-4358-A998-AADD8CE6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3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9822-C86F-4600-BE38-93B7E184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19439-9F07-436D-B564-C71A6BF63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AC903-CDB7-4DB5-B051-F9718D35B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3EAAD-D23A-44C8-ABA8-0D2D8DA20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9F64E-57F7-46D5-AEEC-F3C829E42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FD592-5671-46DE-866C-5CA31625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222D9-5F04-4E69-A985-94EC75BF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CDE80-5532-4172-8627-6FF8D2E1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64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4C5E-40A5-4F76-815C-923A7087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44633-B2F2-4765-944D-B58240FD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83E3E-C0B5-4DAF-A046-52695A29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35E66-F069-47FB-96A0-717B65F6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35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E4ADE-37E4-4F3E-8C7B-AA299C17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75CE9-491F-484F-9767-AE577783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A8B3D-4F9A-4492-A3F2-85DC6A00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9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5DEA-15A7-48D6-B1E3-F7FDF1B7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C5F0-5B18-4A24-BB2B-6177FD8A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E5E6A-A2B3-4476-A2A4-85D1A143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01107-A362-466B-908C-1A2D0390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A23E4-CB90-4E80-A7F8-CCFEC162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000CC-8CC5-4EC7-ADFE-4907F166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0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64CA-47D8-4F90-B9C1-3587F047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CD74B-E0F8-449A-BB3E-828175830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9C950-9ECD-4BD6-BBC0-D53FBF0F2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19A80-E3AF-4FCC-BFB3-F44628D6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5BE73-958E-4DCD-89E8-AECCA372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406EB-8CD7-49E0-9B1B-CD36F4C2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92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4770-5D04-4A9A-B30B-7E500BAF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97E00-A4CF-42B9-9E4C-4C71305B7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A9CD-83C3-4DD5-B126-EE02EA76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0658A-A233-4F90-BEC0-27EC78F4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EDBF-C6E5-4ED6-B006-E60833AF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7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FDCF1-CDB1-450F-8FF5-AC01B1352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39E55-0309-4F87-B2BC-59A7D2FD5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C43F-F509-4BA2-ACE9-FFBD4B1B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8144-9EE1-4891-854F-6360793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9FF9-F112-459E-99C8-B1B67A8F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7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30480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121335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4898456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611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3F7B-A7E4-4FD9-9E5E-2E53BFD0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6A432-710E-4D6A-8BB4-0DF2B471E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BA0F2-3503-4B63-8575-673123E1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B03B-1229-4217-81FB-7C65C2EE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8E492-0A6B-4B36-8D44-87CD2D52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97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BE728E-1A29-4EE1-8055-5105BC999276}"/>
              </a:ext>
            </a:extLst>
          </p:cNvPr>
          <p:cNvCxnSpPr>
            <a:cxnSpLocks/>
          </p:cNvCxnSpPr>
          <p:nvPr/>
        </p:nvCxnSpPr>
        <p:spPr>
          <a:xfrm flipV="1">
            <a:off x="180107" y="880869"/>
            <a:ext cx="8729717" cy="141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7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Co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Place headline here</a:t>
            </a:r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0E31B46-83DA-B24E-A8E0-0E70659E6B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1550" y="1302185"/>
            <a:ext cx="10247313" cy="4581091"/>
          </a:xfrm>
        </p:spPr>
        <p:txBody>
          <a:bodyPr/>
          <a:lstStyle/>
          <a:p>
            <a:pPr lvl="0"/>
            <a:r>
              <a:rPr lang="en-GB" dirty="0"/>
              <a:t>Place 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20" name="Graphic 29">
            <a:extLst>
              <a:ext uri="{FF2B5EF4-FFF2-40B4-BE49-F238E27FC236}">
                <a16:creationId xmlns:a16="http://schemas.microsoft.com/office/drawing/2014/main" id="{594A2571-2F4F-4538-9E5B-4367EF9DD9DB}"/>
              </a:ext>
            </a:extLst>
          </p:cNvPr>
          <p:cNvGrpSpPr/>
          <p:nvPr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B8E1E6-B54B-4797-B158-EBF6A7CB1DB7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EDF4309-25A4-4153-9FD1-38A662C9A85E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7B8954-7051-4F28-8DFF-1F744200A478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1D6201-8C1C-44E9-AF2C-905F25058FE6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C4AA48-DFE0-4EAF-9A14-C5478DCB153D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A1702B-9A26-44EB-B815-46E920BB3115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1110A1-B087-491A-B2F4-3321BBF04F6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A0AACA-51B3-4EAE-8872-51B37996E4A9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58CBD6-E8EC-42AD-9D62-2F814C136295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DABB23E-C33A-4CF0-8BB4-574A3E00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6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Image 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472ACB-CD3C-5C4D-9F8B-32DDBA84D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3233" y="1289729"/>
            <a:ext cx="4287219" cy="852728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Place headline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AC4116-58BA-4F40-9AE9-8129068E9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3237" y="2147458"/>
            <a:ext cx="4287217" cy="3738543"/>
          </a:xfrm>
        </p:spPr>
        <p:txBody>
          <a:bodyPr anchor="t"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BE1EF4-16FE-4221-BB59-18129244B0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1"/>
            <a:ext cx="6368808" cy="63396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image here</a:t>
            </a:r>
          </a:p>
        </p:txBody>
      </p:sp>
      <p:grpSp>
        <p:nvGrpSpPr>
          <p:cNvPr id="24" name="Graphic 29">
            <a:extLst>
              <a:ext uri="{FF2B5EF4-FFF2-40B4-BE49-F238E27FC236}">
                <a16:creationId xmlns:a16="http://schemas.microsoft.com/office/drawing/2014/main" id="{8AB19E78-9B50-4310-A188-915704513881}"/>
              </a:ext>
            </a:extLst>
          </p:cNvPr>
          <p:cNvGrpSpPr/>
          <p:nvPr userDrawn="1"/>
        </p:nvGrpSpPr>
        <p:grpSpPr>
          <a:xfrm>
            <a:off x="-600" y="6688801"/>
            <a:ext cx="12184309" cy="159239"/>
            <a:chOff x="-600" y="6685200"/>
            <a:chExt cx="12184309" cy="16045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B1BA6B-21A2-4917-91C0-176A7C62881E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38ED39-7638-427F-8F13-BEE5C8C057E2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7E38D95-4A74-437B-AB53-3EF5A9719912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034F776-B8EB-4980-B595-2DED60B943E9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27B3FD-870E-4EE5-8160-063F7D2FAD5E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4E449A-A069-46BE-BAC6-BD7232EE7F00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2DED21-0451-4D01-BE92-D7395316005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4FB572-CE76-422A-8E8D-BB54F238D75E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FF3D18-E80F-430A-B525-265F7064FF7B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BB3AA11E-F280-4F03-894D-90E0BFBA5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10"/>
            <a:ext cx="1440255" cy="6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49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7719" y="430717"/>
            <a:ext cx="11469281" cy="40233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719" y="892181"/>
            <a:ext cx="1146915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3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9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77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92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22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7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26DE-69FB-4CB8-943D-370599F3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F114-79B5-4EF1-965A-D60654EC9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86E6C-F1E0-4F70-8030-5A3382D4A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BB34-8747-4A88-A611-EE7834E6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6BA3-CB2B-4931-B2A5-69A691B2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D0A59-46D1-4358-A998-AADD8CE6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63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79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1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45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57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5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9822-C86F-4600-BE38-93B7E184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19439-9F07-436D-B564-C71A6BF63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AC903-CDB7-4DB5-B051-F9718D35B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3EAAD-D23A-44C8-ABA8-0D2D8DA20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9F64E-57F7-46D5-AEEC-F3C829E42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FD592-5671-46DE-866C-5CA31625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222D9-5F04-4E69-A985-94EC75BF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CDE80-5532-4172-8627-6FF8D2E1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4C5E-40A5-4F76-815C-923A7087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44633-B2F2-4765-944D-B58240FD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83E3E-C0B5-4DAF-A046-52695A29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35E66-F069-47FB-96A0-717B65F6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2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E4ADE-37E4-4F3E-8C7B-AA299C17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75CE9-491F-484F-9767-AE577783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A8B3D-4F9A-4492-A3F2-85DC6A00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9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5DEA-15A7-48D6-B1E3-F7FDF1B7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C5F0-5B18-4A24-BB2B-6177FD8A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E5E6A-A2B3-4476-A2A4-85D1A143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01107-A362-466B-908C-1A2D0390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A23E4-CB90-4E80-A7F8-CCFEC162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000CC-8CC5-4EC7-ADFE-4907F166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64CA-47D8-4F90-B9C1-3587F047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CD74B-E0F8-449A-BB3E-828175830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9C950-9ECD-4BD6-BBC0-D53FBF0F2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19A80-E3AF-4FCC-BFB3-F44628D6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5BE73-958E-4DCD-89E8-AECCA372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406EB-8CD7-49E0-9B1B-CD36F4C2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6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1C1-D009-4E0D-A5E7-5AAE029B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04D91-6F32-4FC8-A875-32384C03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BAC6-EB94-4089-838B-06287E899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B0D8-E9C0-48CD-AF2F-28145B67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8722-7D71-4CED-B013-AB90E5C7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8" r:id="rId14"/>
    <p:sldLayoutId id="2147483669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1C1-D009-4E0D-A5E7-5AAE029B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04D91-6F32-4FC8-A875-32384C03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BAC6-EB94-4089-838B-06287E899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DBCF-6CAF-4CC0-94F8-33E41183C94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B0D8-E9C0-48CD-AF2F-28145B67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8722-7D71-4CED-B013-AB90E5C7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9E35C-C1B1-4101-9B36-EC4B66BF7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9B9E-915F-4BD8-B998-8E82502C0B5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C528-F462-4B3D-9957-9BD692781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tel:+74959372002" TargetMode="External"/><Relationship Id="rId3" Type="http://schemas.openxmlformats.org/officeDocument/2006/relationships/hyperlink" Target="https://www.jti.com/ru/europe/russia" TargetMode="External"/><Relationship Id="rId7" Type="http://schemas.openxmlformats.org/officeDocument/2006/relationships/hyperlink" Target="tel:+74959372000" TargetMode="External"/><Relationship Id="rId12" Type="http://schemas.openxmlformats.org/officeDocument/2006/relationships/hyperlink" Target="mailto:mikhail_morev@bat.com" TargetMode="External"/><Relationship Id="rId2" Type="http://schemas.openxmlformats.org/officeDocument/2006/relationships/hyperlink" Target="mailto:AIT.Russia@jti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trussia.ru/" TargetMode="External"/><Relationship Id="rId11" Type="http://schemas.openxmlformats.org/officeDocument/2006/relationships/hyperlink" Target="mailto:igor_cherkasskiy@bat.com" TargetMode="External"/><Relationship Id="rId5" Type="http://schemas.openxmlformats.org/officeDocument/2006/relationships/hyperlink" Target="mailto:info@batrussia.ru" TargetMode="External"/><Relationship Id="rId10" Type="http://schemas.openxmlformats.org/officeDocument/2006/relationships/hyperlink" Target="http://imperial-tobacco.ru/" TargetMode="External"/><Relationship Id="rId4" Type="http://schemas.openxmlformats.org/officeDocument/2006/relationships/hyperlink" Target="https://www.pmi.com/" TargetMode="External"/><Relationship Id="rId9" Type="http://schemas.openxmlformats.org/officeDocument/2006/relationships/hyperlink" Target="mailto:feedback@ru.imptob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BA34EAB-9274-4FA4-ADF4-7C0F2F8B2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527" y="2381327"/>
            <a:ext cx="11032946" cy="2095347"/>
          </a:xfrm>
        </p:spPr>
        <p:txBody>
          <a:bodyPr>
            <a:normAutofit fontScale="90000"/>
          </a:bodyPr>
          <a:lstStyle/>
          <a:p>
            <a:r>
              <a:rPr lang="ru-RU" sz="5400" b="1" kern="0" dirty="0">
                <a:solidFill>
                  <a:srgbClr val="002060"/>
                </a:solidFill>
                <a:latin typeface="Century Gothic" panose="020B0502020202020204" pitchFamily="34" charset="0"/>
                <a:sym typeface="Raleway"/>
              </a:rPr>
              <a:t>Состояние нелегального рынка табачных и </a:t>
            </a:r>
            <a:r>
              <a:rPr lang="ru-RU" sz="5400" b="1" kern="0" dirty="0" err="1">
                <a:solidFill>
                  <a:srgbClr val="002060"/>
                </a:solidFill>
                <a:latin typeface="Century Gothic" panose="020B0502020202020204" pitchFamily="34" charset="0"/>
                <a:sym typeface="Raleway"/>
              </a:rPr>
              <a:t>никотинсодержащих</a:t>
            </a:r>
            <a:r>
              <a:rPr lang="ru-RU" sz="5400" b="1" kern="0" dirty="0">
                <a:solidFill>
                  <a:srgbClr val="002060"/>
                </a:solidFill>
                <a:latin typeface="Century Gothic" panose="020B0502020202020204" pitchFamily="34" charset="0"/>
                <a:sym typeface="Raleway"/>
              </a:rPr>
              <a:t> изделий в РФ</a:t>
            </a:r>
            <a:endParaRPr lang="en-GB" sz="5400" b="1" kern="0" dirty="0">
              <a:solidFill>
                <a:srgbClr val="002060"/>
              </a:solidFill>
              <a:latin typeface="Century Gothic" panose="020B0502020202020204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7856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736AD2-9B41-4799-A066-DC5853DD4F6F}"/>
              </a:ext>
            </a:extLst>
          </p:cNvPr>
          <p:cNvGrpSpPr/>
          <p:nvPr/>
        </p:nvGrpSpPr>
        <p:grpSpPr>
          <a:xfrm>
            <a:off x="4042473" y="1356388"/>
            <a:ext cx="6647832" cy="4824347"/>
            <a:chOff x="3843009" y="1510372"/>
            <a:chExt cx="7384785" cy="4843536"/>
          </a:xfrm>
        </p:grpSpPr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A1F1D1F3-268D-4852-B544-4C4E71304E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43009" y="1510372"/>
              <a:ext cx="6806973" cy="484353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ru-RU" altLang="en-US" sz="2400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НЕЛЕГАЛЬНО</a:t>
              </a:r>
              <a:endParaRPr lang="en-US" altLang="en-US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 defTabSz="914377" eaLnBrk="1" hangingPunct="1">
                <a:defRPr/>
              </a:pPr>
              <a:endParaRPr lang="ru-RU" alt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521A68-FB8B-441D-82E9-D63F81CBF76D}"/>
                </a:ext>
              </a:extLst>
            </p:cNvPr>
            <p:cNvSpPr/>
            <p:nvPr/>
          </p:nvSpPr>
          <p:spPr>
            <a:xfrm>
              <a:off x="10646016" y="1510372"/>
              <a:ext cx="581778" cy="4843536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189"/>
              <a:endParaRPr lang="ru-RU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2EEB295-E286-4DAE-8E6B-365056D80770}"/>
              </a:ext>
            </a:extLst>
          </p:cNvPr>
          <p:cNvSpPr txBox="1">
            <a:spLocks/>
          </p:cNvSpPr>
          <p:nvPr/>
        </p:nvSpPr>
        <p:spPr bwMode="auto">
          <a:xfrm>
            <a:off x="1281259" y="1356388"/>
            <a:ext cx="2761213" cy="48243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>
              <a:defRPr/>
            </a:pPr>
            <a:r>
              <a:rPr lang="ru-RU" alt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ЛЕГАЛЬНО</a:t>
            </a:r>
          </a:p>
          <a:p>
            <a:pPr algn="ctr" defTabSz="914377" eaLnBrk="1" hangingPunct="1">
              <a:defRPr/>
            </a:pPr>
            <a:endParaRPr lang="ru-RU" altLang="en-US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2" descr="C:\Users\ostasheva\Pictures\tabak5.jpg">
            <a:extLst>
              <a:ext uri="{FF2B5EF4-FFF2-40B4-BE49-F238E27FC236}">
                <a16:creationId xmlns:a16="http://schemas.microsoft.com/office/drawing/2014/main" id="{412F6BA2-CED3-4D18-8C2A-A6327631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784" y="2096667"/>
            <a:ext cx="2267769" cy="10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ostasheva\Pictures\tabak3.jpg">
            <a:extLst>
              <a:ext uri="{FF2B5EF4-FFF2-40B4-BE49-F238E27FC236}">
                <a16:creationId xmlns:a16="http://schemas.microsoft.com/office/drawing/2014/main" id="{1045BC71-DE9B-471D-B4CF-76D326C4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990" y="4131445"/>
            <a:ext cx="2456981" cy="10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F89538B-68DC-4683-8884-6B08A3C3DA32}"/>
              </a:ext>
            </a:extLst>
          </p:cNvPr>
          <p:cNvSpPr txBox="1">
            <a:spLocks/>
          </p:cNvSpPr>
          <p:nvPr/>
        </p:nvSpPr>
        <p:spPr bwMode="auto">
          <a:xfrm>
            <a:off x="1304769" y="5377712"/>
            <a:ext cx="2904552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>
              <a:defRPr/>
            </a:pPr>
            <a:r>
              <a:rPr lang="ru-RU" altLang="en-US" sz="1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СИГАРЕТЫ ЗАРУБЕЖНОГО ПРОИЗВОДСТВА</a:t>
            </a:r>
            <a:endParaRPr lang="en-US" altLang="en-US" sz="16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5FDAD5-2F81-4FCD-A7B5-BE6965031FCC}"/>
              </a:ext>
            </a:extLst>
          </p:cNvPr>
          <p:cNvSpPr txBox="1"/>
          <p:nvPr/>
        </p:nvSpPr>
        <p:spPr>
          <a:xfrm>
            <a:off x="4804495" y="2970213"/>
            <a:ext cx="2513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РЕСПУБЛИКА КАЗАХСТАН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CBA523-3E7C-4CF5-BFFC-851848F66600}"/>
              </a:ext>
            </a:extLst>
          </p:cNvPr>
          <p:cNvSpPr txBox="1"/>
          <p:nvPr/>
        </p:nvSpPr>
        <p:spPr>
          <a:xfrm>
            <a:off x="7696625" y="2984383"/>
            <a:ext cx="272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РЕСПУБЛИКА БЕЛАРУСЬ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4F917-CF93-4F6D-B06F-EBD29A415E74}"/>
              </a:ext>
            </a:extLst>
          </p:cNvPr>
          <p:cNvSpPr txBox="1"/>
          <p:nvPr/>
        </p:nvSpPr>
        <p:spPr>
          <a:xfrm>
            <a:off x="7823772" y="5720084"/>
            <a:ext cx="181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УКРАИНА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730D9B-F573-443B-B567-E47A52CE06A7}"/>
              </a:ext>
            </a:extLst>
          </p:cNvPr>
          <p:cNvSpPr txBox="1"/>
          <p:nvPr/>
        </p:nvSpPr>
        <p:spPr>
          <a:xfrm>
            <a:off x="4862861" y="5720084"/>
            <a:ext cx="2102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ТАДЖИКИСТАН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A65975-0FDE-4F5A-8439-684E11FABCAA}"/>
              </a:ext>
            </a:extLst>
          </p:cNvPr>
          <p:cNvSpPr txBox="1"/>
          <p:nvPr/>
        </p:nvSpPr>
        <p:spPr>
          <a:xfrm>
            <a:off x="4845459" y="4160465"/>
            <a:ext cx="2658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РЕСПУБЛИКА АРМЕНИЯ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F4528D4-ED7C-4632-8B40-8E61BD39E675}"/>
              </a:ext>
            </a:extLst>
          </p:cNvPr>
          <p:cNvSpPr txBox="1">
            <a:spLocks/>
          </p:cNvSpPr>
          <p:nvPr/>
        </p:nvSpPr>
        <p:spPr bwMode="auto">
          <a:xfrm>
            <a:off x="1322829" y="3152609"/>
            <a:ext cx="2806183" cy="8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>
              <a:defRPr/>
            </a:pPr>
            <a:r>
              <a:rPr lang="ru-RU" altLang="en-US" sz="1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СИГАРЕТЫ ПРОИЗВОДСТВА РФ</a:t>
            </a:r>
            <a:endParaRPr lang="en-US" altLang="en-US" sz="16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9E8A5D-85B4-45FE-981D-82522874D2BF}"/>
              </a:ext>
            </a:extLst>
          </p:cNvPr>
          <p:cNvSpPr txBox="1"/>
          <p:nvPr/>
        </p:nvSpPr>
        <p:spPr>
          <a:xfrm>
            <a:off x="7501171" y="4131445"/>
            <a:ext cx="292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РЕСПУБЛИКА КИГРГИЗИЯ</a:t>
            </a:r>
          </a:p>
        </p:txBody>
      </p:sp>
      <p:pic>
        <p:nvPicPr>
          <p:cNvPr id="21" name="Picture 2" descr="http://myait.ru/img/difference/difference_12.png">
            <a:extLst>
              <a:ext uri="{FF2B5EF4-FFF2-40B4-BE49-F238E27FC236}">
                <a16:creationId xmlns:a16="http://schemas.microsoft.com/office/drawing/2014/main" id="{9E6D6DD1-5F18-49EE-97F0-C8ECD2B0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381" y="2165088"/>
            <a:ext cx="1586137" cy="7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myait.ru/img/difference/difference_14.png">
            <a:extLst>
              <a:ext uri="{FF2B5EF4-FFF2-40B4-BE49-F238E27FC236}">
                <a16:creationId xmlns:a16="http://schemas.microsoft.com/office/drawing/2014/main" id="{F1262662-9A3B-43BF-81D3-1A7E3320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103" y="2134863"/>
            <a:ext cx="1855092" cy="8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myait.ru/img/difference/difference_15.png">
            <a:extLst>
              <a:ext uri="{FF2B5EF4-FFF2-40B4-BE49-F238E27FC236}">
                <a16:creationId xmlns:a16="http://schemas.microsoft.com/office/drawing/2014/main" id="{B8B4FE04-C7CB-4107-94E9-987198D19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231" y="2151827"/>
            <a:ext cx="1778115" cy="8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myait.ru/img/difference/difference_16.png">
            <a:extLst>
              <a:ext uri="{FF2B5EF4-FFF2-40B4-BE49-F238E27FC236}">
                <a16:creationId xmlns:a16="http://schemas.microsoft.com/office/drawing/2014/main" id="{5C73B3FD-4E08-4F55-AAED-B43C3340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459" y="3334528"/>
            <a:ext cx="1612712" cy="7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myait.ru/img/difference/difference_18.png">
            <a:extLst>
              <a:ext uri="{FF2B5EF4-FFF2-40B4-BE49-F238E27FC236}">
                <a16:creationId xmlns:a16="http://schemas.microsoft.com/office/drawing/2014/main" id="{FEC804A8-4101-4033-92C6-6F7BF33A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16" y="4726477"/>
            <a:ext cx="1831040" cy="9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myait.ru/img/difference/difference_19.png">
            <a:extLst>
              <a:ext uri="{FF2B5EF4-FFF2-40B4-BE49-F238E27FC236}">
                <a16:creationId xmlns:a16="http://schemas.microsoft.com/office/drawing/2014/main" id="{3C8AEE2A-E044-4531-81B1-4485073D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879" y="4729866"/>
            <a:ext cx="2049672" cy="9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1BC924-A656-45BC-9168-BC56FBBE58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213" y="3308224"/>
            <a:ext cx="1777631" cy="78693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2D3882-25A5-4E1D-B032-0BF3609CDD14}"/>
              </a:ext>
            </a:extLst>
          </p:cNvPr>
          <p:cNvCxnSpPr>
            <a:cxnSpLocks/>
          </p:cNvCxnSpPr>
          <p:nvPr/>
        </p:nvCxnSpPr>
        <p:spPr>
          <a:xfrm>
            <a:off x="4745109" y="4548117"/>
            <a:ext cx="5927539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F28C7B-9EC3-41EA-9471-BAC80C2F4750}"/>
              </a:ext>
            </a:extLst>
          </p:cNvPr>
          <p:cNvSpPr txBox="1"/>
          <p:nvPr/>
        </p:nvSpPr>
        <p:spPr>
          <a:xfrm>
            <a:off x="10181565" y="2517555"/>
            <a:ext cx="430887" cy="1331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189"/>
            <a:r>
              <a:rPr lang="ru-RU" sz="16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СТРАНЫ  ЕАЭС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75CDB2-470E-49A1-83DF-11CCC937575E}"/>
              </a:ext>
            </a:extLst>
          </p:cNvPr>
          <p:cNvSpPr txBox="1"/>
          <p:nvPr/>
        </p:nvSpPr>
        <p:spPr>
          <a:xfrm>
            <a:off x="10177160" y="4640292"/>
            <a:ext cx="430887" cy="1502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189"/>
            <a:r>
              <a:rPr lang="ru-RU" sz="16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ДРУГИЕ СТРАНЫ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3AA6184-A833-46A1-B2BF-6DCF23CF91A8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38596">
              <a:lnSpc>
                <a:spcPct val="10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АКЦИЗНЫЕ МАРКИ РФ И ЕАЭС</a:t>
            </a:r>
          </a:p>
        </p:txBody>
      </p:sp>
    </p:spTree>
    <p:extLst>
      <p:ext uri="{BB962C8B-B14F-4D97-AF65-F5344CB8AC3E}">
        <p14:creationId xmlns:p14="http://schemas.microsoft.com/office/powerpoint/2010/main" val="256286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74ACA1-D593-4F0D-B98C-50197CBB469C}"/>
              </a:ext>
            </a:extLst>
          </p:cNvPr>
          <p:cNvSpPr/>
          <p:nvPr/>
        </p:nvSpPr>
        <p:spPr>
          <a:xfrm>
            <a:off x="5624502" y="1880280"/>
            <a:ext cx="4277267" cy="4977655"/>
          </a:xfrm>
          <a:prstGeom prst="round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id-36899D65-6EE9-4B31-8A3C-A7BD933BD102" descr="Image">
            <a:extLst>
              <a:ext uri="{FF2B5EF4-FFF2-40B4-BE49-F238E27FC236}">
                <a16:creationId xmlns:a16="http://schemas.microsoft.com/office/drawing/2014/main" id="{8EFEE1E4-57D3-408A-96C3-8F242FB95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026" y="2190227"/>
            <a:ext cx="2490359" cy="355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BE6F17-729E-44C0-83E5-8A8FBA351B71}"/>
              </a:ext>
            </a:extLst>
          </p:cNvPr>
          <p:cNvSpPr txBox="1"/>
          <p:nvPr/>
        </p:nvSpPr>
        <p:spPr>
          <a:xfrm>
            <a:off x="7863995" y="3754350"/>
            <a:ext cx="2153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Calibri" panose="020F0502020204030204" pitchFamily="34" charset="0"/>
                <a:cs typeface="Calibri" panose="020F0502020204030204" pitchFamily="34" charset="0"/>
              </a:rPr>
              <a:t>Прямоугольный защитный элемент</a:t>
            </a:r>
          </a:p>
          <a:p>
            <a:pPr algn="ctr"/>
            <a:r>
              <a:rPr lang="ru-RU" sz="1400" i="1" dirty="0">
                <a:latin typeface="Calibri" panose="020F0502020204030204" pitchFamily="34" charset="0"/>
                <a:cs typeface="Calibri" panose="020F0502020204030204" pitchFamily="34" charset="0"/>
              </a:rPr>
              <a:t>изменяет цвет</a:t>
            </a:r>
          </a:p>
          <a:p>
            <a:pPr algn="ctr"/>
            <a:r>
              <a:rPr lang="ru-RU" sz="1400" i="1" dirty="0">
                <a:latin typeface="Calibri" panose="020F0502020204030204" pitchFamily="34" charset="0"/>
                <a:cs typeface="Calibri" panose="020F0502020204030204" pitchFamily="34" charset="0"/>
              </a:rPr>
              <a:t>под разными углами обзора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DDB4BD-9E11-46B3-8FA0-AF5F4AB100FE}"/>
              </a:ext>
            </a:extLst>
          </p:cNvPr>
          <p:cNvSpPr/>
          <p:nvPr/>
        </p:nvSpPr>
        <p:spPr>
          <a:xfrm>
            <a:off x="3633566" y="2227104"/>
            <a:ext cx="1433269" cy="11564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DDE910-E7DD-43EC-AD74-51A1E83E9A3E}"/>
              </a:ext>
            </a:extLst>
          </p:cNvPr>
          <p:cNvSpPr/>
          <p:nvPr/>
        </p:nvSpPr>
        <p:spPr>
          <a:xfrm>
            <a:off x="486994" y="2022475"/>
            <a:ext cx="2084747" cy="1487755"/>
          </a:xfrm>
          <a:prstGeom prst="roundRect">
            <a:avLst/>
          </a:prstGeom>
          <a:noFill/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Поддельная акцизная марка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66D10E6-6335-487F-8AAC-F8833D587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5459" y="3050577"/>
            <a:ext cx="3362463" cy="20362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5BD155-8CFD-4928-9646-7CC45A7A4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75541" y="3148660"/>
            <a:ext cx="3362144" cy="1839735"/>
          </a:xfrm>
          <a:prstGeom prst="rect">
            <a:avLst/>
          </a:prstGeom>
        </p:spPr>
      </p:pic>
      <p:sp>
        <p:nvSpPr>
          <p:cNvPr id="29" name="TextBox 33">
            <a:extLst>
              <a:ext uri="{FF2B5EF4-FFF2-40B4-BE49-F238E27FC236}">
                <a16:creationId xmlns:a16="http://schemas.microsoft.com/office/drawing/2014/main" id="{CBF23472-2B05-4154-8416-F2C78016F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450" y="6010142"/>
            <a:ext cx="2356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Легальная </a:t>
            </a:r>
            <a:r>
              <a:rPr lang="ru-RU" alt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акцизная марка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62F87E-4E83-4B19-830C-9F60B8B1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527" y="6006409"/>
            <a:ext cx="228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Поддельная </a:t>
            </a:r>
            <a:r>
              <a:rPr lang="ru-RU" alt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акцизная марка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01333B-2A5A-4D77-B5AA-E1F29E8B5DA7}"/>
              </a:ext>
            </a:extLst>
          </p:cNvPr>
          <p:cNvGrpSpPr/>
          <p:nvPr/>
        </p:nvGrpSpPr>
        <p:grpSpPr>
          <a:xfrm>
            <a:off x="7104422" y="1112883"/>
            <a:ext cx="2683215" cy="2229055"/>
            <a:chOff x="5015896" y="245191"/>
            <a:chExt cx="2012411" cy="16717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049613-C4BF-444F-A45D-EF6837BCFFFA}"/>
                </a:ext>
              </a:extLst>
            </p:cNvPr>
            <p:cNvGrpSpPr/>
            <p:nvPr/>
          </p:nvGrpSpPr>
          <p:grpSpPr>
            <a:xfrm>
              <a:off x="5779867" y="245191"/>
              <a:ext cx="1248440" cy="438581"/>
              <a:chOff x="5602237" y="268150"/>
              <a:chExt cx="1248440" cy="43858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D6DA21-8FD2-42F3-8F4D-99B6A16814BF}"/>
                  </a:ext>
                </a:extLst>
              </p:cNvPr>
              <p:cNvSpPr txBox="1"/>
              <p:nvPr/>
            </p:nvSpPr>
            <p:spPr>
              <a:xfrm>
                <a:off x="5602237" y="268150"/>
                <a:ext cx="1248440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rgbClr val="002060"/>
                    </a:solidFill>
                  </a:rPr>
                  <a:t>Светящиеся маркеры 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786C9B-C13B-4FBF-96AD-A68AD1FC738C}"/>
                  </a:ext>
                </a:extLst>
              </p:cNvPr>
              <p:cNvSpPr/>
              <p:nvPr/>
            </p:nvSpPr>
            <p:spPr>
              <a:xfrm>
                <a:off x="5724128" y="309519"/>
                <a:ext cx="1005840" cy="377536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3494-2059-41DA-BBD3-E110F699646C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015896" y="664096"/>
              <a:ext cx="1388782" cy="83352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E7BE6C-88CA-499C-A3BB-04F565FA8A35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404678" y="664096"/>
              <a:ext cx="159687" cy="12528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9EF80D-59E5-4852-86CF-2784221DD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7379" y="1146747"/>
              <a:ext cx="263590" cy="2460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36A905-BC42-496A-828A-1EC91BEA7299}"/>
              </a:ext>
            </a:extLst>
          </p:cNvPr>
          <p:cNvSpPr txBox="1"/>
          <p:nvPr/>
        </p:nvSpPr>
        <p:spPr>
          <a:xfrm>
            <a:off x="5920700" y="1924356"/>
            <a:ext cx="346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Визуальный отличительный элемент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B021F0B-8BCC-482B-AAA5-67D29B5C649D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38596">
              <a:lnSpc>
                <a:spcPct val="10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ПОДДЕЛЬНАЯ АКЦИЗНАЯ МАРКА</a:t>
            </a:r>
          </a:p>
        </p:txBody>
      </p:sp>
    </p:spTree>
    <p:extLst>
      <p:ext uri="{BB962C8B-B14F-4D97-AF65-F5344CB8AC3E}">
        <p14:creationId xmlns:p14="http://schemas.microsoft.com/office/powerpoint/2010/main" val="34198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DD764CF-34FB-4F0E-96E6-27BCD2FC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705" y="2919168"/>
            <a:ext cx="3924591" cy="1019665"/>
          </a:xfrm>
        </p:spPr>
        <p:txBody>
          <a:bodyPr/>
          <a:lstStyle/>
          <a:p>
            <a:r>
              <a:rPr lang="ru-RU" sz="3200" b="1" kern="0" dirty="0">
                <a:solidFill>
                  <a:srgbClr val="002060"/>
                </a:solidFill>
                <a:latin typeface="Century Gothic" panose="020B0502020202020204" pitchFamily="34" charset="0"/>
                <a:sym typeface="Montserrat"/>
              </a:rPr>
              <a:t>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53364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4E23AA7-BB35-4635-A4BB-45093966AD91}"/>
              </a:ext>
            </a:extLst>
          </p:cNvPr>
          <p:cNvSpPr txBox="1"/>
          <p:nvPr/>
        </p:nvSpPr>
        <p:spPr>
          <a:xfrm>
            <a:off x="6897603" y="893582"/>
            <a:ext cx="285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Уголовная</a:t>
            </a:r>
            <a:endParaRPr lang="ru-RU" sz="16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585">
              <a:defRPr/>
            </a:pPr>
            <a:r>
              <a:rPr lang="ru-RU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</a:t>
            </a:r>
            <a:endParaRPr lang="ru-RU" sz="16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28E34E-1325-4CB4-BA6C-6B0D01A8733A}"/>
              </a:ext>
            </a:extLst>
          </p:cNvPr>
          <p:cNvSpPr txBox="1"/>
          <p:nvPr/>
        </p:nvSpPr>
        <p:spPr>
          <a:xfrm>
            <a:off x="1799706" y="893582"/>
            <a:ext cx="332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Административная </a:t>
            </a:r>
          </a:p>
          <a:p>
            <a:pPr algn="ctr" defTabSz="609585">
              <a:defRPr/>
            </a:pP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2C84AEEC-E3CB-4C9A-AA1A-A3E3E6B3EED5}"/>
              </a:ext>
            </a:extLst>
          </p:cNvPr>
          <p:cNvCxnSpPr>
            <a:cxnSpLocks/>
          </p:cNvCxnSpPr>
          <p:nvPr/>
        </p:nvCxnSpPr>
        <p:spPr>
          <a:xfrm>
            <a:off x="5948693" y="1026953"/>
            <a:ext cx="0" cy="54238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B0DDBB-16AA-4618-B37F-42514A801195}"/>
              </a:ext>
            </a:extLst>
          </p:cNvPr>
          <p:cNvSpPr txBox="1"/>
          <p:nvPr/>
        </p:nvSpPr>
        <p:spPr>
          <a:xfrm>
            <a:off x="1292021" y="1724579"/>
            <a:ext cx="43337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14.2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Незаконная продажа товаров, реализация которых ограничена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14.10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Незаконное использование средств индивидуализации товаров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14.15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 правил продажи отдельных видов товаров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14.53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 ограничений в сфере торговли табачной продукцией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15.12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Продажа товаров без маркировки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43D12-81C4-4887-AB82-F8E90499EF47}"/>
              </a:ext>
            </a:extLst>
          </p:cNvPr>
          <p:cNvSpPr txBox="1"/>
          <p:nvPr/>
        </p:nvSpPr>
        <p:spPr>
          <a:xfrm>
            <a:off x="6066373" y="4982023"/>
            <a:ext cx="4325921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199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Уклонение от уплаты налогов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200.2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Контрабанда</a:t>
            </a:r>
          </a:p>
          <a:p>
            <a:pPr algn="ctr"/>
            <a:endParaRPr lang="ru-RU" sz="13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CFC84AA7-3FE8-4E4F-BF5F-06C352F3CBD8}"/>
              </a:ext>
            </a:extLst>
          </p:cNvPr>
          <p:cNvSpPr/>
          <p:nvPr/>
        </p:nvSpPr>
        <p:spPr>
          <a:xfrm>
            <a:off x="6256775" y="1687007"/>
            <a:ext cx="4135519" cy="3140283"/>
          </a:xfrm>
          <a:prstGeom prst="roundRect">
            <a:avLst>
              <a:gd name="adj" fmla="val 9618"/>
            </a:avLst>
          </a:prstGeom>
          <a:noFill/>
          <a:ln w="31750">
            <a:solidFill>
              <a:srgbClr val="00206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171.1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Сбыт, хранение продукции без маркировки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180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Незаконное использование товарных знаков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libri"/>
              </a:rPr>
              <a:t>Статья 327.1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Изготовление, сбыт поддельных акцизных марок, специальных марок или знаков соответствия либо их использование</a:t>
            </a:r>
            <a:endParaRPr lang="ru-RU" sz="1600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500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89A1729-CD83-43A9-AB51-5DCF32AAB529}"/>
              </a:ext>
            </a:extLst>
          </p:cNvPr>
          <p:cNvSpPr txBox="1"/>
          <p:nvPr/>
        </p:nvSpPr>
        <p:spPr>
          <a:xfrm>
            <a:off x="0" y="796759"/>
            <a:ext cx="2755907" cy="504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70"/>
            <a:r>
              <a:rPr lang="ru-RU" sz="1467" b="1" dirty="0">
                <a:solidFill>
                  <a:srgbClr val="002060"/>
                </a:solidFill>
              </a:rPr>
              <a:t>НЕЗАКОННОЕ ПРЕДПРИНИМАТЕЛЬСТВО</a:t>
            </a:r>
          </a:p>
          <a:p>
            <a:pPr algn="ctr" defTabSz="609570"/>
            <a:endParaRPr lang="ru-RU" sz="1467" b="1" dirty="0">
              <a:solidFill>
                <a:srgbClr val="002060"/>
              </a:solidFill>
            </a:endParaRPr>
          </a:p>
          <a:p>
            <a:pPr algn="ctr" defTabSz="609570"/>
            <a:r>
              <a:rPr lang="ru-RU" sz="1467" u="sng" dirty="0">
                <a:solidFill>
                  <a:srgbClr val="002060"/>
                </a:solidFill>
              </a:rPr>
              <a:t>ст. 14.2 КоАП 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Незаконная продажа товаров, свободная реализация которых запрещена или ограничена</a:t>
            </a:r>
          </a:p>
          <a:p>
            <a:pPr algn="ctr" defTabSz="609570"/>
            <a:endParaRPr lang="ru-RU" sz="1467" dirty="0">
              <a:solidFill>
                <a:srgbClr val="002060"/>
              </a:solidFill>
            </a:endParaRPr>
          </a:p>
          <a:p>
            <a:pPr algn="ctr" defTabSz="609570"/>
            <a:r>
              <a:rPr lang="ru-RU" sz="1467" u="sng" dirty="0">
                <a:solidFill>
                  <a:srgbClr val="002060"/>
                </a:solidFill>
              </a:rPr>
              <a:t>ст. 14.6 КоАП 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Нарушение порядка ценообразования</a:t>
            </a:r>
          </a:p>
          <a:p>
            <a:pPr algn="ctr" defTabSz="609570"/>
            <a:endParaRPr lang="ru-RU" sz="1467" dirty="0">
              <a:solidFill>
                <a:srgbClr val="002060"/>
              </a:solidFill>
            </a:endParaRPr>
          </a:p>
          <a:p>
            <a:pPr algn="ctr" defTabSz="609570"/>
            <a:r>
              <a:rPr lang="ru-RU" sz="1467" u="sng" dirty="0">
                <a:solidFill>
                  <a:srgbClr val="002060"/>
                </a:solidFill>
              </a:rPr>
              <a:t>ст. 14.15 КоАП 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Нарушение правил продажи отдельных видов товаров</a:t>
            </a:r>
          </a:p>
          <a:p>
            <a:pPr algn="ctr" defTabSz="609570"/>
            <a:endParaRPr lang="ru-RU" sz="1467" dirty="0">
              <a:solidFill>
                <a:srgbClr val="002060"/>
              </a:solidFill>
            </a:endParaRPr>
          </a:p>
          <a:p>
            <a:pPr algn="ctr" defTabSz="609570"/>
            <a:r>
              <a:rPr lang="ru-RU" sz="1467" u="sng" dirty="0">
                <a:solidFill>
                  <a:srgbClr val="002060"/>
                </a:solidFill>
              </a:rPr>
              <a:t>ст. 14.53 КоАП 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Нарушение ограничений и  запретов в сфере торговли табачной продукции</a:t>
            </a:r>
          </a:p>
          <a:p>
            <a:pPr algn="ctr" defTabSz="609570"/>
            <a:endParaRPr lang="ru-RU" sz="1467" dirty="0">
              <a:solidFill>
                <a:srgbClr val="002060"/>
              </a:solidFill>
            </a:endParaRPr>
          </a:p>
          <a:p>
            <a:pPr algn="ctr" defTabSz="609570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FA1C9B-C01A-4519-AFFD-B432B8F95FF6}"/>
              </a:ext>
            </a:extLst>
          </p:cNvPr>
          <p:cNvSpPr txBox="1"/>
          <p:nvPr/>
        </p:nvSpPr>
        <p:spPr>
          <a:xfrm>
            <a:off x="9384060" y="796759"/>
            <a:ext cx="2769827" cy="2124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70"/>
            <a:r>
              <a:rPr lang="ru-RU" sz="1467" b="1" dirty="0">
                <a:solidFill>
                  <a:srgbClr val="002060"/>
                </a:solidFill>
              </a:rPr>
              <a:t>ИНТЕЛЛЕКТУАЛЬНАЯ СОБСТВЕННОСТЬ</a:t>
            </a:r>
          </a:p>
          <a:p>
            <a:pPr algn="ctr" defTabSz="609570">
              <a:lnSpc>
                <a:spcPct val="150000"/>
              </a:lnSpc>
            </a:pPr>
            <a:r>
              <a:rPr lang="ru-RU" sz="1467" u="sng" dirty="0">
                <a:solidFill>
                  <a:srgbClr val="002060"/>
                </a:solidFill>
              </a:rPr>
              <a:t>ст. 14.10 КоАП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Незаконное использование средств индивидуализации </a:t>
            </a:r>
          </a:p>
          <a:p>
            <a:pPr algn="ctr" defTabSz="609570">
              <a:lnSpc>
                <a:spcPct val="150000"/>
              </a:lnSpc>
            </a:pPr>
            <a:r>
              <a:rPr lang="ru-RU" sz="1467" u="sng" dirty="0">
                <a:solidFill>
                  <a:srgbClr val="002060"/>
                </a:solidFill>
              </a:rPr>
              <a:t>ст. 180 УК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Незаконное использование товарных знаков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FA976B-B603-4ADA-8DD7-69B4FD4C5C20}"/>
              </a:ext>
            </a:extLst>
          </p:cNvPr>
          <p:cNvSpPr txBox="1"/>
          <p:nvPr/>
        </p:nvSpPr>
        <p:spPr>
          <a:xfrm>
            <a:off x="9384060" y="2962668"/>
            <a:ext cx="2771607" cy="2124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70"/>
            <a:r>
              <a:rPr lang="ru-RU" sz="1467" b="1" dirty="0">
                <a:solidFill>
                  <a:srgbClr val="002060"/>
                </a:solidFill>
              </a:rPr>
              <a:t>ОТСУТСТВИЕ АКЦИЗНОЙ МАРКИ РФ</a:t>
            </a:r>
          </a:p>
          <a:p>
            <a:pPr algn="ctr" defTabSz="609570">
              <a:lnSpc>
                <a:spcPct val="150000"/>
              </a:lnSpc>
            </a:pPr>
            <a:r>
              <a:rPr lang="ru-RU" sz="1467" u="sng" dirty="0">
                <a:solidFill>
                  <a:srgbClr val="002060"/>
                </a:solidFill>
              </a:rPr>
              <a:t>ст. 15.12 КоАП 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Продажа товаров без маркировки </a:t>
            </a:r>
          </a:p>
          <a:p>
            <a:pPr algn="ctr" defTabSz="609570">
              <a:lnSpc>
                <a:spcPct val="150000"/>
              </a:lnSpc>
            </a:pPr>
            <a:r>
              <a:rPr lang="ru-RU" sz="1467" u="sng" dirty="0">
                <a:solidFill>
                  <a:srgbClr val="002060"/>
                </a:solidFill>
              </a:rPr>
              <a:t>ст. 171.1 УК 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Сбыт продукции без маркировки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F45456-842B-44E7-891B-7E0B7F34E290}"/>
              </a:ext>
            </a:extLst>
          </p:cNvPr>
          <p:cNvSpPr txBox="1"/>
          <p:nvPr/>
        </p:nvSpPr>
        <p:spPr>
          <a:xfrm>
            <a:off x="9398810" y="5132630"/>
            <a:ext cx="2771608" cy="1097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70"/>
            <a:r>
              <a:rPr lang="ru-RU" sz="1467" b="1" dirty="0">
                <a:solidFill>
                  <a:srgbClr val="002060"/>
                </a:solidFill>
              </a:rPr>
              <a:t>НЕЗАКОННЫЙ ВВОЗ</a:t>
            </a:r>
          </a:p>
          <a:p>
            <a:pPr algn="ctr" defTabSz="609570">
              <a:lnSpc>
                <a:spcPct val="150000"/>
              </a:lnSpc>
            </a:pPr>
            <a:r>
              <a:rPr lang="ru-RU" sz="1467" u="sng" dirty="0">
                <a:solidFill>
                  <a:srgbClr val="002060"/>
                </a:solidFill>
              </a:rPr>
              <a:t>ст. 200.2 УК </a:t>
            </a:r>
          </a:p>
          <a:p>
            <a:pPr algn="ctr" defTabSz="609570"/>
            <a:r>
              <a:rPr lang="ru-RU" sz="1467" dirty="0">
                <a:solidFill>
                  <a:srgbClr val="002060"/>
                </a:solidFill>
              </a:rPr>
              <a:t>Контрабанда</a:t>
            </a:r>
          </a:p>
          <a:p>
            <a:pPr algn="ctr" defTabSz="609570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FC6CB5-86F9-4C36-8421-6956CB5F05D8}"/>
              </a:ext>
            </a:extLst>
          </p:cNvPr>
          <p:cNvSpPr txBox="1"/>
          <p:nvPr/>
        </p:nvSpPr>
        <p:spPr>
          <a:xfrm>
            <a:off x="2733493" y="6097567"/>
            <a:ext cx="665056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09570"/>
            <a:endParaRPr lang="ru-RU" sz="1000" b="1" dirty="0">
              <a:solidFill>
                <a:srgbClr val="002060"/>
              </a:solidFill>
            </a:endParaRPr>
          </a:p>
          <a:p>
            <a:pPr algn="ctr" defTabSz="609570"/>
            <a:r>
              <a:rPr lang="ru-RU" sz="2000" b="1" u="sng" dirty="0">
                <a:solidFill>
                  <a:srgbClr val="002060"/>
                </a:solidFill>
              </a:rPr>
              <a:t>ст. 327.1 УК </a:t>
            </a:r>
            <a:r>
              <a:rPr lang="ru-RU" sz="2000" b="1" dirty="0">
                <a:solidFill>
                  <a:srgbClr val="002060"/>
                </a:solidFill>
              </a:rPr>
              <a:t>– ПОДДЕЛЬНЫЕ АКЦИЗНЫЕ МАРКИ</a:t>
            </a:r>
          </a:p>
          <a:p>
            <a:pPr algn="ctr" defTabSz="609570"/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214A26B-642D-434E-A8A7-E9A5FC8A4235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38596">
              <a:lnSpc>
                <a:spcPct val="10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ПРИМЕР НАРУШЕНИЙ ТОРГОВОЙ ТОЧКИ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E51F3A9C-17DF-43B5-B313-18B23BCBB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827" y="641129"/>
            <a:ext cx="6650567" cy="55580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AA7C31C-43A5-49E2-B3DD-022C2E9DF161}"/>
              </a:ext>
            </a:extLst>
          </p:cNvPr>
          <p:cNvSpPr/>
          <p:nvPr/>
        </p:nvSpPr>
        <p:spPr>
          <a:xfrm>
            <a:off x="2944517" y="882276"/>
            <a:ext cx="743168" cy="7324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>
              <a:solidFill>
                <a:prstClr val="black"/>
              </a:solidFill>
              <a:latin typeface="BATSansTT" panose="02000503050000020004" pitchFamily="2" charset="-52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0E49CE-1744-421B-B18C-B5F70CE34C3B}"/>
              </a:ext>
            </a:extLst>
          </p:cNvPr>
          <p:cNvSpPr/>
          <p:nvPr/>
        </p:nvSpPr>
        <p:spPr>
          <a:xfrm>
            <a:off x="3051533" y="3403881"/>
            <a:ext cx="2058124" cy="20284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>
              <a:solidFill>
                <a:prstClr val="black"/>
              </a:solidFill>
              <a:latin typeface="BATSansTT" panose="02000503050000020004" pitchFamily="2" charset="-5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411EA4-43CE-4E6F-BF24-F2E0C725EF6B}"/>
              </a:ext>
            </a:extLst>
          </p:cNvPr>
          <p:cNvSpPr/>
          <p:nvPr/>
        </p:nvSpPr>
        <p:spPr>
          <a:xfrm>
            <a:off x="7082344" y="2788045"/>
            <a:ext cx="1279416" cy="12819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>
              <a:solidFill>
                <a:prstClr val="black"/>
              </a:solidFill>
              <a:latin typeface="BATSansTT" panose="02000503050000020004" pitchFamily="2" charset="-5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E47BF8-44A6-4575-8F4C-E8A63DDEB520}"/>
              </a:ext>
            </a:extLst>
          </p:cNvPr>
          <p:cNvSpPr/>
          <p:nvPr/>
        </p:nvSpPr>
        <p:spPr>
          <a:xfrm>
            <a:off x="5109657" y="2473263"/>
            <a:ext cx="514355" cy="4894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>
              <a:solidFill>
                <a:prstClr val="black"/>
              </a:solidFill>
              <a:latin typeface="BATSansTT" panose="02000503050000020004" pitchFamily="2" charset="-52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7FE013-A3AA-4D49-8D67-024495B3E3F0}"/>
              </a:ext>
            </a:extLst>
          </p:cNvPr>
          <p:cNvSpPr/>
          <p:nvPr/>
        </p:nvSpPr>
        <p:spPr>
          <a:xfrm>
            <a:off x="4570419" y="1214164"/>
            <a:ext cx="1026741" cy="9769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>
              <a:solidFill>
                <a:prstClr val="black"/>
              </a:solidFill>
              <a:latin typeface="BATSansTT" panose="0200050305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344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0E7C06-7145-4088-8602-9E0EE638DFBE}"/>
              </a:ext>
            </a:extLst>
          </p:cNvPr>
          <p:cNvSpPr txBox="1"/>
          <p:nvPr/>
        </p:nvSpPr>
        <p:spPr>
          <a:xfrm>
            <a:off x="2808312" y="264"/>
            <a:ext cx="9383688" cy="2376000"/>
          </a:xfrm>
          <a:prstGeom prst="rect">
            <a:avLst/>
          </a:prstGeom>
          <a:solidFill>
            <a:srgbClr val="2F2F2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22BC0-2C43-47ED-A6BE-AC8FCD2F6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1" t="36689" r="56267" b="26624"/>
          <a:stretch/>
        </p:blipFill>
        <p:spPr>
          <a:xfrm>
            <a:off x="0" y="0"/>
            <a:ext cx="2808314" cy="2376264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6EC02C85-88AB-49FD-89E4-1BE2D863616F}"/>
              </a:ext>
            </a:extLst>
          </p:cNvPr>
          <p:cNvSpPr/>
          <p:nvPr/>
        </p:nvSpPr>
        <p:spPr>
          <a:xfrm>
            <a:off x="5891116" y="3245089"/>
            <a:ext cx="409410" cy="1348384"/>
          </a:xfrm>
          <a:prstGeom prst="chevron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18F11FE3-44DD-414A-A7F2-228BB6C85866}"/>
              </a:ext>
            </a:extLst>
          </p:cNvPr>
          <p:cNvSpPr/>
          <p:nvPr/>
        </p:nvSpPr>
        <p:spPr>
          <a:xfrm>
            <a:off x="5455288" y="3245089"/>
            <a:ext cx="409410" cy="1348384"/>
          </a:xfrm>
          <a:prstGeom prst="chevron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45B33-F949-4D19-8014-47097A71F153}"/>
              </a:ext>
            </a:extLst>
          </p:cNvPr>
          <p:cNvSpPr txBox="1"/>
          <p:nvPr/>
        </p:nvSpPr>
        <p:spPr>
          <a:xfrm>
            <a:off x="4459583" y="603535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Обязательная маркировка нагреваемого табака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D1DEB-5417-4F52-9921-24325B37BC48}"/>
              </a:ext>
            </a:extLst>
          </p:cNvPr>
          <p:cNvSpPr txBox="1"/>
          <p:nvPr/>
        </p:nvSpPr>
        <p:spPr>
          <a:xfrm>
            <a:off x="512721" y="2579844"/>
            <a:ext cx="406538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 15 Марта 2022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54EA3C-E4C3-4E74-AB26-6DF275514813}"/>
              </a:ext>
            </a:extLst>
          </p:cNvPr>
          <p:cNvSpPr txBox="1"/>
          <p:nvPr/>
        </p:nvSpPr>
        <p:spPr>
          <a:xfrm>
            <a:off x="157137" y="3203553"/>
            <a:ext cx="4503965" cy="1508105"/>
          </a:xfrm>
          <a:prstGeom prst="rect">
            <a:avLst/>
          </a:prstGeom>
          <a:noFill/>
          <a:ln w="28575">
            <a:solidFill>
              <a:srgbClr val="FBBA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Введение обязательной цифровой маркировки и прослеживания стиков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для производителя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D34DD-FC59-46DA-B3ED-50C49D09C671}"/>
              </a:ext>
            </a:extLst>
          </p:cNvPr>
          <p:cNvSpPr txBox="1"/>
          <p:nvPr/>
        </p:nvSpPr>
        <p:spPr>
          <a:xfrm>
            <a:off x="8938" y="5872407"/>
            <a:ext cx="12192000" cy="540000"/>
          </a:xfrm>
          <a:prstGeom prst="rect">
            <a:avLst/>
          </a:prstGeom>
          <a:solidFill>
            <a:srgbClr val="00B1E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B58AC2-B389-44A1-9961-CC4F42D4AA40}"/>
              </a:ext>
            </a:extLst>
          </p:cNvPr>
          <p:cNvSpPr txBox="1"/>
          <p:nvPr/>
        </p:nvSpPr>
        <p:spPr>
          <a:xfrm>
            <a:off x="2569748" y="5965446"/>
            <a:ext cx="751439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Ответственность: ч. 1 и 2 ст. 15.12 КоАП, ч. 1-2 ст. 171.1 УК РФ.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96343-535F-4D5E-9182-050A77658C78}"/>
              </a:ext>
            </a:extLst>
          </p:cNvPr>
          <p:cNvSpPr txBox="1"/>
          <p:nvPr/>
        </p:nvSpPr>
        <p:spPr>
          <a:xfrm>
            <a:off x="4278933" y="4759915"/>
            <a:ext cx="3633775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Реализация остатков без маркировки не позднее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30 сентября 2023 года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657042A6-DA03-4FC0-9441-3B508082DC8A}"/>
              </a:ext>
            </a:extLst>
          </p:cNvPr>
          <p:cNvSpPr/>
          <p:nvPr/>
        </p:nvSpPr>
        <p:spPr>
          <a:xfrm>
            <a:off x="6326944" y="3245089"/>
            <a:ext cx="409410" cy="1348384"/>
          </a:xfrm>
          <a:prstGeom prst="chevron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C293F-2F45-4C8D-90D0-70862343FA80}"/>
              </a:ext>
            </a:extLst>
          </p:cNvPr>
          <p:cNvSpPr txBox="1"/>
          <p:nvPr/>
        </p:nvSpPr>
        <p:spPr>
          <a:xfrm>
            <a:off x="7634171" y="2579844"/>
            <a:ext cx="406538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E2B6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 1 октября 2023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DBB8C3-3FCD-4EBC-AB4A-4E81EA165017}"/>
              </a:ext>
            </a:extLst>
          </p:cNvPr>
          <p:cNvSpPr txBox="1"/>
          <p:nvPr/>
        </p:nvSpPr>
        <p:spPr>
          <a:xfrm>
            <a:off x="7394601" y="3216697"/>
            <a:ext cx="4503965" cy="1231106"/>
          </a:xfrm>
          <a:prstGeom prst="rect">
            <a:avLst/>
          </a:prstGeom>
          <a:noFill/>
          <a:ln w="28575">
            <a:solidFill>
              <a:srgbClr val="FBBA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Любой факт наличия немаркированной пачки стиков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 ТТ – </a:t>
            </a: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нарушение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3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7D4D96-222B-4928-B420-6B45FFEF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885" y="2906785"/>
            <a:ext cx="3418230" cy="227660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4FCA32-ADF9-46F1-82DD-596960B4A988}"/>
              </a:ext>
            </a:extLst>
          </p:cNvPr>
          <p:cNvSpPr txBox="1">
            <a:spLocks/>
          </p:cNvSpPr>
          <p:nvPr/>
        </p:nvSpPr>
        <p:spPr>
          <a:xfrm>
            <a:off x="1037339" y="1904617"/>
            <a:ext cx="10117322" cy="10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 defTabSz="1219170">
              <a:defRPr/>
            </a:pPr>
            <a:r>
              <a:rPr lang="ru-RU" sz="3200" kern="0" dirty="0">
                <a:solidFill>
                  <a:srgbClr val="002060"/>
                </a:solidFill>
                <a:latin typeface="Arial"/>
              </a:rPr>
              <a:t>Ситуация с нелегальной торговлей</a:t>
            </a:r>
            <a:r>
              <a:rPr lang="en-US" sz="3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3200" kern="0" dirty="0">
                <a:solidFill>
                  <a:srgbClr val="002060"/>
                </a:solidFill>
                <a:latin typeface="Arial"/>
              </a:rPr>
              <a:t>ДВФО</a:t>
            </a:r>
          </a:p>
        </p:txBody>
      </p:sp>
    </p:spTree>
    <p:extLst>
      <p:ext uri="{BB962C8B-B14F-4D97-AF65-F5344CB8AC3E}">
        <p14:creationId xmlns:p14="http://schemas.microsoft.com/office/powerpoint/2010/main" val="423637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72B29F3-D7E2-4C85-8160-16043C5464F8}"/>
              </a:ext>
            </a:extLst>
          </p:cNvPr>
          <p:cNvSpPr txBox="1">
            <a:spLocks/>
          </p:cNvSpPr>
          <p:nvPr/>
        </p:nvSpPr>
        <p:spPr>
          <a:xfrm>
            <a:off x="479375" y="0"/>
            <a:ext cx="10943673" cy="797838"/>
          </a:xfr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8" b="1" i="0" kern="1200" cap="none">
                <a:solidFill>
                  <a:srgbClr val="FFFFFF"/>
                </a:solidFill>
                <a:latin typeface="+mj-lt"/>
                <a:ea typeface="+mj-ea"/>
                <a:cs typeface="Arial Narrow"/>
              </a:defRPr>
            </a:lvl1pPr>
          </a:lstStyle>
          <a:p>
            <a:pPr marL="0" marR="0" lvl="0" indent="0" algn="ctr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ДОЛЯ РЫНКА НЕЛЕГАЛЬНОЙ ПРОДУКЦИИ</a:t>
            </a:r>
            <a:r>
              <a:rPr kumimoji="0" lang="en-US" sz="2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В САХАЛИНСКОЙ ОБЛАСТИ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1D5F2-B8A7-4829-B52D-E03F6C06D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00" t="30198" r="9083" b="28745"/>
          <a:stretch/>
        </p:blipFill>
        <p:spPr>
          <a:xfrm>
            <a:off x="6617417" y="1229146"/>
            <a:ext cx="4661988" cy="48613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36E96FB-8090-453C-8417-825E5456E2F0}"/>
              </a:ext>
            </a:extLst>
          </p:cNvPr>
          <p:cNvSpPr txBox="1"/>
          <p:nvPr/>
        </p:nvSpPr>
        <p:spPr>
          <a:xfrm>
            <a:off x="1363927" y="3924248"/>
            <a:ext cx="2942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Нелегальных пачек потреблено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C41304-1C6B-49DA-8F38-C604E5435672}"/>
              </a:ext>
            </a:extLst>
          </p:cNvPr>
          <p:cNvSpPr/>
          <p:nvPr/>
        </p:nvSpPr>
        <p:spPr>
          <a:xfrm>
            <a:off x="1689379" y="3069206"/>
            <a:ext cx="2507033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121 тыс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C18A35-864E-4AED-A4A5-9F82C1EB2132}"/>
              </a:ext>
            </a:extLst>
          </p:cNvPr>
          <p:cNvSpPr txBox="1"/>
          <p:nvPr/>
        </p:nvSpPr>
        <p:spPr>
          <a:xfrm>
            <a:off x="3046399" y="5452277"/>
            <a:ext cx="32146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р</a:t>
            </a: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ублей потерял бюджет РФ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019839-3F7B-4477-B3C3-C64C0041771D}"/>
              </a:ext>
            </a:extLst>
          </p:cNvPr>
          <p:cNvSpPr/>
          <p:nvPr/>
        </p:nvSpPr>
        <p:spPr>
          <a:xfrm>
            <a:off x="3480552" y="4602286"/>
            <a:ext cx="2507033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9.3 млн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4CB4EF-54D2-4515-A7D1-54AA06CFED9C}"/>
              </a:ext>
            </a:extLst>
          </p:cNvPr>
          <p:cNvSpPr/>
          <p:nvPr/>
        </p:nvSpPr>
        <p:spPr>
          <a:xfrm>
            <a:off x="751233" y="1229146"/>
            <a:ext cx="1797079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1.2 %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0F718DFE-2AB1-48BB-B65C-113E74A2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4" y="2007122"/>
            <a:ext cx="30155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Доля нелегальной продукции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Сахалинской области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88221F-7273-44C8-8998-A593F6C0978D}"/>
              </a:ext>
            </a:extLst>
          </p:cNvPr>
          <p:cNvSpPr/>
          <p:nvPr/>
        </p:nvSpPr>
        <p:spPr>
          <a:xfrm>
            <a:off x="213016" y="6469388"/>
            <a:ext cx="43492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Источник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: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Исследование АНО «ННЦК»,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III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квартал 2021 года</a:t>
            </a:r>
          </a:p>
        </p:txBody>
      </p:sp>
    </p:spTree>
    <p:extLst>
      <p:ext uri="{BB962C8B-B14F-4D97-AF65-F5344CB8AC3E}">
        <p14:creationId xmlns:p14="http://schemas.microsoft.com/office/powerpoint/2010/main" val="327501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6AB36C-E891-456A-8D14-3E24C29A120C}"/>
              </a:ext>
            </a:extLst>
          </p:cNvPr>
          <p:cNvSpPr txBox="1"/>
          <p:nvPr/>
        </p:nvSpPr>
        <p:spPr>
          <a:xfrm>
            <a:off x="677012" y="4201376"/>
            <a:ext cx="4154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нижних полках, либо под прилавком</a:t>
            </a:r>
          </a:p>
        </p:txBody>
      </p:sp>
      <p:pic>
        <p:nvPicPr>
          <p:cNvPr id="11" name="Picture 10" descr="A picture containing text, indoor, scene, shelf&#10;&#10;Description automatically generated">
            <a:extLst>
              <a:ext uri="{FF2B5EF4-FFF2-40B4-BE49-F238E27FC236}">
                <a16:creationId xmlns:a16="http://schemas.microsoft.com/office/drawing/2014/main" id="{A7999197-C966-46E6-86FF-7FA777489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b="9366"/>
          <a:stretch/>
        </p:blipFill>
        <p:spPr>
          <a:xfrm>
            <a:off x="7875400" y="1455422"/>
            <a:ext cx="3255390" cy="4707948"/>
          </a:xfrm>
          <a:prstGeom prst="rect">
            <a:avLst/>
          </a:prstGeom>
        </p:spPr>
      </p:pic>
      <p:pic>
        <p:nvPicPr>
          <p:cNvPr id="17" name="Picture 16" descr="A picture containing text, shelf, store, lined&#10;&#10;Description automatically generated">
            <a:extLst>
              <a:ext uri="{FF2B5EF4-FFF2-40B4-BE49-F238E27FC236}">
                <a16:creationId xmlns:a16="http://schemas.microsoft.com/office/drawing/2014/main" id="{473CE210-DDD4-46C6-B0B9-AB5CC8E1A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1" y="1455422"/>
            <a:ext cx="3523605" cy="4707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BBCC92-D23A-4DCF-9A6C-DEDD53E5B38E}"/>
              </a:ext>
            </a:extLst>
          </p:cNvPr>
          <p:cNvSpPr txBox="1"/>
          <p:nvPr/>
        </p:nvSpPr>
        <p:spPr>
          <a:xfrm>
            <a:off x="1272582" y="6275652"/>
            <a:ext cx="44240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Украинская ул, 72 ст.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39260-D064-4FD7-B657-5B91267F7C29}"/>
              </a:ext>
            </a:extLst>
          </p:cNvPr>
          <p:cNvSpPr txBox="1"/>
          <p:nvPr/>
        </p:nvSpPr>
        <p:spPr>
          <a:xfrm>
            <a:off x="7501575" y="6275652"/>
            <a:ext cx="44240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Железнодорожная ул, 85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E3CBA-F928-47BF-8434-19B97D7B743F}"/>
              </a:ext>
            </a:extLst>
          </p:cNvPr>
          <p:cNvSpPr txBox="1"/>
          <p:nvPr/>
        </p:nvSpPr>
        <p:spPr>
          <a:xfrm>
            <a:off x="106052" y="362197"/>
            <a:ext cx="1208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САХАЛИНСКАЯ ОБЛАСТЬ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ТОРГОВЫЕ ТОЧКИ С НЕЛЕГАЛЬНОЙ ПРОДУКЦИЕЙ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55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2E518-6187-4FBF-BD03-59E5DCC8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103" y="1305549"/>
            <a:ext cx="4699242" cy="4013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45F67B-5653-4BED-A0ED-AFC313F992F8}"/>
              </a:ext>
            </a:extLst>
          </p:cNvPr>
          <p:cNvSpPr/>
          <p:nvPr/>
        </p:nvSpPr>
        <p:spPr>
          <a:xfrm>
            <a:off x="653140" y="3286125"/>
            <a:ext cx="194679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2018: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2019: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2020: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8,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2021: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8,1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D09DD-41B0-4804-8AED-DB17247B5B44}"/>
              </a:ext>
            </a:extLst>
          </p:cNvPr>
          <p:cNvGrpSpPr/>
          <p:nvPr/>
        </p:nvGrpSpPr>
        <p:grpSpPr>
          <a:xfrm>
            <a:off x="290419" y="2255067"/>
            <a:ext cx="2216427" cy="4158030"/>
            <a:chOff x="293203" y="923975"/>
            <a:chExt cx="2216427" cy="37485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9B70003-2766-454A-ABCF-266D78EC2D65}"/>
                </a:ext>
              </a:extLst>
            </p:cNvPr>
            <p:cNvSpPr/>
            <p:nvPr/>
          </p:nvSpPr>
          <p:spPr>
            <a:xfrm>
              <a:off x="293203" y="923975"/>
              <a:ext cx="2216427" cy="2397364"/>
            </a:xfrm>
            <a:prstGeom prst="round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2696ADC-C3E5-4193-8219-36229CBE8D87}"/>
                </a:ext>
              </a:extLst>
            </p:cNvPr>
            <p:cNvSpPr/>
            <p:nvPr/>
          </p:nvSpPr>
          <p:spPr>
            <a:xfrm>
              <a:off x="487016" y="1182900"/>
              <a:ext cx="1828800" cy="55030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rPr>
                <a:t>Чувашская Республика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8C66B5-EBC8-471A-A3BA-3F57A5C3F565}"/>
                </a:ext>
              </a:extLst>
            </p:cNvPr>
            <p:cNvSpPr/>
            <p:nvPr/>
          </p:nvSpPr>
          <p:spPr>
            <a:xfrm>
              <a:off x="732803" y="4272443"/>
              <a:ext cx="184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F7E8D2E-BFA6-4C27-982E-65EFCF015FB3}"/>
              </a:ext>
            </a:extLst>
          </p:cNvPr>
          <p:cNvSpPr txBox="1">
            <a:spLocks/>
          </p:cNvSpPr>
          <p:nvPr/>
        </p:nvSpPr>
        <p:spPr>
          <a:xfrm>
            <a:off x="708655" y="507711"/>
            <a:ext cx="11248434" cy="797838"/>
          </a:xfr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8" b="1" i="0" kern="1200" cap="none">
                <a:solidFill>
                  <a:srgbClr val="FFFFFF"/>
                </a:solidFill>
                <a:latin typeface="+mj-lt"/>
                <a:ea typeface="+mj-ea"/>
                <a:cs typeface="Arial Narrow"/>
              </a:defRPr>
            </a:lvl1pPr>
          </a:lstStyle>
          <a:p>
            <a:pPr marL="0" marR="0" lvl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ДОЛЯ РЫНКА НЕЛЕГАЛЬНОЙ ПРОДУКЦИИ</a:t>
            </a:r>
            <a:r>
              <a:rPr kumimoji="0" lang="en-US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 </a:t>
            </a:r>
            <a:r>
              <a:rPr kumimoji="0" lang="ru-RU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В ЧУВАШСКОЙ РЕСПУБЛИКЕ</a:t>
            </a:r>
            <a:br>
              <a:rPr kumimoji="0" lang="en-US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</a:br>
            <a:endParaRPr kumimoji="0" lang="ru-RU" sz="2400" b="1" i="0" u="sng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FE6C14-756F-4881-8A3B-DBF5D972DC3F}"/>
              </a:ext>
            </a:extLst>
          </p:cNvPr>
          <p:cNvSpPr/>
          <p:nvPr/>
        </p:nvSpPr>
        <p:spPr>
          <a:xfrm>
            <a:off x="8661135" y="5212699"/>
            <a:ext cx="1265174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Montserrat" panose="00000500000000000000" pitchFamily="2" charset="-52"/>
              </a:rPr>
              <a:t>60+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A94297-3930-4531-9441-1FFF64542035}"/>
              </a:ext>
            </a:extLst>
          </p:cNvPr>
          <p:cNvSpPr/>
          <p:nvPr/>
        </p:nvSpPr>
        <p:spPr>
          <a:xfrm>
            <a:off x="335340" y="6478846"/>
            <a:ext cx="4349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Источник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: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Исследование АНО «ННЦК»,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III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квартал 2021 года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                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TNS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Kantar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II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квартал 2021 года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64AC9541-DAEF-4EC5-8C24-F35DD89A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961" y="5868656"/>
            <a:ext cx="4080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торговых точек продают нелегальный продукт в Чувашской Республике</a:t>
            </a:r>
          </a:p>
        </p:txBody>
      </p:sp>
      <p:sp>
        <p:nvSpPr>
          <p:cNvPr id="23" name="Rectangle 34">
            <a:extLst>
              <a:ext uri="{FF2B5EF4-FFF2-40B4-BE49-F238E27FC236}">
                <a16:creationId xmlns:a16="http://schemas.microsoft.com/office/drawing/2014/main" id="{C1B310A1-33C2-4422-8F7B-A4CE00DF0439}"/>
              </a:ext>
            </a:extLst>
          </p:cNvPr>
          <p:cNvSpPr/>
          <p:nvPr/>
        </p:nvSpPr>
        <p:spPr>
          <a:xfrm>
            <a:off x="3870783" y="1216097"/>
            <a:ext cx="1768927" cy="847413"/>
          </a:xfrm>
          <a:prstGeom prst="rect">
            <a:avLst/>
          </a:prstGeom>
          <a:noFill/>
          <a:ln w="5080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89108"/>
                </a:solidFill>
                <a:latin typeface="Montserrat" panose="00000500000000000000" pitchFamily="2" charset="-52"/>
              </a:rPr>
              <a:t>8.1</a:t>
            </a:r>
            <a:r>
              <a:rPr kumimoji="0" lang="ru-RU" sz="40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89108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%</a:t>
            </a:r>
            <a:endParaRPr kumimoji="0" lang="en-US" sz="4000" b="1" i="0" u="none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89108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E8B8A523-E152-411F-A174-88ABBB0A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956" y="1954691"/>
            <a:ext cx="30155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cs typeface="Mongolian Baiti" panose="03000500000000000000" pitchFamily="66" charset="0"/>
              </a:rPr>
              <a:t>Доля нелегальной продукции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cs typeface="Mongolian Baiti" panose="03000500000000000000" pitchFamily="66" charset="0"/>
              </a:rPr>
              <a:t>Чувашской Республике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620402-47C9-49F6-8959-89D37E131B19}"/>
              </a:ext>
            </a:extLst>
          </p:cNvPr>
          <p:cNvSpPr txBox="1"/>
          <p:nvPr/>
        </p:nvSpPr>
        <p:spPr>
          <a:xfrm>
            <a:off x="2523408" y="3677596"/>
            <a:ext cx="2942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Нелегальных пачек потреблено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DEFB8-7C95-426B-84D7-DF9E63B469CD}"/>
              </a:ext>
            </a:extLst>
          </p:cNvPr>
          <p:cNvSpPr txBox="1"/>
          <p:nvPr/>
        </p:nvSpPr>
        <p:spPr>
          <a:xfrm>
            <a:off x="4147328" y="5189181"/>
            <a:ext cx="26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р</a:t>
            </a: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ублей потерял бюджет РФ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0DA87C3E-FA76-48E4-895C-F59B72CD23DD}"/>
              </a:ext>
            </a:extLst>
          </p:cNvPr>
          <p:cNvSpPr/>
          <p:nvPr/>
        </p:nvSpPr>
        <p:spPr>
          <a:xfrm>
            <a:off x="2768273" y="2948302"/>
            <a:ext cx="2174553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371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тыс</a:t>
            </a:r>
          </a:p>
        </p:txBody>
      </p:sp>
      <p:sp>
        <p:nvSpPr>
          <p:cNvPr id="28" name="Rectangle 34">
            <a:extLst>
              <a:ext uri="{FF2B5EF4-FFF2-40B4-BE49-F238E27FC236}">
                <a16:creationId xmlns:a16="http://schemas.microsoft.com/office/drawing/2014/main" id="{D1E8326E-4AE6-449F-8DDE-B57BA4C20053}"/>
              </a:ext>
            </a:extLst>
          </p:cNvPr>
          <p:cNvSpPr/>
          <p:nvPr/>
        </p:nvSpPr>
        <p:spPr>
          <a:xfrm>
            <a:off x="4032786" y="4403698"/>
            <a:ext cx="2734755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28.5 млн </a:t>
            </a:r>
          </a:p>
        </p:txBody>
      </p:sp>
    </p:spTree>
    <p:extLst>
      <p:ext uri="{BB962C8B-B14F-4D97-AF65-F5344CB8AC3E}">
        <p14:creationId xmlns:p14="http://schemas.microsoft.com/office/powerpoint/2010/main" val="167575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843223B-2978-4257-A421-B97CA2CB2165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lvl="0" indent="0" defTabSz="438596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 marL="457209" indent="0" algn="ctr" defTabSz="914377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2pPr>
            <a:lvl3pPr marL="914418" indent="0" algn="ctr" defTabSz="914377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>
                <a:solidFill>
                  <a:schemeClr val="bg1"/>
                </a:solidFill>
                <a:latin typeface="+mj-lt"/>
              </a:defRPr>
            </a:lvl3pPr>
            <a:lvl4pPr marL="1371628" indent="0" algn="ctr" defTabSz="914377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j-lt"/>
              </a:defRPr>
            </a:lvl4pPr>
            <a:lvl5pPr marL="1828837" indent="0" algn="ctr" defTabSz="914377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>
                <a:solidFill>
                  <a:schemeClr val="accent2"/>
                </a:solidFill>
                <a:latin typeface="+mj-lt"/>
              </a:defRPr>
            </a:lvl5pPr>
            <a:lvl6pPr marL="2286046" indent="0" algn="ctr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marL="2743255" indent="0" algn="ctr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marL="3200464" indent="0" algn="ctr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marL="3657673" indent="0" algn="ctr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ДИНАМИКА РОСТА РЫНКА НЕЛЕГАЛЬНОГО ТАБАКА В РОССИИ</a:t>
            </a:r>
          </a:p>
          <a:p>
            <a:pPr marL="0" marR="0" lvl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Прямоугольник 25">
            <a:extLst>
              <a:ext uri="{FF2B5EF4-FFF2-40B4-BE49-F238E27FC236}">
                <a16:creationId xmlns:a16="http://schemas.microsoft.com/office/drawing/2014/main" id="{A5D4D09B-DD97-4E9E-85CC-E0A0CF3C9EFA}"/>
              </a:ext>
            </a:extLst>
          </p:cNvPr>
          <p:cNvSpPr/>
          <p:nvPr/>
        </p:nvSpPr>
        <p:spPr>
          <a:xfrm>
            <a:off x="296507" y="1505080"/>
            <a:ext cx="149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Вся Россия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6" name="Диаграмма 74">
            <a:extLst>
              <a:ext uri="{FF2B5EF4-FFF2-40B4-BE49-F238E27FC236}">
                <a16:creationId xmlns:a16="http://schemas.microsoft.com/office/drawing/2014/main" id="{4D0D23D6-C9A7-458E-803E-855EFC202CE3}"/>
              </a:ext>
            </a:extLst>
          </p:cNvPr>
          <p:cNvGraphicFramePr/>
          <p:nvPr/>
        </p:nvGraphicFramePr>
        <p:xfrm>
          <a:off x="401761" y="2226531"/>
          <a:ext cx="10956885" cy="32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Up Arrow 49">
            <a:extLst>
              <a:ext uri="{FF2B5EF4-FFF2-40B4-BE49-F238E27FC236}">
                <a16:creationId xmlns:a16="http://schemas.microsoft.com/office/drawing/2014/main" id="{C4BDFAE7-01F5-4353-8636-9CA4644BBEEF}"/>
              </a:ext>
            </a:extLst>
          </p:cNvPr>
          <p:cNvSpPr/>
          <p:nvPr/>
        </p:nvSpPr>
        <p:spPr>
          <a:xfrm>
            <a:off x="5351572" y="4981293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Up Arrow 50">
            <a:extLst>
              <a:ext uri="{FF2B5EF4-FFF2-40B4-BE49-F238E27FC236}">
                <a16:creationId xmlns:a16="http://schemas.microsoft.com/office/drawing/2014/main" id="{E833430E-B5FB-4762-85BA-FD942A917997}"/>
              </a:ext>
            </a:extLst>
          </p:cNvPr>
          <p:cNvSpPr/>
          <p:nvPr/>
        </p:nvSpPr>
        <p:spPr>
          <a:xfrm>
            <a:off x="5337007" y="4402058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Up Arrow 51">
            <a:extLst>
              <a:ext uri="{FF2B5EF4-FFF2-40B4-BE49-F238E27FC236}">
                <a16:creationId xmlns:a16="http://schemas.microsoft.com/office/drawing/2014/main" id="{FAE122E3-1967-48E7-AAFB-5105CE3E037E}"/>
              </a:ext>
            </a:extLst>
          </p:cNvPr>
          <p:cNvSpPr/>
          <p:nvPr/>
        </p:nvSpPr>
        <p:spPr>
          <a:xfrm>
            <a:off x="5342047" y="3872249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Down Arrow 52">
            <a:extLst>
              <a:ext uri="{FF2B5EF4-FFF2-40B4-BE49-F238E27FC236}">
                <a16:creationId xmlns:a16="http://schemas.microsoft.com/office/drawing/2014/main" id="{D9B3DDE2-D2B3-46D8-AF12-C285F2A6848A}"/>
              </a:ext>
            </a:extLst>
          </p:cNvPr>
          <p:cNvSpPr/>
          <p:nvPr/>
        </p:nvSpPr>
        <p:spPr>
          <a:xfrm>
            <a:off x="6557572" y="4753421"/>
            <a:ext cx="144000" cy="133200"/>
          </a:xfrm>
          <a:prstGeom prst="downArrow">
            <a:avLst/>
          </a:prstGeom>
          <a:solidFill>
            <a:srgbClr val="C0000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Up Arrow 53">
            <a:extLst>
              <a:ext uri="{FF2B5EF4-FFF2-40B4-BE49-F238E27FC236}">
                <a16:creationId xmlns:a16="http://schemas.microsoft.com/office/drawing/2014/main" id="{C9E841D5-44F2-4B20-9DBB-304947F30DA1}"/>
              </a:ext>
            </a:extLst>
          </p:cNvPr>
          <p:cNvSpPr/>
          <p:nvPr/>
        </p:nvSpPr>
        <p:spPr>
          <a:xfrm>
            <a:off x="6557572" y="3843804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Up Arrow 54">
            <a:extLst>
              <a:ext uri="{FF2B5EF4-FFF2-40B4-BE49-F238E27FC236}">
                <a16:creationId xmlns:a16="http://schemas.microsoft.com/office/drawing/2014/main" id="{F7993E23-79EF-40A9-B0B3-572513EE0051}"/>
              </a:ext>
            </a:extLst>
          </p:cNvPr>
          <p:cNvSpPr/>
          <p:nvPr/>
        </p:nvSpPr>
        <p:spPr>
          <a:xfrm>
            <a:off x="6557572" y="3127852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Up Arrow 55">
            <a:extLst>
              <a:ext uri="{FF2B5EF4-FFF2-40B4-BE49-F238E27FC236}">
                <a16:creationId xmlns:a16="http://schemas.microsoft.com/office/drawing/2014/main" id="{3B4E2CCD-62FD-49A7-95F6-9628EEED9AA6}"/>
              </a:ext>
            </a:extLst>
          </p:cNvPr>
          <p:cNvSpPr/>
          <p:nvPr/>
        </p:nvSpPr>
        <p:spPr>
          <a:xfrm>
            <a:off x="6557572" y="2874752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Up Arrow 55">
            <a:extLst>
              <a:ext uri="{FF2B5EF4-FFF2-40B4-BE49-F238E27FC236}">
                <a16:creationId xmlns:a16="http://schemas.microsoft.com/office/drawing/2014/main" id="{46E89519-A983-4ABA-8C98-6128E388CBB4}"/>
              </a:ext>
            </a:extLst>
          </p:cNvPr>
          <p:cNvSpPr/>
          <p:nvPr/>
        </p:nvSpPr>
        <p:spPr>
          <a:xfrm>
            <a:off x="7758733" y="2400134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Up Arrow 55">
            <a:extLst>
              <a:ext uri="{FF2B5EF4-FFF2-40B4-BE49-F238E27FC236}">
                <a16:creationId xmlns:a16="http://schemas.microsoft.com/office/drawing/2014/main" id="{89CB10A7-6173-4420-BE24-A269D042201D}"/>
              </a:ext>
            </a:extLst>
          </p:cNvPr>
          <p:cNvSpPr/>
          <p:nvPr/>
        </p:nvSpPr>
        <p:spPr>
          <a:xfrm>
            <a:off x="7758733" y="2709290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Up Arrow 55">
            <a:extLst>
              <a:ext uri="{FF2B5EF4-FFF2-40B4-BE49-F238E27FC236}">
                <a16:creationId xmlns:a16="http://schemas.microsoft.com/office/drawing/2014/main" id="{E10DC268-5B62-4F5F-9687-10CB7DD29064}"/>
              </a:ext>
            </a:extLst>
          </p:cNvPr>
          <p:cNvSpPr/>
          <p:nvPr/>
        </p:nvSpPr>
        <p:spPr>
          <a:xfrm>
            <a:off x="7758733" y="3619335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Up Arrow 55">
            <a:extLst>
              <a:ext uri="{FF2B5EF4-FFF2-40B4-BE49-F238E27FC236}">
                <a16:creationId xmlns:a16="http://schemas.microsoft.com/office/drawing/2014/main" id="{CB19B20F-1970-4654-9BFB-DBE879A96B34}"/>
              </a:ext>
            </a:extLst>
          </p:cNvPr>
          <p:cNvSpPr/>
          <p:nvPr/>
        </p:nvSpPr>
        <p:spPr>
          <a:xfrm>
            <a:off x="7758733" y="4895139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Down Arrow 52">
            <a:extLst>
              <a:ext uri="{FF2B5EF4-FFF2-40B4-BE49-F238E27FC236}">
                <a16:creationId xmlns:a16="http://schemas.microsoft.com/office/drawing/2014/main" id="{4FF109FB-ED63-4FB1-817A-E45EF2B6A4CF}"/>
              </a:ext>
            </a:extLst>
          </p:cNvPr>
          <p:cNvSpPr/>
          <p:nvPr/>
        </p:nvSpPr>
        <p:spPr>
          <a:xfrm>
            <a:off x="7758733" y="4657624"/>
            <a:ext cx="144000" cy="133200"/>
          </a:xfrm>
          <a:prstGeom prst="downArrow">
            <a:avLst/>
          </a:prstGeom>
          <a:solidFill>
            <a:srgbClr val="C0000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9" name="Таблица 37">
            <a:extLst>
              <a:ext uri="{FF2B5EF4-FFF2-40B4-BE49-F238E27FC236}">
                <a16:creationId xmlns:a16="http://schemas.microsoft.com/office/drawing/2014/main" id="{F4EF0B8C-5FA4-4FE6-A5AD-2B32F4CED645}"/>
              </a:ext>
            </a:extLst>
          </p:cNvPr>
          <p:cNvGraphicFramePr>
            <a:graphicFrameLocks noGrp="1"/>
          </p:cNvGraphicFramePr>
          <p:nvPr/>
        </p:nvGraphicFramePr>
        <p:xfrm>
          <a:off x="296508" y="1796680"/>
          <a:ext cx="96998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64">
                  <a:extLst>
                    <a:ext uri="{9D8B030D-6E8A-4147-A177-3AD203B41FA5}">
                      <a16:colId xmlns:a16="http://schemas.microsoft.com/office/drawing/2014/main" val="1060223630"/>
                    </a:ext>
                  </a:extLst>
                </a:gridCol>
                <a:gridCol w="1662105">
                  <a:extLst>
                    <a:ext uri="{9D8B030D-6E8A-4147-A177-3AD203B41FA5}">
                      <a16:colId xmlns:a16="http://schemas.microsoft.com/office/drawing/2014/main" val="220218050"/>
                    </a:ext>
                  </a:extLst>
                </a:gridCol>
                <a:gridCol w="1298889">
                  <a:extLst>
                    <a:ext uri="{9D8B030D-6E8A-4147-A177-3AD203B41FA5}">
                      <a16:colId xmlns:a16="http://schemas.microsoft.com/office/drawing/2014/main" val="1277399675"/>
                    </a:ext>
                  </a:extLst>
                </a:gridCol>
                <a:gridCol w="1234603">
                  <a:extLst>
                    <a:ext uri="{9D8B030D-6E8A-4147-A177-3AD203B41FA5}">
                      <a16:colId xmlns:a16="http://schemas.microsoft.com/office/drawing/2014/main" val="974198402"/>
                    </a:ext>
                  </a:extLst>
                </a:gridCol>
                <a:gridCol w="1234603">
                  <a:extLst>
                    <a:ext uri="{9D8B030D-6E8A-4147-A177-3AD203B41FA5}">
                      <a16:colId xmlns:a16="http://schemas.microsoft.com/office/drawing/2014/main" val="4035749581"/>
                    </a:ext>
                  </a:extLst>
                </a:gridCol>
                <a:gridCol w="1234603">
                  <a:extLst>
                    <a:ext uri="{9D8B030D-6E8A-4147-A177-3AD203B41FA5}">
                      <a16:colId xmlns:a16="http://schemas.microsoft.com/office/drawing/2014/main" val="564319096"/>
                    </a:ext>
                  </a:extLst>
                </a:gridCol>
                <a:gridCol w="1234603">
                  <a:extLst>
                    <a:ext uri="{9D8B030D-6E8A-4147-A177-3AD203B41FA5}">
                      <a16:colId xmlns:a16="http://schemas.microsoft.com/office/drawing/2014/main" val="388894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4.6%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7.7%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10.3%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7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10.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7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4660"/>
                  </a:ext>
                </a:extLst>
              </a:tr>
            </a:tbl>
          </a:graphicData>
        </a:graphic>
      </p:graphicFrame>
      <p:sp>
        <p:nvSpPr>
          <p:cNvPr id="31" name="Стрелка вниз 48">
            <a:extLst>
              <a:ext uri="{FF2B5EF4-FFF2-40B4-BE49-F238E27FC236}">
                <a16:creationId xmlns:a16="http://schemas.microsoft.com/office/drawing/2014/main" id="{7D50E7EF-ECE4-4BF0-926F-5F136AE0AEE6}"/>
              </a:ext>
            </a:extLst>
          </p:cNvPr>
          <p:cNvSpPr/>
          <p:nvPr/>
        </p:nvSpPr>
        <p:spPr>
          <a:xfrm flipV="1">
            <a:off x="6454312" y="1911954"/>
            <a:ext cx="144000" cy="144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Стрелка вниз 49">
            <a:extLst>
              <a:ext uri="{FF2B5EF4-FFF2-40B4-BE49-F238E27FC236}">
                <a16:creationId xmlns:a16="http://schemas.microsoft.com/office/drawing/2014/main" id="{FB2903D0-7D78-4598-B452-3607007E1965}"/>
              </a:ext>
            </a:extLst>
          </p:cNvPr>
          <p:cNvSpPr/>
          <p:nvPr/>
        </p:nvSpPr>
        <p:spPr>
          <a:xfrm flipV="1">
            <a:off x="5246766" y="1911954"/>
            <a:ext cx="144000" cy="144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Стрелка вниз 50">
            <a:extLst>
              <a:ext uri="{FF2B5EF4-FFF2-40B4-BE49-F238E27FC236}">
                <a16:creationId xmlns:a16="http://schemas.microsoft.com/office/drawing/2014/main" id="{0F269897-ED51-47C3-B1AF-41761B77D708}"/>
              </a:ext>
            </a:extLst>
          </p:cNvPr>
          <p:cNvSpPr/>
          <p:nvPr/>
        </p:nvSpPr>
        <p:spPr>
          <a:xfrm flipV="1">
            <a:off x="7679738" y="1911954"/>
            <a:ext cx="144000" cy="144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Стрелка вниз 51">
            <a:extLst>
              <a:ext uri="{FF2B5EF4-FFF2-40B4-BE49-F238E27FC236}">
                <a16:creationId xmlns:a16="http://schemas.microsoft.com/office/drawing/2014/main" id="{0DAC7BE5-73E2-43F0-8BF5-E735462AA487}"/>
              </a:ext>
            </a:extLst>
          </p:cNvPr>
          <p:cNvSpPr/>
          <p:nvPr/>
        </p:nvSpPr>
        <p:spPr>
          <a:xfrm>
            <a:off x="8942488" y="1911954"/>
            <a:ext cx="144000" cy="144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own Arrow 98">
            <a:extLst>
              <a:ext uri="{FF2B5EF4-FFF2-40B4-BE49-F238E27FC236}">
                <a16:creationId xmlns:a16="http://schemas.microsoft.com/office/drawing/2014/main" id="{B6310E83-E485-495E-9ED3-3AF02E7054A5}"/>
              </a:ext>
            </a:extLst>
          </p:cNvPr>
          <p:cNvSpPr/>
          <p:nvPr/>
        </p:nvSpPr>
        <p:spPr>
          <a:xfrm>
            <a:off x="8969225" y="5045543"/>
            <a:ext cx="144000" cy="133200"/>
          </a:xfrm>
          <a:prstGeom prst="downArrow">
            <a:avLst/>
          </a:prstGeom>
          <a:solidFill>
            <a:srgbClr val="C0000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Down Arrow 98">
            <a:extLst>
              <a:ext uri="{FF2B5EF4-FFF2-40B4-BE49-F238E27FC236}">
                <a16:creationId xmlns:a16="http://schemas.microsoft.com/office/drawing/2014/main" id="{5AFC2589-2795-4F1D-87F3-5F4E05ECC009}"/>
              </a:ext>
            </a:extLst>
          </p:cNvPr>
          <p:cNvSpPr/>
          <p:nvPr/>
        </p:nvSpPr>
        <p:spPr>
          <a:xfrm>
            <a:off x="8969225" y="4884669"/>
            <a:ext cx="144000" cy="133200"/>
          </a:xfrm>
          <a:prstGeom prst="downArrow">
            <a:avLst/>
          </a:prstGeom>
          <a:solidFill>
            <a:srgbClr val="C0000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Up Arrow 101">
            <a:extLst>
              <a:ext uri="{FF2B5EF4-FFF2-40B4-BE49-F238E27FC236}">
                <a16:creationId xmlns:a16="http://schemas.microsoft.com/office/drawing/2014/main" id="{4CE5047E-8815-4927-9A06-672B6280A97F}"/>
              </a:ext>
            </a:extLst>
          </p:cNvPr>
          <p:cNvSpPr/>
          <p:nvPr/>
        </p:nvSpPr>
        <p:spPr>
          <a:xfrm>
            <a:off x="8969225" y="3316197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Up Arrow 101">
            <a:extLst>
              <a:ext uri="{FF2B5EF4-FFF2-40B4-BE49-F238E27FC236}">
                <a16:creationId xmlns:a16="http://schemas.microsoft.com/office/drawing/2014/main" id="{2A7BA6DD-433E-458F-B3E1-7AABB1477D71}"/>
              </a:ext>
            </a:extLst>
          </p:cNvPr>
          <p:cNvSpPr/>
          <p:nvPr/>
        </p:nvSpPr>
        <p:spPr>
          <a:xfrm>
            <a:off x="8969225" y="2871194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Группа 45">
            <a:extLst>
              <a:ext uri="{FF2B5EF4-FFF2-40B4-BE49-F238E27FC236}">
                <a16:creationId xmlns:a16="http://schemas.microsoft.com/office/drawing/2014/main" id="{58D64ACB-C476-4BF9-8EB6-F0D095CB6161}"/>
              </a:ext>
            </a:extLst>
          </p:cNvPr>
          <p:cNvGrpSpPr/>
          <p:nvPr/>
        </p:nvGrpSpPr>
        <p:grpSpPr>
          <a:xfrm>
            <a:off x="8151950" y="5872337"/>
            <a:ext cx="3793394" cy="246221"/>
            <a:chOff x="6738380" y="5083642"/>
            <a:chExt cx="3793394" cy="2462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86903-9EC0-436B-AD7B-8F77512A4D7C}"/>
                </a:ext>
              </a:extLst>
            </p:cNvPr>
            <p:cNvSpPr txBox="1"/>
            <p:nvPr/>
          </p:nvSpPr>
          <p:spPr>
            <a:xfrm>
              <a:off x="6937811" y="5083642"/>
              <a:ext cx="35939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Значимо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чем в прошлой волне</a:t>
              </a:r>
            </a:p>
          </p:txBody>
        </p:sp>
        <p:sp>
          <p:nvSpPr>
            <p:cNvPr id="46" name="Стрелка вниз 47">
              <a:extLst>
                <a:ext uri="{FF2B5EF4-FFF2-40B4-BE49-F238E27FC236}">
                  <a16:creationId xmlns:a16="http://schemas.microsoft.com/office/drawing/2014/main" id="{36227F35-58D9-41A1-85C4-9B9B1B05F7BD}"/>
                </a:ext>
              </a:extLst>
            </p:cNvPr>
            <p:cNvSpPr/>
            <p:nvPr/>
          </p:nvSpPr>
          <p:spPr>
            <a:xfrm>
              <a:off x="6865811" y="5148172"/>
              <a:ext cx="144000" cy="1440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Стрелка вниз 56">
              <a:extLst>
                <a:ext uri="{FF2B5EF4-FFF2-40B4-BE49-F238E27FC236}">
                  <a16:creationId xmlns:a16="http://schemas.microsoft.com/office/drawing/2014/main" id="{7CAF2B1A-350C-480A-B85E-01A3B19434BB}"/>
                </a:ext>
              </a:extLst>
            </p:cNvPr>
            <p:cNvSpPr/>
            <p:nvPr/>
          </p:nvSpPr>
          <p:spPr>
            <a:xfrm flipV="1">
              <a:off x="6738380" y="5148172"/>
              <a:ext cx="144000" cy="1440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CA30889-84BB-4A03-B8C4-150DDA8D23B4}"/>
              </a:ext>
            </a:extLst>
          </p:cNvPr>
          <p:cNvSpPr/>
          <p:nvPr/>
        </p:nvSpPr>
        <p:spPr>
          <a:xfrm>
            <a:off x="326724" y="6482578"/>
            <a:ext cx="2662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Источник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: TNS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Kantar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2021 год, кв. 2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D7326-4DD0-4572-95F0-D3A18E0B5F75}"/>
              </a:ext>
            </a:extLst>
          </p:cNvPr>
          <p:cNvSpPr txBox="1"/>
          <p:nvPr/>
        </p:nvSpPr>
        <p:spPr>
          <a:xfrm>
            <a:off x="311749" y="1808324"/>
            <a:ext cx="310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нелегальной продукции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15200-88A9-4180-8714-9B67453D774C}"/>
              </a:ext>
            </a:extLst>
          </p:cNvPr>
          <p:cNvSpPr txBox="1"/>
          <p:nvPr/>
        </p:nvSpPr>
        <p:spPr>
          <a:xfrm>
            <a:off x="10232468" y="179899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.8%</a:t>
            </a:r>
          </a:p>
        </p:txBody>
      </p:sp>
      <p:sp>
        <p:nvSpPr>
          <p:cNvPr id="43" name="Стрелка вниз 50">
            <a:extLst>
              <a:ext uri="{FF2B5EF4-FFF2-40B4-BE49-F238E27FC236}">
                <a16:creationId xmlns:a16="http://schemas.microsoft.com/office/drawing/2014/main" id="{82B71BAC-2702-4C2C-987B-D13A42107888}"/>
              </a:ext>
            </a:extLst>
          </p:cNvPr>
          <p:cNvSpPr/>
          <p:nvPr/>
        </p:nvSpPr>
        <p:spPr>
          <a:xfrm flipV="1">
            <a:off x="10126555" y="1902623"/>
            <a:ext cx="144000" cy="144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Up Arrow 101">
            <a:extLst>
              <a:ext uri="{FF2B5EF4-FFF2-40B4-BE49-F238E27FC236}">
                <a16:creationId xmlns:a16="http://schemas.microsoft.com/office/drawing/2014/main" id="{E578AD7A-2791-42A7-80FD-42D67EC09F6E}"/>
              </a:ext>
            </a:extLst>
          </p:cNvPr>
          <p:cNvSpPr/>
          <p:nvPr/>
        </p:nvSpPr>
        <p:spPr>
          <a:xfrm>
            <a:off x="10185475" y="4115801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Down Arrow 52">
            <a:extLst>
              <a:ext uri="{FF2B5EF4-FFF2-40B4-BE49-F238E27FC236}">
                <a16:creationId xmlns:a16="http://schemas.microsoft.com/office/drawing/2014/main" id="{44D632DC-2D4B-428A-B023-76D563F21E93}"/>
              </a:ext>
            </a:extLst>
          </p:cNvPr>
          <p:cNvSpPr/>
          <p:nvPr/>
        </p:nvSpPr>
        <p:spPr>
          <a:xfrm>
            <a:off x="10185475" y="5102940"/>
            <a:ext cx="144000" cy="133200"/>
          </a:xfrm>
          <a:prstGeom prst="downArrow">
            <a:avLst/>
          </a:prstGeom>
          <a:solidFill>
            <a:srgbClr val="C0000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Up Arrow 55">
            <a:extLst>
              <a:ext uri="{FF2B5EF4-FFF2-40B4-BE49-F238E27FC236}">
                <a16:creationId xmlns:a16="http://schemas.microsoft.com/office/drawing/2014/main" id="{04737801-9DF1-418D-A109-BF5499977054}"/>
              </a:ext>
            </a:extLst>
          </p:cNvPr>
          <p:cNvSpPr/>
          <p:nvPr/>
        </p:nvSpPr>
        <p:spPr>
          <a:xfrm>
            <a:off x="10185475" y="4993130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Up Arrow 55">
            <a:extLst>
              <a:ext uri="{FF2B5EF4-FFF2-40B4-BE49-F238E27FC236}">
                <a16:creationId xmlns:a16="http://schemas.microsoft.com/office/drawing/2014/main" id="{CA2B6037-37E8-4AFE-8313-BB2B96E98971}"/>
              </a:ext>
            </a:extLst>
          </p:cNvPr>
          <p:cNvSpPr/>
          <p:nvPr/>
        </p:nvSpPr>
        <p:spPr>
          <a:xfrm>
            <a:off x="10185475" y="4862808"/>
            <a:ext cx="144000" cy="133200"/>
          </a:xfrm>
          <a:prstGeom prst="upArrow">
            <a:avLst/>
          </a:prstGeom>
          <a:solidFill>
            <a:srgbClr val="00B050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EFC18A2-F479-4058-AC27-F192E904757C}"/>
              </a:ext>
            </a:extLst>
          </p:cNvPr>
          <p:cNvSpPr/>
          <p:nvPr/>
        </p:nvSpPr>
        <p:spPr>
          <a:xfrm>
            <a:off x="122645" y="4249001"/>
            <a:ext cx="2216427" cy="21352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E12112C-8E16-47D3-93FA-A08AAB36BE5F}"/>
              </a:ext>
            </a:extLst>
          </p:cNvPr>
          <p:cNvSpPr/>
          <p:nvPr/>
        </p:nvSpPr>
        <p:spPr>
          <a:xfrm>
            <a:off x="314514" y="4354778"/>
            <a:ext cx="1872125" cy="78375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Доля нелегального продукта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4F4FBD-ABA1-43FE-BB4F-C7ABEE04FE08}"/>
              </a:ext>
            </a:extLst>
          </p:cNvPr>
          <p:cNvSpPr/>
          <p:nvPr/>
        </p:nvSpPr>
        <p:spPr>
          <a:xfrm>
            <a:off x="67214" y="5298329"/>
            <a:ext cx="221642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ННЦК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III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квартал: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%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1826E-31AF-4BBF-9E65-88E3A5560B6B}"/>
              </a:ext>
            </a:extLst>
          </p:cNvPr>
          <p:cNvSpPr txBox="1"/>
          <p:nvPr/>
        </p:nvSpPr>
        <p:spPr>
          <a:xfrm>
            <a:off x="7327536" y="699707"/>
            <a:ext cx="486446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Около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100 млрд.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потери бюджета РФ</a:t>
            </a:r>
          </a:p>
        </p:txBody>
      </p:sp>
    </p:spTree>
    <p:extLst>
      <p:ext uri="{BB962C8B-B14F-4D97-AF65-F5344CB8AC3E}">
        <p14:creationId xmlns:p14="http://schemas.microsoft.com/office/powerpoint/2010/main" val="184266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DCCB46-39C1-4F3B-B263-22E2B9F96161}"/>
              </a:ext>
            </a:extLst>
          </p:cNvPr>
          <p:cNvSpPr txBox="1">
            <a:spLocks/>
          </p:cNvSpPr>
          <p:nvPr/>
        </p:nvSpPr>
        <p:spPr>
          <a:xfrm>
            <a:off x="254251" y="327484"/>
            <a:ext cx="9457268" cy="491538"/>
          </a:xfrm>
          <a:prstGeom prst="rect">
            <a:avLst/>
          </a:prstGeom>
        </p:spPr>
        <p:txBody>
          <a:bodyPr/>
          <a:lstStyle>
            <a:lvl1pPr algn="l" defTabSz="713282" rtl="0" eaLnBrk="0" fontAlgn="base" hangingPunct="0"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FFFFFF"/>
                </a:solidFill>
                <a:latin typeface="Arial Narrow"/>
                <a:ea typeface="Arial Narrow" pitchFamily="34" charset="0"/>
                <a:cs typeface="Arial Narrow"/>
              </a:defRPr>
            </a:lvl1pPr>
            <a:lvl2pPr algn="l" defTabSz="713282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l" defTabSz="713282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l" defTabSz="713282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l" defTabSz="713282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609570" algn="l" defTabSz="713282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1219139" algn="l" defTabSz="713282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828709" algn="l" defTabSz="713282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2438278" algn="l" defTabSz="713282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marL="0" marR="0" lvl="0" indent="0" algn="l" defTabSz="109733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 Light" panose="020B0304030504040204" pitchFamily="34" charset="-120"/>
                <a:cs typeface="Arial" pitchFamily="34" charset="0"/>
                <a:sym typeface="ArialUnicodeMS"/>
              </a:rPr>
              <a:t>Примеры нелегального продукта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icrosoft JhengHei Light" panose="020B0304030504040204" pitchFamily="34" charset="-120"/>
              <a:cs typeface="Arial" pitchFamily="34" charset="0"/>
              <a:sym typeface="ArialUnicode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0A02E-A59D-47BA-A8CF-810CBFEAF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39" r="-1591" b="23300"/>
          <a:stretch/>
        </p:blipFill>
        <p:spPr>
          <a:xfrm>
            <a:off x="908798" y="4176055"/>
            <a:ext cx="3216015" cy="2467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E72A9-5D97-4D68-8F11-8F8808868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749" y="2696441"/>
            <a:ext cx="2683488" cy="3930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D1B72-A31E-483B-BDA5-DA74E3D4FF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" b="14379"/>
          <a:stretch/>
        </p:blipFill>
        <p:spPr>
          <a:xfrm>
            <a:off x="909139" y="1405364"/>
            <a:ext cx="3216015" cy="2582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6B3821-2320-4510-B703-E4839CBAE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832" y="2712815"/>
            <a:ext cx="3967906" cy="3930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DE3063-D82C-4474-8994-CF6B65860DAB}"/>
              </a:ext>
            </a:extLst>
          </p:cNvPr>
          <p:cNvSpPr txBox="1"/>
          <p:nvPr/>
        </p:nvSpPr>
        <p:spPr>
          <a:xfrm>
            <a:off x="4982885" y="1304253"/>
            <a:ext cx="497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Распространены сигареты без МРЦ, имеющие в название слово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“Sticks”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Розничная цена продажи 55-70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5294250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72B29F3-D7E2-4C85-8160-16043C5464F8}"/>
              </a:ext>
            </a:extLst>
          </p:cNvPr>
          <p:cNvSpPr txBox="1">
            <a:spLocks/>
          </p:cNvSpPr>
          <p:nvPr/>
        </p:nvSpPr>
        <p:spPr>
          <a:xfrm>
            <a:off x="-227332" y="0"/>
            <a:ext cx="12646661" cy="9326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marR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8" b="1" i="0" kern="1200" cap="none">
                <a:solidFill>
                  <a:srgbClr val="FFFFFF"/>
                </a:solidFill>
                <a:latin typeface="+mj-lt"/>
                <a:ea typeface="+mj-ea"/>
                <a:cs typeface="Arial Narrow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97ABBC"/>
              </a:buClr>
              <a:buSzPct val="100000"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Г. ЧЕБОКСАРЫ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ТОРГОВЫЕ ТОЧКИ С НЕЛЕГАЛЬНОЙ ПРОДУКЦИЕЙ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E81F33-5D18-4354-BA8C-70677A2C8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212"/>
              </p:ext>
            </p:extLst>
          </p:nvPr>
        </p:nvGraphicFramePr>
        <p:xfrm>
          <a:off x="731520" y="1036320"/>
          <a:ext cx="10525760" cy="5486394"/>
        </p:xfrm>
        <a:graphic>
          <a:graphicData uri="http://schemas.openxmlformats.org/drawingml/2006/table">
            <a:tbl>
              <a:tblPr/>
              <a:tblGrid>
                <a:gridCol w="2024956">
                  <a:extLst>
                    <a:ext uri="{9D8B030D-6E8A-4147-A177-3AD203B41FA5}">
                      <a16:colId xmlns:a16="http://schemas.microsoft.com/office/drawing/2014/main" val="3928654482"/>
                    </a:ext>
                  </a:extLst>
                </a:gridCol>
                <a:gridCol w="2626428">
                  <a:extLst>
                    <a:ext uri="{9D8B030D-6E8A-4147-A177-3AD203B41FA5}">
                      <a16:colId xmlns:a16="http://schemas.microsoft.com/office/drawing/2014/main" val="2299514875"/>
                    </a:ext>
                  </a:extLst>
                </a:gridCol>
                <a:gridCol w="3187801">
                  <a:extLst>
                    <a:ext uri="{9D8B030D-6E8A-4147-A177-3AD203B41FA5}">
                      <a16:colId xmlns:a16="http://schemas.microsoft.com/office/drawing/2014/main" val="1725899473"/>
                    </a:ext>
                  </a:extLst>
                </a:gridCol>
                <a:gridCol w="2686575">
                  <a:extLst>
                    <a:ext uri="{9D8B030D-6E8A-4147-A177-3AD203B41FA5}">
                      <a16:colId xmlns:a16="http://schemas.microsoft.com/office/drawing/2014/main" val="2931497766"/>
                    </a:ext>
                  </a:extLst>
                </a:gridCol>
              </a:tblGrid>
              <a:tr h="345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Название магазина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Юр. Лицо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5552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Ахазова ул, 1а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Гамма / Седлов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Седлов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06907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Московский пр-кт, 38/1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Чувашпечать / Центрпечать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Центрпечать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60238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Гузовского ул, 4а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Чувашпечать / Центрпечать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Центрпечать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15376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Университетская ул, 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Спортлото / Смирнов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Смирнов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49415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Гражданская ул, 127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Дуэт / Григорьева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Григорьева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481991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Гражданская ул, 127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Минутка / Хасандинова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Хасандинова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23612"/>
                  </a:ext>
                </a:extLst>
              </a:tr>
              <a:tr h="389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Кадыкова ул, 11а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Торговый дом на Кадыкова / Синергия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Синергия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42507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Эльменя ул, 3б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Куры гриль / Асташенкова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Асташенкова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35778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Гагарина Ю. ул, 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Росоптторг / Росоптторг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Росоптторг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33307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Николая Гастелло ул, 6А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Продукты плюс / Никитина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Никитина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9667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Ленинского Комсомола ул, 58А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Дева / Никитина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Никитина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47830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Прибрежная ул, 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Продукты / Кувшинов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Кувшинов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67130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Урукова ул, 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Синергия ООО / Синергия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Синергия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83275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Коммунальная Слобода ул, 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Продуктовый рай / Никитина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Никитина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23585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Энтузиастов ул, 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Синергия ООО / Синергия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Синергия ООО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3034"/>
                  </a:ext>
                </a:extLst>
              </a:tr>
              <a:tr h="389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Гагарина Ю. ул, 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Павильон табачных изделий / Димитриева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Димитриева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50234"/>
                  </a:ext>
                </a:extLst>
              </a:tr>
              <a:tr h="389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Стрелковой дивизии ул, 22 корп.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Торговое место 101 / Семенов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Семенов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16495"/>
                  </a:ext>
                </a:extLst>
              </a:tr>
              <a:tr h="26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Чебоксары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Ашмарина ул, 59б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Бакалея / Кузьмина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Кузьмина ИП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66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2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F7E8D2E-BFA6-4C27-982E-65EFCF015FB3}"/>
              </a:ext>
            </a:extLst>
          </p:cNvPr>
          <p:cNvSpPr txBox="1">
            <a:spLocks/>
          </p:cNvSpPr>
          <p:nvPr/>
        </p:nvSpPr>
        <p:spPr>
          <a:xfrm>
            <a:off x="708655" y="507711"/>
            <a:ext cx="11248434" cy="797838"/>
          </a:xfr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8" b="1" i="0" kern="1200" cap="none">
                <a:solidFill>
                  <a:srgbClr val="FFFFFF"/>
                </a:solidFill>
                <a:latin typeface="+mj-lt"/>
                <a:ea typeface="+mj-ea"/>
                <a:cs typeface="Arial Narrow"/>
              </a:defRPr>
            </a:lvl1pPr>
          </a:lstStyle>
          <a:p>
            <a:pPr marL="0" marR="0" lvl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ДОЛЯ РЫНКА НЕЛЕГАЛЬНОЙ ПРОДУКЦИИ</a:t>
            </a:r>
            <a:r>
              <a:rPr kumimoji="0" lang="en-US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 </a:t>
            </a:r>
            <a:r>
              <a:rPr kumimoji="0" lang="ru-RU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В АМУРСКОЙ ОБЛАСТИ</a:t>
            </a:r>
            <a:br>
              <a:rPr kumimoji="0" lang="en-US" sz="2400" b="1" i="0" u="sng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</a:br>
            <a:endParaRPr kumimoji="0" lang="ru-RU" sz="2400" b="1" i="0" u="sng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FE6C14-756F-4881-8A3B-DBF5D972DC3F}"/>
              </a:ext>
            </a:extLst>
          </p:cNvPr>
          <p:cNvSpPr/>
          <p:nvPr/>
        </p:nvSpPr>
        <p:spPr>
          <a:xfrm>
            <a:off x="3117736" y="4362120"/>
            <a:ext cx="1265174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10+ 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64AC9541-DAEF-4EC5-8C24-F35DD89A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722" y="5090395"/>
            <a:ext cx="4080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торговых точек продают нелегальный продукт в Амурской области</a:t>
            </a:r>
          </a:p>
        </p:txBody>
      </p:sp>
      <p:sp>
        <p:nvSpPr>
          <p:cNvPr id="23" name="Rectangle 34">
            <a:extLst>
              <a:ext uri="{FF2B5EF4-FFF2-40B4-BE49-F238E27FC236}">
                <a16:creationId xmlns:a16="http://schemas.microsoft.com/office/drawing/2014/main" id="{C1B310A1-33C2-4422-8F7B-A4CE00DF0439}"/>
              </a:ext>
            </a:extLst>
          </p:cNvPr>
          <p:cNvSpPr/>
          <p:nvPr/>
        </p:nvSpPr>
        <p:spPr>
          <a:xfrm>
            <a:off x="3049895" y="836638"/>
            <a:ext cx="1768927" cy="847413"/>
          </a:xfrm>
          <a:prstGeom prst="rect">
            <a:avLst/>
          </a:prstGeom>
          <a:noFill/>
          <a:ln w="5080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89108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6.7 %</a:t>
            </a:r>
            <a:endParaRPr kumimoji="0" lang="en-US" sz="4000" b="1" i="0" u="none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89108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E8B8A523-E152-411F-A174-88ABBB0A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068" y="1575232"/>
            <a:ext cx="30155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Доля нелегальной продукции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Амурской области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620402-47C9-49F6-8959-89D37E131B19}"/>
              </a:ext>
            </a:extLst>
          </p:cNvPr>
          <p:cNvSpPr txBox="1"/>
          <p:nvPr/>
        </p:nvSpPr>
        <p:spPr>
          <a:xfrm>
            <a:off x="43456" y="3417229"/>
            <a:ext cx="2942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Нелегальных пачек потреблено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DEFB8-7C95-426B-84D7-DF9E63B469CD}"/>
              </a:ext>
            </a:extLst>
          </p:cNvPr>
          <p:cNvSpPr txBox="1"/>
          <p:nvPr/>
        </p:nvSpPr>
        <p:spPr>
          <a:xfrm>
            <a:off x="4235526" y="3471819"/>
            <a:ext cx="26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Mongolian Baiti" panose="03000500000000000000" pitchFamily="66" charset="0"/>
              </a:rPr>
              <a:t>рублей потерял бюджет РФ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0DA87C3E-FA76-48E4-895C-F59B72CD23DD}"/>
              </a:ext>
            </a:extLst>
          </p:cNvPr>
          <p:cNvSpPr/>
          <p:nvPr/>
        </p:nvSpPr>
        <p:spPr>
          <a:xfrm>
            <a:off x="288321" y="2687935"/>
            <a:ext cx="2174553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913 тыс</a:t>
            </a:r>
          </a:p>
        </p:txBody>
      </p:sp>
      <p:sp>
        <p:nvSpPr>
          <p:cNvPr id="28" name="Rectangle 34">
            <a:extLst>
              <a:ext uri="{FF2B5EF4-FFF2-40B4-BE49-F238E27FC236}">
                <a16:creationId xmlns:a16="http://schemas.microsoft.com/office/drawing/2014/main" id="{D1E8326E-4AE6-449F-8DDE-B57BA4C20053}"/>
              </a:ext>
            </a:extLst>
          </p:cNvPr>
          <p:cNvSpPr/>
          <p:nvPr/>
        </p:nvSpPr>
        <p:spPr>
          <a:xfrm>
            <a:off x="4120984" y="2686336"/>
            <a:ext cx="2734755" cy="847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8910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70 млн </a:t>
            </a:r>
          </a:p>
        </p:txBody>
      </p:sp>
      <p:pic>
        <p:nvPicPr>
          <p:cNvPr id="1026" name="Picture 2" descr="Амурская область. Тематические карты.">
            <a:extLst>
              <a:ext uri="{FF2B5EF4-FFF2-40B4-BE49-F238E27FC236}">
                <a16:creationId xmlns:a16="http://schemas.microsoft.com/office/drawing/2014/main" id="{04B68032-CD66-48C6-B72F-F7900C2D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7" y="1329277"/>
            <a:ext cx="47625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Quad 28">
            <a:extLst>
              <a:ext uri="{FF2B5EF4-FFF2-40B4-BE49-F238E27FC236}">
                <a16:creationId xmlns:a16="http://schemas.microsoft.com/office/drawing/2014/main" id="{C08340A3-DEE5-42E9-986A-58E3CAC6316F}"/>
              </a:ext>
            </a:extLst>
          </p:cNvPr>
          <p:cNvSpPr/>
          <p:nvPr/>
        </p:nvSpPr>
        <p:spPr>
          <a:xfrm>
            <a:off x="3024517" y="2920337"/>
            <a:ext cx="1187468" cy="1159058"/>
          </a:xfrm>
          <a:prstGeom prst="quadArrow">
            <a:avLst/>
          </a:pr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38C7F-FF6E-40D5-BC84-93831C7E6B8C}"/>
              </a:ext>
            </a:extLst>
          </p:cNvPr>
          <p:cNvSpPr/>
          <p:nvPr/>
        </p:nvSpPr>
        <p:spPr>
          <a:xfrm>
            <a:off x="288321" y="6460662"/>
            <a:ext cx="43492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Источник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: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Исследование АНО «ННЦК»,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III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квартал 2021 года</a:t>
            </a:r>
          </a:p>
        </p:txBody>
      </p:sp>
    </p:spTree>
    <p:extLst>
      <p:ext uri="{BB962C8B-B14F-4D97-AF65-F5344CB8AC3E}">
        <p14:creationId xmlns:p14="http://schemas.microsoft.com/office/powerpoint/2010/main" val="330973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72B29F3-D7E2-4C85-8160-16043C5464F8}"/>
              </a:ext>
            </a:extLst>
          </p:cNvPr>
          <p:cNvSpPr txBox="1">
            <a:spLocks/>
          </p:cNvSpPr>
          <p:nvPr/>
        </p:nvSpPr>
        <p:spPr>
          <a:xfrm>
            <a:off x="-227332" y="0"/>
            <a:ext cx="12646661" cy="9326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marR="0" indent="0" algn="l" defTabSz="4385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8" b="1" i="0" kern="1200" cap="none">
                <a:solidFill>
                  <a:srgbClr val="FFFFFF"/>
                </a:solidFill>
                <a:latin typeface="+mj-lt"/>
                <a:ea typeface="+mj-ea"/>
                <a:cs typeface="Arial Narrow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97ABBC"/>
              </a:buClr>
              <a:buSzPct val="100000"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Г. БЛАГОВЕЩЕНСК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ТОРГОВЫЕ ТОЧКИ С НЕЛЕГАЛЬНОЙ ПРОДУКЦИЕЙ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679355-424D-4BBA-8A8F-11EA899A1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76185"/>
              </p:ext>
            </p:extLst>
          </p:nvPr>
        </p:nvGraphicFramePr>
        <p:xfrm>
          <a:off x="853440" y="1188720"/>
          <a:ext cx="10485120" cy="4937764"/>
        </p:xfrm>
        <a:graphic>
          <a:graphicData uri="http://schemas.openxmlformats.org/drawingml/2006/table">
            <a:tbl>
              <a:tblPr/>
              <a:tblGrid>
                <a:gridCol w="1523789">
                  <a:extLst>
                    <a:ext uri="{9D8B030D-6E8A-4147-A177-3AD203B41FA5}">
                      <a16:colId xmlns:a16="http://schemas.microsoft.com/office/drawing/2014/main" val="2616148699"/>
                    </a:ext>
                  </a:extLst>
                </a:gridCol>
                <a:gridCol w="3174561">
                  <a:extLst>
                    <a:ext uri="{9D8B030D-6E8A-4147-A177-3AD203B41FA5}">
                      <a16:colId xmlns:a16="http://schemas.microsoft.com/office/drawing/2014/main" val="2454122884"/>
                    </a:ext>
                  </a:extLst>
                </a:gridCol>
                <a:gridCol w="3265262">
                  <a:extLst>
                    <a:ext uri="{9D8B030D-6E8A-4147-A177-3AD203B41FA5}">
                      <a16:colId xmlns:a16="http://schemas.microsoft.com/office/drawing/2014/main" val="3703823761"/>
                    </a:ext>
                  </a:extLst>
                </a:gridCol>
                <a:gridCol w="2521508">
                  <a:extLst>
                    <a:ext uri="{9D8B030D-6E8A-4147-A177-3AD203B41FA5}">
                      <a16:colId xmlns:a16="http://schemas.microsoft.com/office/drawing/2014/main" val="3330379379"/>
                    </a:ext>
                  </a:extLst>
                </a:gridCol>
              </a:tblGrid>
              <a:tr h="379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Название магазина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Юр. Лицо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2392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лет Октября ул, 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Сударушка / Кондрин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Кондрин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828096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Мира ул, 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Медуница / Овчинникова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Овчинникова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705679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Шоссейная ул,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Юл продукты / Ахмеров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Ахмеров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129128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Социалистическая ул, 10/15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Рыба / Роженькова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Роженькова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31393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Пролетарская ул, 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Нурия / Лита ООО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Лита ООО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16094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Ленина ул, 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Анна / Манукян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Манукян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854820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Демьяна Бедного ул,  81 стр 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Бакир / Бабошин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Бабошин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45524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Ленина ул, 117 стр.А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Фактория продукты / Манукян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Манукян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085930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Седова туп, 114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Пивоцентр / Любицкий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Любицкий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916054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Зеленая ул, 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Арунов ИП / Арунов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Арунов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00335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Бирская ул, 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Сибирь / Низамутдинова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Низамутдинова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370453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Благовещенск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Ленина ул, 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Катерина / Сергеев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Сергеев ИП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15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65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3CDFB989-44C7-4D67-9798-149E7E78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95" y="830029"/>
            <a:ext cx="8883705" cy="59621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lnSpc>
                <a:spcPct val="11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JTI Russia LLC </a:t>
            </a:r>
          </a:p>
          <a:p>
            <a:pPr>
              <a:lnSpc>
                <a:spcPct val="110000"/>
              </a:lnSpc>
              <a:buClrTx/>
            </a:pPr>
            <a:r>
              <a:rPr lang="ru-RU" sz="1400" b="1" dirty="0">
                <a:solidFill>
                  <a:srgbClr val="002060"/>
                </a:solidFill>
              </a:rPr>
              <a:t>Адрес: </a:t>
            </a:r>
            <a:r>
              <a:rPr lang="ru-RU" sz="1400" dirty="0">
                <a:solidFill>
                  <a:srgbClr val="002060"/>
                </a:solidFill>
              </a:rPr>
              <a:t>123100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ru-RU" sz="1400" dirty="0">
                <a:solidFill>
                  <a:srgbClr val="002060"/>
                </a:solidFill>
              </a:rPr>
              <a:t>Москва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ru-RU" sz="1400" dirty="0">
                <a:solidFill>
                  <a:srgbClr val="002060"/>
                </a:solidFill>
              </a:rPr>
              <a:t>1-й Красногвардейский проезд, 15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Тел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r>
              <a:rPr lang="ru-RU" sz="1400" b="1" dirty="0">
                <a:solidFill>
                  <a:srgbClr val="002060"/>
                </a:solidFill>
              </a:rPr>
              <a:t>:</a:t>
            </a:r>
            <a:r>
              <a:rPr lang="ru-RU" sz="1400" b="1" u="sng" dirty="0">
                <a:solidFill>
                  <a:srgbClr val="002060"/>
                </a:solidFill>
              </a:rPr>
              <a:t> </a:t>
            </a:r>
            <a:r>
              <a:rPr lang="de-DE" sz="1400" u="sng" dirty="0">
                <a:solidFill>
                  <a:srgbClr val="002060"/>
                </a:solidFill>
              </a:rPr>
              <a:t>+7 499 677 0000</a:t>
            </a:r>
          </a:p>
          <a:p>
            <a:pPr>
              <a:lnSpc>
                <a:spcPct val="110000"/>
              </a:lnSpc>
            </a:pPr>
            <a:r>
              <a:rPr lang="de-DE" sz="1400" b="1" dirty="0">
                <a:solidFill>
                  <a:srgbClr val="002060"/>
                </a:solidFill>
              </a:rPr>
              <a:t>Email: </a:t>
            </a:r>
            <a:r>
              <a:rPr lang="de-DE" sz="1400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AIT.Russia@jti.com</a:t>
            </a:r>
            <a:endParaRPr lang="de-DE" sz="1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Web-site: </a:t>
            </a:r>
            <a:r>
              <a:rPr lang="en-US" sz="1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https://www.jti.com/ru/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10000"/>
              </a:lnSpc>
              <a:buClrTx/>
            </a:pPr>
            <a:r>
              <a:rPr lang="en-US" sz="1400" b="1" dirty="0">
                <a:solidFill>
                  <a:srgbClr val="002060"/>
                </a:solidFill>
              </a:rPr>
              <a:t>Philip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Morris (</a:t>
            </a:r>
            <a:r>
              <a:rPr lang="ru-RU" sz="1400" b="1" dirty="0">
                <a:solidFill>
                  <a:srgbClr val="002060"/>
                </a:solidFill>
              </a:rPr>
              <a:t>ООО «Филип Моррис Интернэшнл»</a:t>
            </a:r>
            <a:r>
              <a:rPr lang="en-US" sz="1400" b="1" dirty="0">
                <a:solidFill>
                  <a:srgbClr val="002060"/>
                </a:solidFill>
              </a:rPr>
              <a:t>)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Адрес:</a:t>
            </a:r>
            <a:r>
              <a:rPr lang="ru-RU" sz="1400" dirty="0">
                <a:solidFill>
                  <a:srgbClr val="002060"/>
                </a:solidFill>
              </a:rPr>
              <a:t> Москва, Цветной бульвар, 2.</a:t>
            </a:r>
          </a:p>
          <a:p>
            <a:pPr>
              <a:lnSpc>
                <a:spcPct val="110000"/>
              </a:lnSpc>
              <a:buClrTx/>
            </a:pP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Тел./факс:</a:t>
            </a:r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u="sng" dirty="0">
                <a:solidFill>
                  <a:srgbClr val="002060"/>
                </a:solidFill>
              </a:rPr>
              <a:t>+7 </a:t>
            </a:r>
            <a:r>
              <a:rPr lang="ru-RU" sz="1400" u="sng" dirty="0">
                <a:solidFill>
                  <a:srgbClr val="002060"/>
                </a:solidFill>
              </a:rPr>
              <a:t>(495) 705-92-20, 8</a:t>
            </a:r>
            <a:r>
              <a:rPr lang="en-US" sz="1400" u="sng" dirty="0">
                <a:solidFill>
                  <a:srgbClr val="002060"/>
                </a:solidFill>
              </a:rPr>
              <a:t>-</a:t>
            </a:r>
            <a:r>
              <a:rPr lang="ru-RU" sz="1400" u="sng" dirty="0">
                <a:solidFill>
                  <a:srgbClr val="002060"/>
                </a:solidFill>
              </a:rPr>
              <a:t>800</a:t>
            </a:r>
            <a:r>
              <a:rPr lang="en-US" sz="1400" u="sng" dirty="0">
                <a:solidFill>
                  <a:srgbClr val="002060"/>
                </a:solidFill>
              </a:rPr>
              <a:t>-</a:t>
            </a:r>
            <a:r>
              <a:rPr lang="ru-RU" sz="1400" u="sng" dirty="0">
                <a:solidFill>
                  <a:srgbClr val="002060"/>
                </a:solidFill>
              </a:rPr>
              <a:t>200</a:t>
            </a:r>
            <a:r>
              <a:rPr lang="en-US" sz="1400" u="sng" dirty="0">
                <a:solidFill>
                  <a:srgbClr val="002060"/>
                </a:solidFill>
              </a:rPr>
              <a:t>-</a:t>
            </a:r>
            <a:r>
              <a:rPr lang="ru-RU" sz="1400" u="sng" dirty="0">
                <a:solidFill>
                  <a:srgbClr val="002060"/>
                </a:solidFill>
              </a:rPr>
              <a:t>37</a:t>
            </a:r>
            <a:r>
              <a:rPr lang="en-US" sz="1400" u="sng" dirty="0">
                <a:solidFill>
                  <a:srgbClr val="002060"/>
                </a:solidFill>
              </a:rPr>
              <a:t>-</a:t>
            </a:r>
            <a:r>
              <a:rPr lang="ru-RU" sz="1400" u="sng" dirty="0">
                <a:solidFill>
                  <a:srgbClr val="002060"/>
                </a:solidFill>
              </a:rPr>
              <a:t>37</a:t>
            </a:r>
            <a:r>
              <a:rPr lang="en-US" sz="1400" u="sng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10000"/>
              </a:lnSpc>
              <a:buClrTx/>
            </a:pPr>
            <a:r>
              <a: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Web-site: </a:t>
            </a:r>
            <a:r>
              <a:rPr lang="en-US" sz="1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https://www.pmi.com/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ClrTx/>
            </a:pPr>
            <a:endParaRPr lang="ru-RU" altLang="ru-RU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defTabSz="1219170">
              <a:lnSpc>
                <a:spcPct val="110000"/>
              </a:lnSpc>
            </a:pPr>
            <a:r>
              <a:rPr lang="en-US" altLang="ru-RU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British American Tobacco (</a:t>
            </a:r>
            <a:r>
              <a:rPr lang="ru-RU" altLang="ru-RU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АО «Международные услуги по маркетингу табака»)</a:t>
            </a:r>
            <a:endParaRPr lang="en-US" altLang="ru-RU" sz="1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buClrTx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Адрес: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121614, Москва, ул. Крылатская, д. 17, корпус 2</a:t>
            </a:r>
            <a:endParaRPr lang="en-US" altLang="ru-RU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buClrTx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Тел.: </a:t>
            </a:r>
            <a:r>
              <a:rPr lang="ru-RU" sz="1400" u="sng" dirty="0">
                <a:solidFill>
                  <a:srgbClr val="002060"/>
                </a:solidFill>
                <a:latin typeface="+mn-lt"/>
              </a:rPr>
              <a:t>+7 (495) 974-0555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b="1" dirty="0">
                <a:solidFill>
                  <a:srgbClr val="002060"/>
                </a:solidFill>
                <a:latin typeface="+mn-lt"/>
              </a:rPr>
              <a:t>Факс: </a:t>
            </a:r>
            <a:r>
              <a:rPr lang="ru-RU" sz="1400" u="sng" dirty="0">
                <a:solidFill>
                  <a:srgbClr val="002060"/>
                </a:solidFill>
                <a:latin typeface="+mn-lt"/>
              </a:rPr>
              <a:t>+7 (495) 228-4399</a:t>
            </a:r>
            <a:endParaRPr lang="en-US" altLang="ru-RU" sz="1400" u="sng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10000"/>
              </a:lnSpc>
              <a:buClrTx/>
            </a:pPr>
            <a:r>
              <a:rPr lang="ru-RU" altLang="ru-RU" sz="1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Email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 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5" tooltip="info@batrussia.r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info@batrussia.ru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10000"/>
              </a:lnSpc>
              <a:buClrTx/>
            </a:pPr>
            <a:r>
              <a: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Web-site:</a:t>
            </a: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http://www.batrussia.ru/</a:t>
            </a:r>
            <a:endParaRPr lang="ru-RU" altLang="ru-RU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</a:pP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002060"/>
                </a:solidFill>
                <a:latin typeface="+mn-lt"/>
              </a:rPr>
              <a:t>Imperial Tobacco (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ООО «Империал Тобакко Продажа и Маркетинг»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)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Адрес: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125047, Москва, улица 1-я Тверская-Ямская, 21, БЦ «Четыре ветра»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b="1" dirty="0">
                <a:solidFill>
                  <a:srgbClr val="002060"/>
                </a:solidFill>
                <a:latin typeface="+mn-lt"/>
              </a:rPr>
              <a:t>Тел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 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(495) 937-2000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sz="1400" b="1" dirty="0">
                <a:solidFill>
                  <a:srgbClr val="002060"/>
                </a:solidFill>
                <a:latin typeface="+mn-lt"/>
              </a:rPr>
              <a:t>Факс: </a:t>
            </a:r>
            <a:r>
              <a:rPr lang="ru-RU" sz="1400" dirty="0">
                <a:solidFill>
                  <a:srgbClr val="002060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(495) 937-2002</a:t>
            </a:r>
            <a:br>
              <a:rPr lang="ru-RU" sz="1400" dirty="0">
                <a:solidFill>
                  <a:srgbClr val="002060"/>
                </a:solidFill>
                <a:latin typeface="+mn-lt"/>
              </a:rPr>
            </a:br>
            <a:r>
              <a:rPr lang="ru-RU" altLang="ru-RU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Email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ru-RU" sz="1400" u="sng" dirty="0">
                <a:solidFill>
                  <a:srgbClr val="002060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feedback@ru.imptob.com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10000"/>
              </a:lnSpc>
              <a:buClrTx/>
            </a:pPr>
            <a:r>
              <a: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Web-site:</a:t>
            </a: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http://imperial-tobacco.ru/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buClrTx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D1EB7A-F315-4296-88F0-B6D1DEC33CBB}"/>
              </a:ext>
            </a:extLst>
          </p:cNvPr>
          <p:cNvSpPr/>
          <p:nvPr/>
        </p:nvSpPr>
        <p:spPr>
          <a:xfrm>
            <a:off x="6622387" y="3383536"/>
            <a:ext cx="556961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ru-RU" sz="1400" b="1" dirty="0">
                <a:solidFill>
                  <a:srgbClr val="002060"/>
                </a:solidFill>
              </a:rPr>
              <a:t>Черкасский Игорь </a:t>
            </a:r>
            <a:r>
              <a:rPr lang="ru-RU" sz="1400" dirty="0">
                <a:solidFill>
                  <a:srgbClr val="002060"/>
                </a:solidFill>
              </a:rPr>
              <a:t>– руководитель отдела по вопросам борьбы с нелегальным оборотом продукции, </a:t>
            </a:r>
            <a:r>
              <a:rPr lang="en-US" sz="1400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igor_cherkasskiy@bat.com</a:t>
            </a:r>
            <a:r>
              <a:rPr lang="ru-RU" sz="1400" dirty="0">
                <a:solidFill>
                  <a:srgbClr val="002060"/>
                </a:solidFill>
              </a:rPr>
              <a:t>  </a:t>
            </a:r>
          </a:p>
          <a:p>
            <a:pPr lvl="0">
              <a:buClrTx/>
            </a:pPr>
            <a:r>
              <a:rPr lang="ru-RU" sz="1400" dirty="0">
                <a:solidFill>
                  <a:srgbClr val="002060"/>
                </a:solidFill>
              </a:rPr>
              <a:t>+7 (903) 676-43-79 </a:t>
            </a:r>
          </a:p>
          <a:p>
            <a:pPr lvl="0">
              <a:buClrTx/>
            </a:pPr>
            <a:r>
              <a:rPr lang="ru-RU" sz="700" dirty="0">
                <a:solidFill>
                  <a:srgbClr val="002060"/>
                </a:solidFill>
              </a:rPr>
              <a:t> </a:t>
            </a:r>
          </a:p>
          <a:p>
            <a:pPr lvl="0">
              <a:buClrTx/>
            </a:pPr>
            <a:r>
              <a:rPr lang="ru-RU" sz="1400" b="1" dirty="0">
                <a:solidFill>
                  <a:srgbClr val="002060"/>
                </a:solidFill>
              </a:rPr>
              <a:t>Морев Михаил </a:t>
            </a:r>
            <a:r>
              <a:rPr lang="ru-RU" sz="1400" dirty="0">
                <a:solidFill>
                  <a:srgbClr val="002060"/>
                </a:solidFill>
              </a:rPr>
              <a:t>– менеджер отдела по вопросам борьбы с нелегальным оборотом продукции, </a:t>
            </a:r>
            <a:r>
              <a:rPr lang="en-US" sz="1400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mikhail_morev@bat.com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</a:p>
          <a:p>
            <a:pPr lvl="0">
              <a:buClrTx/>
            </a:pPr>
            <a:r>
              <a:rPr lang="ru-RU" sz="1400" dirty="0">
                <a:solidFill>
                  <a:srgbClr val="002060"/>
                </a:solidFill>
              </a:rPr>
              <a:t>+7 (926) 757-97-91 </a:t>
            </a:r>
          </a:p>
          <a:p>
            <a:pPr lvl="0">
              <a:buClrTx/>
            </a:pPr>
            <a:endParaRPr lang="ru-RU" sz="700" dirty="0">
              <a:solidFill>
                <a:srgbClr val="002060"/>
              </a:solidFill>
            </a:endParaRPr>
          </a:p>
          <a:p>
            <a:pPr lvl="0">
              <a:buClrTx/>
            </a:pPr>
            <a:r>
              <a:rPr lang="ru-RU" sz="700" dirty="0">
                <a:solidFill>
                  <a:srgbClr val="002060"/>
                </a:solidFill>
              </a:rPr>
              <a:t> </a:t>
            </a:r>
          </a:p>
          <a:p>
            <a:pPr lvl="0">
              <a:buClrTx/>
            </a:pPr>
            <a:r>
              <a:rPr lang="ru-RU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C913FA2-4281-4A67-A8A3-FB101F7E46A2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38596">
              <a:lnSpc>
                <a:spcPct val="10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Справочная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97492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87" y="1724843"/>
            <a:ext cx="10893776" cy="44396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8F79B-61EB-4F89-8F36-4CD7820C9F23}"/>
              </a:ext>
            </a:extLst>
          </p:cNvPr>
          <p:cNvSpPr txBox="1"/>
          <p:nvPr/>
        </p:nvSpPr>
        <p:spPr>
          <a:xfrm>
            <a:off x="529192" y="1574800"/>
            <a:ext cx="11167508" cy="4608397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2CC2FE7-1C26-4783-9A1C-92121C9EE16F}"/>
              </a:ext>
            </a:extLst>
          </p:cNvPr>
          <p:cNvGraphicFramePr>
            <a:graphicFrameLocks noGrp="1"/>
          </p:cNvGraphicFramePr>
          <p:nvPr/>
        </p:nvGraphicFramePr>
        <p:xfrm>
          <a:off x="5374621" y="5773422"/>
          <a:ext cx="636185" cy="690438"/>
        </p:xfrm>
        <a:graphic>
          <a:graphicData uri="http://schemas.openxmlformats.org/drawingml/2006/table">
            <a:tbl>
              <a:tblPr firstRow="1" bandRow="1"/>
              <a:tblGrid>
                <a:gridCol w="63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15 - 20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15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D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10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AD4B3F32-B1F7-4184-8E2C-0F1008674670}"/>
              </a:ext>
            </a:extLst>
          </p:cNvPr>
          <p:cNvSpPr/>
          <p:nvPr/>
        </p:nvSpPr>
        <p:spPr>
          <a:xfrm>
            <a:off x="4353844" y="4208087"/>
            <a:ext cx="2816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Приграничные области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зоне повышенного риска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2E95AD8-6FDF-4276-89A2-58FE97F1E44C}"/>
              </a:ext>
            </a:extLst>
          </p:cNvPr>
          <p:cNvSpPr/>
          <p:nvPr/>
        </p:nvSpPr>
        <p:spPr>
          <a:xfrm>
            <a:off x="4292997" y="4070673"/>
            <a:ext cx="2990741" cy="1402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CE4E7A91-3CFB-43DF-A8B6-3BB834850CA6}"/>
              </a:ext>
            </a:extLst>
          </p:cNvPr>
          <p:cNvSpPr txBox="1">
            <a:spLocks/>
          </p:cNvSpPr>
          <p:nvPr/>
        </p:nvSpPr>
        <p:spPr>
          <a:xfrm>
            <a:off x="401761" y="216042"/>
            <a:ext cx="11294939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38596">
              <a:lnSpc>
                <a:spcPct val="10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СКФО и ЮФО ВОЗГЛАВЛЯЮТ РЕЙТИНГ ФО С НЕЛЕГАЛЬНОЙ ПРОДУКЦИЕЙ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BC1C8CCE-AE37-4130-AE06-4965E4774C2D}"/>
              </a:ext>
            </a:extLst>
          </p:cNvPr>
          <p:cNvSpPr txBox="1">
            <a:spLocks/>
          </p:cNvSpPr>
          <p:nvPr/>
        </p:nvSpPr>
        <p:spPr>
          <a:xfrm>
            <a:off x="401761" y="849149"/>
            <a:ext cx="4231791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данным </a:t>
            </a:r>
            <a:r>
              <a:rPr lang="sv-SE" sz="18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TNS Kantar, 2021 год, кв.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A99F441D-DC9E-43F6-9F71-4E019C1EB8C1}"/>
              </a:ext>
            </a:extLst>
          </p:cNvPr>
          <p:cNvSpPr txBox="1">
            <a:spLocks/>
          </p:cNvSpPr>
          <p:nvPr/>
        </p:nvSpPr>
        <p:spPr>
          <a:xfrm>
            <a:off x="6296025" y="849149"/>
            <a:ext cx="521457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данным ННЦК, 2021, кв. 3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84074B2C-29CB-4BB0-B064-C81A314F2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46039"/>
              </p:ext>
            </p:extLst>
          </p:nvPr>
        </p:nvGraphicFramePr>
        <p:xfrm>
          <a:off x="6556636" y="1502284"/>
          <a:ext cx="4450117" cy="428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596267DE-578F-4183-93B2-028E2C59A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941695"/>
              </p:ext>
            </p:extLst>
          </p:nvPr>
        </p:nvGraphicFramePr>
        <p:xfrm>
          <a:off x="241984" y="1490770"/>
          <a:ext cx="4450117" cy="428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0201FF-EFF2-43CB-9590-CF6B1EB57AF4}"/>
              </a:ext>
            </a:extLst>
          </p:cNvPr>
          <p:cNvSpPr txBox="1"/>
          <p:nvPr/>
        </p:nvSpPr>
        <p:spPr>
          <a:xfrm>
            <a:off x="869561" y="2924007"/>
            <a:ext cx="705239" cy="235753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F45DC-E9A2-4FE5-AA23-B9C3209BEF93}"/>
              </a:ext>
            </a:extLst>
          </p:cNvPr>
          <p:cNvSpPr txBox="1"/>
          <p:nvPr/>
        </p:nvSpPr>
        <p:spPr>
          <a:xfrm>
            <a:off x="7395633" y="5355716"/>
            <a:ext cx="527932" cy="255079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67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Placeholder 1">
            <a:extLst>
              <a:ext uri="{FF2B5EF4-FFF2-40B4-BE49-F238E27FC236}">
                <a16:creationId xmlns:a16="http://schemas.microsoft.com/office/drawing/2014/main" id="{8BF2C466-1DDD-427E-A6B7-697D530AF0B8}"/>
              </a:ext>
            </a:extLst>
          </p:cNvPr>
          <p:cNvSpPr txBox="1">
            <a:spLocks/>
          </p:cNvSpPr>
          <p:nvPr/>
        </p:nvSpPr>
        <p:spPr>
          <a:xfrm>
            <a:off x="653858" y="269591"/>
            <a:ext cx="10664345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11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Raleway" panose="020B0604020202020204" charset="0"/>
              </a:rPr>
              <a:t>ГЛОБАЛЬНАЯ ПРОБЛЕМА НЕЛЕГАЛЬНОГО ТАБАКА</a:t>
            </a:r>
          </a:p>
        </p:txBody>
      </p:sp>
      <p:graphicFrame>
        <p:nvGraphicFramePr>
          <p:cNvPr id="137" name="Диаграмма 289">
            <a:extLst>
              <a:ext uri="{FF2B5EF4-FFF2-40B4-BE49-F238E27FC236}">
                <a16:creationId xmlns:a16="http://schemas.microsoft.com/office/drawing/2014/main" id="{BC953BC2-C77C-4646-A2ED-597C5F41B240}"/>
              </a:ext>
            </a:extLst>
          </p:cNvPr>
          <p:cNvGraphicFramePr/>
          <p:nvPr/>
        </p:nvGraphicFramePr>
        <p:xfrm>
          <a:off x="-632524" y="1710714"/>
          <a:ext cx="3718289" cy="368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AF7AC57-DC0D-465D-9BB4-4174FA81C32F}"/>
              </a:ext>
            </a:extLst>
          </p:cNvPr>
          <p:cNvGrpSpPr/>
          <p:nvPr/>
        </p:nvGrpSpPr>
        <p:grpSpPr>
          <a:xfrm>
            <a:off x="3421930" y="1206631"/>
            <a:ext cx="8450905" cy="4807828"/>
            <a:chOff x="8293130" y="4315029"/>
            <a:chExt cx="14336722" cy="7017659"/>
          </a:xfrm>
          <a:solidFill>
            <a:schemeClr val="accent2"/>
          </a:solidFill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BF8BA00-B910-470A-9332-49E0CE74884A}"/>
                </a:ext>
              </a:extLst>
            </p:cNvPr>
            <p:cNvGrpSpPr/>
            <p:nvPr/>
          </p:nvGrpSpPr>
          <p:grpSpPr>
            <a:xfrm>
              <a:off x="19490186" y="8854279"/>
              <a:ext cx="2632826" cy="2025581"/>
              <a:chOff x="17313474" y="8259388"/>
              <a:chExt cx="3349052" cy="2754834"/>
            </a:xfrm>
            <a:grpFill/>
          </p:grpSpPr>
          <p:sp>
            <p:nvSpPr>
              <p:cNvPr id="583" name="Freeform 403">
                <a:extLst>
                  <a:ext uri="{FF2B5EF4-FFF2-40B4-BE49-F238E27FC236}">
                    <a16:creationId xmlns:a16="http://schemas.microsoft.com/office/drawing/2014/main" id="{611A25BC-30D4-4A8E-B9EA-95D738DBC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3474" y="8845757"/>
                <a:ext cx="2084011" cy="1648471"/>
              </a:xfrm>
              <a:custGeom>
                <a:avLst/>
                <a:gdLst>
                  <a:gd name="T0" fmla="*/ 96 w 204"/>
                  <a:gd name="T1" fmla="*/ 3 h 152"/>
                  <a:gd name="T2" fmla="*/ 97 w 204"/>
                  <a:gd name="T3" fmla="*/ 7 h 152"/>
                  <a:gd name="T4" fmla="*/ 86 w 204"/>
                  <a:gd name="T5" fmla="*/ 13 h 152"/>
                  <a:gd name="T6" fmla="*/ 76 w 204"/>
                  <a:gd name="T7" fmla="*/ 24 h 152"/>
                  <a:gd name="T8" fmla="*/ 71 w 204"/>
                  <a:gd name="T9" fmla="*/ 15 h 152"/>
                  <a:gd name="T10" fmla="*/ 65 w 204"/>
                  <a:gd name="T11" fmla="*/ 19 h 152"/>
                  <a:gd name="T12" fmla="*/ 62 w 204"/>
                  <a:gd name="T13" fmla="*/ 22 h 152"/>
                  <a:gd name="T14" fmla="*/ 59 w 204"/>
                  <a:gd name="T15" fmla="*/ 26 h 152"/>
                  <a:gd name="T16" fmla="*/ 55 w 204"/>
                  <a:gd name="T17" fmla="*/ 33 h 152"/>
                  <a:gd name="T18" fmla="*/ 51 w 204"/>
                  <a:gd name="T19" fmla="*/ 30 h 152"/>
                  <a:gd name="T20" fmla="*/ 47 w 204"/>
                  <a:gd name="T21" fmla="*/ 38 h 152"/>
                  <a:gd name="T22" fmla="*/ 24 w 204"/>
                  <a:gd name="T23" fmla="*/ 50 h 152"/>
                  <a:gd name="T24" fmla="*/ 7 w 204"/>
                  <a:gd name="T25" fmla="*/ 60 h 152"/>
                  <a:gd name="T26" fmla="*/ 3 w 204"/>
                  <a:gd name="T27" fmla="*/ 68 h 152"/>
                  <a:gd name="T28" fmla="*/ 4 w 204"/>
                  <a:gd name="T29" fmla="*/ 82 h 152"/>
                  <a:gd name="T30" fmla="*/ 7 w 204"/>
                  <a:gd name="T31" fmla="*/ 91 h 152"/>
                  <a:gd name="T32" fmla="*/ 13 w 204"/>
                  <a:gd name="T33" fmla="*/ 106 h 152"/>
                  <a:gd name="T34" fmla="*/ 11 w 204"/>
                  <a:gd name="T35" fmla="*/ 121 h 152"/>
                  <a:gd name="T36" fmla="*/ 30 w 204"/>
                  <a:gd name="T37" fmla="*/ 125 h 152"/>
                  <a:gd name="T38" fmla="*/ 54 w 204"/>
                  <a:gd name="T39" fmla="*/ 121 h 152"/>
                  <a:gd name="T40" fmla="*/ 73 w 204"/>
                  <a:gd name="T41" fmla="*/ 112 h 152"/>
                  <a:gd name="T42" fmla="*/ 96 w 204"/>
                  <a:gd name="T43" fmla="*/ 111 h 152"/>
                  <a:gd name="T44" fmla="*/ 111 w 204"/>
                  <a:gd name="T45" fmla="*/ 121 h 152"/>
                  <a:gd name="T46" fmla="*/ 116 w 204"/>
                  <a:gd name="T47" fmla="*/ 125 h 152"/>
                  <a:gd name="T48" fmla="*/ 125 w 204"/>
                  <a:gd name="T49" fmla="*/ 120 h 152"/>
                  <a:gd name="T50" fmla="*/ 122 w 204"/>
                  <a:gd name="T51" fmla="*/ 129 h 152"/>
                  <a:gd name="T52" fmla="*/ 131 w 204"/>
                  <a:gd name="T53" fmla="*/ 132 h 152"/>
                  <a:gd name="T54" fmla="*/ 145 w 204"/>
                  <a:gd name="T55" fmla="*/ 147 h 152"/>
                  <a:gd name="T56" fmla="*/ 161 w 204"/>
                  <a:gd name="T57" fmla="*/ 145 h 152"/>
                  <a:gd name="T58" fmla="*/ 165 w 204"/>
                  <a:gd name="T59" fmla="*/ 149 h 152"/>
                  <a:gd name="T60" fmla="*/ 174 w 204"/>
                  <a:gd name="T61" fmla="*/ 145 h 152"/>
                  <a:gd name="T62" fmla="*/ 194 w 204"/>
                  <a:gd name="T63" fmla="*/ 118 h 152"/>
                  <a:gd name="T64" fmla="*/ 200 w 204"/>
                  <a:gd name="T65" fmla="*/ 108 h 152"/>
                  <a:gd name="T66" fmla="*/ 202 w 204"/>
                  <a:gd name="T67" fmla="*/ 96 h 152"/>
                  <a:gd name="T68" fmla="*/ 201 w 204"/>
                  <a:gd name="T69" fmla="*/ 83 h 152"/>
                  <a:gd name="T70" fmla="*/ 196 w 204"/>
                  <a:gd name="T71" fmla="*/ 70 h 152"/>
                  <a:gd name="T72" fmla="*/ 184 w 204"/>
                  <a:gd name="T73" fmla="*/ 59 h 152"/>
                  <a:gd name="T74" fmla="*/ 180 w 204"/>
                  <a:gd name="T75" fmla="*/ 50 h 152"/>
                  <a:gd name="T76" fmla="*/ 166 w 204"/>
                  <a:gd name="T77" fmla="*/ 36 h 152"/>
                  <a:gd name="T78" fmla="*/ 161 w 204"/>
                  <a:gd name="T79" fmla="*/ 20 h 152"/>
                  <a:gd name="T80" fmla="*/ 152 w 204"/>
                  <a:gd name="T81" fmla="*/ 8 h 152"/>
                  <a:gd name="T82" fmla="*/ 145 w 204"/>
                  <a:gd name="T83" fmla="*/ 6 h 152"/>
                  <a:gd name="T84" fmla="*/ 143 w 204"/>
                  <a:gd name="T85" fmla="*/ 16 h 152"/>
                  <a:gd name="T86" fmla="*/ 130 w 204"/>
                  <a:gd name="T87" fmla="*/ 31 h 152"/>
                  <a:gd name="T88" fmla="*/ 115 w 204"/>
                  <a:gd name="T89" fmla="*/ 17 h 152"/>
                  <a:gd name="T90" fmla="*/ 118 w 204"/>
                  <a:gd name="T91" fmla="*/ 11 h 152"/>
                  <a:gd name="T92" fmla="*/ 117 w 204"/>
                  <a:gd name="T93" fmla="*/ 8 h 152"/>
                  <a:gd name="T94" fmla="*/ 109 w 204"/>
                  <a:gd name="T95" fmla="*/ 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52">
                    <a:moveTo>
                      <a:pt x="101" y="4"/>
                    </a:moveTo>
                    <a:cubicBezTo>
                      <a:pt x="99" y="4"/>
                      <a:pt x="98" y="2"/>
                      <a:pt x="96" y="2"/>
                    </a:cubicBezTo>
                    <a:cubicBezTo>
                      <a:pt x="95" y="1"/>
                      <a:pt x="95" y="2"/>
                      <a:pt x="96" y="3"/>
                    </a:cubicBezTo>
                    <a:cubicBezTo>
                      <a:pt x="96" y="4"/>
                      <a:pt x="98" y="3"/>
                      <a:pt x="98" y="3"/>
                    </a:cubicBezTo>
                    <a:cubicBezTo>
                      <a:pt x="99" y="4"/>
                      <a:pt x="98" y="6"/>
                      <a:pt x="99" y="6"/>
                    </a:cubicBezTo>
                    <a:cubicBezTo>
                      <a:pt x="99" y="7"/>
                      <a:pt x="98" y="7"/>
                      <a:pt x="97" y="7"/>
                    </a:cubicBezTo>
                    <a:cubicBezTo>
                      <a:pt x="96" y="8"/>
                      <a:pt x="95" y="8"/>
                      <a:pt x="94" y="8"/>
                    </a:cubicBezTo>
                    <a:cubicBezTo>
                      <a:pt x="92" y="7"/>
                      <a:pt x="92" y="8"/>
                      <a:pt x="90" y="8"/>
                    </a:cubicBezTo>
                    <a:cubicBezTo>
                      <a:pt x="87" y="9"/>
                      <a:pt x="88" y="12"/>
                      <a:pt x="86" y="13"/>
                    </a:cubicBezTo>
                    <a:cubicBezTo>
                      <a:pt x="84" y="15"/>
                      <a:pt x="83" y="18"/>
                      <a:pt x="84" y="20"/>
                    </a:cubicBezTo>
                    <a:cubicBezTo>
                      <a:pt x="86" y="23"/>
                      <a:pt x="81" y="21"/>
                      <a:pt x="80" y="21"/>
                    </a:cubicBezTo>
                    <a:cubicBezTo>
                      <a:pt x="79" y="21"/>
                      <a:pt x="76" y="24"/>
                      <a:pt x="76" y="24"/>
                    </a:cubicBezTo>
                    <a:cubicBezTo>
                      <a:pt x="76" y="24"/>
                      <a:pt x="75" y="19"/>
                      <a:pt x="74" y="18"/>
                    </a:cubicBezTo>
                    <a:cubicBezTo>
                      <a:pt x="74" y="17"/>
                      <a:pt x="73" y="17"/>
                      <a:pt x="72" y="17"/>
                    </a:cubicBezTo>
                    <a:cubicBezTo>
                      <a:pt x="71" y="16"/>
                      <a:pt x="71" y="16"/>
                      <a:pt x="71" y="15"/>
                    </a:cubicBezTo>
                    <a:cubicBezTo>
                      <a:pt x="70" y="14"/>
                      <a:pt x="70" y="16"/>
                      <a:pt x="70" y="17"/>
                    </a:cubicBezTo>
                    <a:cubicBezTo>
                      <a:pt x="69" y="17"/>
                      <a:pt x="68" y="17"/>
                      <a:pt x="68" y="16"/>
                    </a:cubicBezTo>
                    <a:cubicBezTo>
                      <a:pt x="66" y="16"/>
                      <a:pt x="67" y="20"/>
                      <a:pt x="65" y="19"/>
                    </a:cubicBezTo>
                    <a:cubicBezTo>
                      <a:pt x="65" y="19"/>
                      <a:pt x="64" y="18"/>
                      <a:pt x="64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8"/>
                      <a:pt x="62" y="22"/>
                      <a:pt x="62" y="22"/>
                    </a:cubicBezTo>
                    <a:cubicBezTo>
                      <a:pt x="62" y="22"/>
                      <a:pt x="60" y="22"/>
                      <a:pt x="60" y="22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0" y="25"/>
                      <a:pt x="59" y="23"/>
                      <a:pt x="59" y="26"/>
                    </a:cubicBezTo>
                    <a:cubicBezTo>
                      <a:pt x="59" y="27"/>
                      <a:pt x="60" y="27"/>
                      <a:pt x="60" y="28"/>
                    </a:cubicBezTo>
                    <a:cubicBezTo>
                      <a:pt x="60" y="30"/>
                      <a:pt x="53" y="26"/>
                      <a:pt x="53" y="29"/>
                    </a:cubicBezTo>
                    <a:cubicBezTo>
                      <a:pt x="53" y="30"/>
                      <a:pt x="57" y="32"/>
                      <a:pt x="55" y="33"/>
                    </a:cubicBezTo>
                    <a:cubicBezTo>
                      <a:pt x="54" y="33"/>
                      <a:pt x="54" y="32"/>
                      <a:pt x="54" y="33"/>
                    </a:cubicBezTo>
                    <a:cubicBezTo>
                      <a:pt x="53" y="34"/>
                      <a:pt x="53" y="34"/>
                      <a:pt x="52" y="33"/>
                    </a:cubicBezTo>
                    <a:cubicBezTo>
                      <a:pt x="51" y="33"/>
                      <a:pt x="52" y="31"/>
                      <a:pt x="51" y="30"/>
                    </a:cubicBezTo>
                    <a:cubicBezTo>
                      <a:pt x="50" y="28"/>
                      <a:pt x="48" y="32"/>
                      <a:pt x="47" y="33"/>
                    </a:cubicBezTo>
                    <a:cubicBezTo>
                      <a:pt x="47" y="34"/>
                      <a:pt x="46" y="35"/>
                      <a:pt x="46" y="36"/>
                    </a:cubicBezTo>
                    <a:cubicBezTo>
                      <a:pt x="46" y="36"/>
                      <a:pt x="47" y="37"/>
                      <a:pt x="47" y="38"/>
                    </a:cubicBezTo>
                    <a:cubicBezTo>
                      <a:pt x="47" y="38"/>
                      <a:pt x="45" y="40"/>
                      <a:pt x="44" y="41"/>
                    </a:cubicBezTo>
                    <a:cubicBezTo>
                      <a:pt x="41" y="44"/>
                      <a:pt x="38" y="46"/>
                      <a:pt x="34" y="47"/>
                    </a:cubicBezTo>
                    <a:cubicBezTo>
                      <a:pt x="31" y="47"/>
                      <a:pt x="28" y="49"/>
                      <a:pt x="24" y="50"/>
                    </a:cubicBezTo>
                    <a:cubicBezTo>
                      <a:pt x="21" y="51"/>
                      <a:pt x="18" y="51"/>
                      <a:pt x="15" y="53"/>
                    </a:cubicBezTo>
                    <a:cubicBezTo>
                      <a:pt x="13" y="55"/>
                      <a:pt x="12" y="55"/>
                      <a:pt x="10" y="56"/>
                    </a:cubicBezTo>
                    <a:cubicBezTo>
                      <a:pt x="9" y="57"/>
                      <a:pt x="7" y="60"/>
                      <a:pt x="7" y="60"/>
                    </a:cubicBezTo>
                    <a:cubicBezTo>
                      <a:pt x="6" y="60"/>
                      <a:pt x="7" y="57"/>
                      <a:pt x="7" y="56"/>
                    </a:cubicBezTo>
                    <a:cubicBezTo>
                      <a:pt x="5" y="56"/>
                      <a:pt x="4" y="61"/>
                      <a:pt x="4" y="61"/>
                    </a:cubicBezTo>
                    <a:cubicBezTo>
                      <a:pt x="5" y="64"/>
                      <a:pt x="3" y="65"/>
                      <a:pt x="3" y="68"/>
                    </a:cubicBezTo>
                    <a:cubicBezTo>
                      <a:pt x="3" y="69"/>
                      <a:pt x="8" y="80"/>
                      <a:pt x="6" y="81"/>
                    </a:cubicBezTo>
                    <a:cubicBezTo>
                      <a:pt x="6" y="81"/>
                      <a:pt x="3" y="77"/>
                      <a:pt x="3" y="77"/>
                    </a:cubicBezTo>
                    <a:cubicBezTo>
                      <a:pt x="3" y="78"/>
                      <a:pt x="6" y="81"/>
                      <a:pt x="4" y="82"/>
                    </a:cubicBezTo>
                    <a:cubicBezTo>
                      <a:pt x="2" y="82"/>
                      <a:pt x="2" y="77"/>
                      <a:pt x="0" y="77"/>
                    </a:cubicBezTo>
                    <a:cubicBezTo>
                      <a:pt x="0" y="77"/>
                      <a:pt x="6" y="85"/>
                      <a:pt x="6" y="86"/>
                    </a:cubicBezTo>
                    <a:cubicBezTo>
                      <a:pt x="7" y="87"/>
                      <a:pt x="6" y="89"/>
                      <a:pt x="7" y="91"/>
                    </a:cubicBezTo>
                    <a:cubicBezTo>
                      <a:pt x="8" y="93"/>
                      <a:pt x="9" y="94"/>
                      <a:pt x="10" y="96"/>
                    </a:cubicBezTo>
                    <a:cubicBezTo>
                      <a:pt x="11" y="97"/>
                      <a:pt x="11" y="100"/>
                      <a:pt x="11" y="101"/>
                    </a:cubicBezTo>
                    <a:cubicBezTo>
                      <a:pt x="11" y="103"/>
                      <a:pt x="12" y="105"/>
                      <a:pt x="13" y="106"/>
                    </a:cubicBezTo>
                    <a:cubicBezTo>
                      <a:pt x="14" y="109"/>
                      <a:pt x="14" y="110"/>
                      <a:pt x="14" y="113"/>
                    </a:cubicBezTo>
                    <a:cubicBezTo>
                      <a:pt x="14" y="114"/>
                      <a:pt x="14" y="119"/>
                      <a:pt x="14" y="119"/>
                    </a:cubicBezTo>
                    <a:cubicBezTo>
                      <a:pt x="13" y="120"/>
                      <a:pt x="12" y="120"/>
                      <a:pt x="11" y="121"/>
                    </a:cubicBezTo>
                    <a:cubicBezTo>
                      <a:pt x="10" y="124"/>
                      <a:pt x="12" y="124"/>
                      <a:pt x="13" y="125"/>
                    </a:cubicBezTo>
                    <a:cubicBezTo>
                      <a:pt x="17" y="127"/>
                      <a:pt x="20" y="129"/>
                      <a:pt x="25" y="128"/>
                    </a:cubicBezTo>
                    <a:cubicBezTo>
                      <a:pt x="27" y="127"/>
                      <a:pt x="29" y="126"/>
                      <a:pt x="30" y="125"/>
                    </a:cubicBezTo>
                    <a:cubicBezTo>
                      <a:pt x="33" y="124"/>
                      <a:pt x="32" y="125"/>
                      <a:pt x="33" y="123"/>
                    </a:cubicBezTo>
                    <a:cubicBezTo>
                      <a:pt x="35" y="121"/>
                      <a:pt x="42" y="121"/>
                      <a:pt x="44" y="122"/>
                    </a:cubicBezTo>
                    <a:cubicBezTo>
                      <a:pt x="47" y="122"/>
                      <a:pt x="52" y="124"/>
                      <a:pt x="54" y="121"/>
                    </a:cubicBezTo>
                    <a:cubicBezTo>
                      <a:pt x="55" y="120"/>
                      <a:pt x="55" y="118"/>
                      <a:pt x="57" y="117"/>
                    </a:cubicBezTo>
                    <a:cubicBezTo>
                      <a:pt x="59" y="116"/>
                      <a:pt x="61" y="115"/>
                      <a:pt x="63" y="114"/>
                    </a:cubicBezTo>
                    <a:cubicBezTo>
                      <a:pt x="66" y="112"/>
                      <a:pt x="70" y="114"/>
                      <a:pt x="73" y="112"/>
                    </a:cubicBezTo>
                    <a:cubicBezTo>
                      <a:pt x="78" y="110"/>
                      <a:pt x="82" y="110"/>
                      <a:pt x="88" y="109"/>
                    </a:cubicBezTo>
                    <a:cubicBezTo>
                      <a:pt x="89" y="109"/>
                      <a:pt x="90" y="108"/>
                      <a:pt x="92" y="108"/>
                    </a:cubicBezTo>
                    <a:cubicBezTo>
                      <a:pt x="93" y="109"/>
                      <a:pt x="95" y="110"/>
                      <a:pt x="96" y="111"/>
                    </a:cubicBezTo>
                    <a:cubicBezTo>
                      <a:pt x="97" y="111"/>
                      <a:pt x="107" y="113"/>
                      <a:pt x="107" y="114"/>
                    </a:cubicBezTo>
                    <a:cubicBezTo>
                      <a:pt x="106" y="115"/>
                      <a:pt x="105" y="118"/>
                      <a:pt x="107" y="117"/>
                    </a:cubicBezTo>
                    <a:cubicBezTo>
                      <a:pt x="108" y="117"/>
                      <a:pt x="110" y="120"/>
                      <a:pt x="111" y="121"/>
                    </a:cubicBezTo>
                    <a:cubicBezTo>
                      <a:pt x="112" y="122"/>
                      <a:pt x="112" y="123"/>
                      <a:pt x="112" y="125"/>
                    </a:cubicBezTo>
                    <a:cubicBezTo>
                      <a:pt x="113" y="126"/>
                      <a:pt x="115" y="128"/>
                      <a:pt x="115" y="128"/>
                    </a:cubicBezTo>
                    <a:cubicBezTo>
                      <a:pt x="115" y="127"/>
                      <a:pt x="114" y="126"/>
                      <a:pt x="116" y="125"/>
                    </a:cubicBezTo>
                    <a:cubicBezTo>
                      <a:pt x="117" y="124"/>
                      <a:pt x="118" y="123"/>
                      <a:pt x="120" y="122"/>
                    </a:cubicBezTo>
                    <a:cubicBezTo>
                      <a:pt x="121" y="121"/>
                      <a:pt x="126" y="116"/>
                      <a:pt x="125" y="115"/>
                    </a:cubicBezTo>
                    <a:cubicBezTo>
                      <a:pt x="126" y="117"/>
                      <a:pt x="125" y="118"/>
                      <a:pt x="125" y="120"/>
                    </a:cubicBezTo>
                    <a:cubicBezTo>
                      <a:pt x="126" y="121"/>
                      <a:pt x="124" y="122"/>
                      <a:pt x="124" y="122"/>
                    </a:cubicBezTo>
                    <a:cubicBezTo>
                      <a:pt x="123" y="124"/>
                      <a:pt x="123" y="125"/>
                      <a:pt x="123" y="126"/>
                    </a:cubicBezTo>
                    <a:cubicBezTo>
                      <a:pt x="123" y="128"/>
                      <a:pt x="119" y="129"/>
                      <a:pt x="122" y="129"/>
                    </a:cubicBezTo>
                    <a:cubicBezTo>
                      <a:pt x="126" y="129"/>
                      <a:pt x="124" y="125"/>
                      <a:pt x="125" y="123"/>
                    </a:cubicBezTo>
                    <a:cubicBezTo>
                      <a:pt x="125" y="123"/>
                      <a:pt x="129" y="127"/>
                      <a:pt x="128" y="129"/>
                    </a:cubicBezTo>
                    <a:cubicBezTo>
                      <a:pt x="125" y="133"/>
                      <a:pt x="129" y="130"/>
                      <a:pt x="131" y="132"/>
                    </a:cubicBezTo>
                    <a:cubicBezTo>
                      <a:pt x="134" y="135"/>
                      <a:pt x="134" y="136"/>
                      <a:pt x="134" y="139"/>
                    </a:cubicBezTo>
                    <a:cubicBezTo>
                      <a:pt x="133" y="142"/>
                      <a:pt x="137" y="145"/>
                      <a:pt x="139" y="145"/>
                    </a:cubicBezTo>
                    <a:cubicBezTo>
                      <a:pt x="141" y="146"/>
                      <a:pt x="143" y="147"/>
                      <a:pt x="145" y="147"/>
                    </a:cubicBezTo>
                    <a:cubicBezTo>
                      <a:pt x="147" y="147"/>
                      <a:pt x="151" y="152"/>
                      <a:pt x="153" y="151"/>
                    </a:cubicBezTo>
                    <a:cubicBezTo>
                      <a:pt x="155" y="150"/>
                      <a:pt x="157" y="149"/>
                      <a:pt x="158" y="147"/>
                    </a:cubicBezTo>
                    <a:cubicBezTo>
                      <a:pt x="158" y="147"/>
                      <a:pt x="160" y="144"/>
                      <a:pt x="161" y="145"/>
                    </a:cubicBezTo>
                    <a:cubicBezTo>
                      <a:pt x="161" y="146"/>
                      <a:pt x="159" y="147"/>
                      <a:pt x="160" y="148"/>
                    </a:cubicBezTo>
                    <a:cubicBezTo>
                      <a:pt x="161" y="149"/>
                      <a:pt x="161" y="146"/>
                      <a:pt x="162" y="146"/>
                    </a:cubicBezTo>
                    <a:cubicBezTo>
                      <a:pt x="162" y="146"/>
                      <a:pt x="164" y="149"/>
                      <a:pt x="165" y="149"/>
                    </a:cubicBezTo>
                    <a:cubicBezTo>
                      <a:pt x="165" y="150"/>
                      <a:pt x="167" y="152"/>
                      <a:pt x="168" y="152"/>
                    </a:cubicBezTo>
                    <a:cubicBezTo>
                      <a:pt x="167" y="152"/>
                      <a:pt x="170" y="149"/>
                      <a:pt x="170" y="149"/>
                    </a:cubicBezTo>
                    <a:cubicBezTo>
                      <a:pt x="172" y="148"/>
                      <a:pt x="173" y="146"/>
                      <a:pt x="174" y="145"/>
                    </a:cubicBezTo>
                    <a:cubicBezTo>
                      <a:pt x="177" y="144"/>
                      <a:pt x="185" y="146"/>
                      <a:pt x="185" y="142"/>
                    </a:cubicBezTo>
                    <a:cubicBezTo>
                      <a:pt x="186" y="137"/>
                      <a:pt x="187" y="134"/>
                      <a:pt x="188" y="130"/>
                    </a:cubicBezTo>
                    <a:cubicBezTo>
                      <a:pt x="190" y="126"/>
                      <a:pt x="191" y="122"/>
                      <a:pt x="194" y="118"/>
                    </a:cubicBezTo>
                    <a:cubicBezTo>
                      <a:pt x="195" y="117"/>
                      <a:pt x="197" y="116"/>
                      <a:pt x="198" y="114"/>
                    </a:cubicBezTo>
                    <a:cubicBezTo>
                      <a:pt x="198" y="113"/>
                      <a:pt x="198" y="113"/>
                      <a:pt x="198" y="112"/>
                    </a:cubicBezTo>
                    <a:cubicBezTo>
                      <a:pt x="199" y="111"/>
                      <a:pt x="200" y="110"/>
                      <a:pt x="200" y="108"/>
                    </a:cubicBezTo>
                    <a:cubicBezTo>
                      <a:pt x="201" y="106"/>
                      <a:pt x="200" y="104"/>
                      <a:pt x="201" y="102"/>
                    </a:cubicBezTo>
                    <a:cubicBezTo>
                      <a:pt x="201" y="101"/>
                      <a:pt x="202" y="100"/>
                      <a:pt x="202" y="99"/>
                    </a:cubicBezTo>
                    <a:cubicBezTo>
                      <a:pt x="203" y="98"/>
                      <a:pt x="201" y="97"/>
                      <a:pt x="202" y="96"/>
                    </a:cubicBezTo>
                    <a:cubicBezTo>
                      <a:pt x="203" y="95"/>
                      <a:pt x="204" y="92"/>
                      <a:pt x="203" y="91"/>
                    </a:cubicBezTo>
                    <a:cubicBezTo>
                      <a:pt x="203" y="89"/>
                      <a:pt x="202" y="88"/>
                      <a:pt x="202" y="87"/>
                    </a:cubicBezTo>
                    <a:cubicBezTo>
                      <a:pt x="201" y="86"/>
                      <a:pt x="201" y="84"/>
                      <a:pt x="201" y="83"/>
                    </a:cubicBezTo>
                    <a:cubicBezTo>
                      <a:pt x="200" y="79"/>
                      <a:pt x="203" y="77"/>
                      <a:pt x="202" y="73"/>
                    </a:cubicBezTo>
                    <a:cubicBezTo>
                      <a:pt x="202" y="74"/>
                      <a:pt x="201" y="76"/>
                      <a:pt x="200" y="76"/>
                    </a:cubicBezTo>
                    <a:cubicBezTo>
                      <a:pt x="198" y="76"/>
                      <a:pt x="197" y="72"/>
                      <a:pt x="196" y="70"/>
                    </a:cubicBezTo>
                    <a:cubicBezTo>
                      <a:pt x="194" y="67"/>
                      <a:pt x="190" y="67"/>
                      <a:pt x="190" y="62"/>
                    </a:cubicBezTo>
                    <a:cubicBezTo>
                      <a:pt x="189" y="60"/>
                      <a:pt x="188" y="60"/>
                      <a:pt x="187" y="59"/>
                    </a:cubicBezTo>
                    <a:cubicBezTo>
                      <a:pt x="185" y="58"/>
                      <a:pt x="185" y="61"/>
                      <a:pt x="184" y="59"/>
                    </a:cubicBezTo>
                    <a:cubicBezTo>
                      <a:pt x="184" y="56"/>
                      <a:pt x="183" y="55"/>
                      <a:pt x="181" y="53"/>
                    </a:cubicBezTo>
                    <a:cubicBezTo>
                      <a:pt x="181" y="53"/>
                      <a:pt x="180" y="52"/>
                      <a:pt x="180" y="51"/>
                    </a:cubicBezTo>
                    <a:cubicBezTo>
                      <a:pt x="179" y="51"/>
                      <a:pt x="180" y="49"/>
                      <a:pt x="180" y="50"/>
                    </a:cubicBezTo>
                    <a:cubicBezTo>
                      <a:pt x="178" y="48"/>
                      <a:pt x="176" y="47"/>
                      <a:pt x="174" y="46"/>
                    </a:cubicBezTo>
                    <a:cubicBezTo>
                      <a:pt x="172" y="44"/>
                      <a:pt x="169" y="45"/>
                      <a:pt x="168" y="43"/>
                    </a:cubicBezTo>
                    <a:cubicBezTo>
                      <a:pt x="166" y="41"/>
                      <a:pt x="167" y="37"/>
                      <a:pt x="166" y="36"/>
                    </a:cubicBezTo>
                    <a:cubicBezTo>
                      <a:pt x="166" y="34"/>
                      <a:pt x="166" y="32"/>
                      <a:pt x="165" y="31"/>
                    </a:cubicBezTo>
                    <a:cubicBezTo>
                      <a:pt x="164" y="30"/>
                      <a:pt x="163" y="30"/>
                      <a:pt x="163" y="28"/>
                    </a:cubicBezTo>
                    <a:cubicBezTo>
                      <a:pt x="163" y="26"/>
                      <a:pt x="163" y="23"/>
                      <a:pt x="161" y="20"/>
                    </a:cubicBezTo>
                    <a:cubicBezTo>
                      <a:pt x="160" y="20"/>
                      <a:pt x="158" y="17"/>
                      <a:pt x="158" y="18"/>
                    </a:cubicBezTo>
                    <a:cubicBezTo>
                      <a:pt x="156" y="18"/>
                      <a:pt x="156" y="19"/>
                      <a:pt x="155" y="17"/>
                    </a:cubicBezTo>
                    <a:cubicBezTo>
                      <a:pt x="153" y="15"/>
                      <a:pt x="154" y="11"/>
                      <a:pt x="152" y="8"/>
                    </a:cubicBezTo>
                    <a:cubicBezTo>
                      <a:pt x="152" y="7"/>
                      <a:pt x="148" y="0"/>
                      <a:pt x="148" y="0"/>
                    </a:cubicBezTo>
                    <a:cubicBezTo>
                      <a:pt x="147" y="0"/>
                      <a:pt x="147" y="2"/>
                      <a:pt x="147" y="3"/>
                    </a:cubicBezTo>
                    <a:cubicBezTo>
                      <a:pt x="147" y="4"/>
                      <a:pt x="146" y="5"/>
                      <a:pt x="145" y="6"/>
                    </a:cubicBezTo>
                    <a:cubicBezTo>
                      <a:pt x="145" y="6"/>
                      <a:pt x="143" y="8"/>
                      <a:pt x="144" y="9"/>
                    </a:cubicBezTo>
                    <a:cubicBezTo>
                      <a:pt x="144" y="9"/>
                      <a:pt x="146" y="9"/>
                      <a:pt x="145" y="10"/>
                    </a:cubicBezTo>
                    <a:cubicBezTo>
                      <a:pt x="144" y="10"/>
                      <a:pt x="143" y="15"/>
                      <a:pt x="143" y="16"/>
                    </a:cubicBezTo>
                    <a:cubicBezTo>
                      <a:pt x="144" y="18"/>
                      <a:pt x="144" y="20"/>
                      <a:pt x="144" y="22"/>
                    </a:cubicBezTo>
                    <a:cubicBezTo>
                      <a:pt x="143" y="26"/>
                      <a:pt x="143" y="36"/>
                      <a:pt x="137" y="36"/>
                    </a:cubicBezTo>
                    <a:cubicBezTo>
                      <a:pt x="133" y="36"/>
                      <a:pt x="133" y="32"/>
                      <a:pt x="130" y="31"/>
                    </a:cubicBezTo>
                    <a:cubicBezTo>
                      <a:pt x="128" y="30"/>
                      <a:pt x="126" y="30"/>
                      <a:pt x="124" y="28"/>
                    </a:cubicBezTo>
                    <a:cubicBezTo>
                      <a:pt x="123" y="27"/>
                      <a:pt x="112" y="21"/>
                      <a:pt x="113" y="20"/>
                    </a:cubicBezTo>
                    <a:cubicBezTo>
                      <a:pt x="113" y="19"/>
                      <a:pt x="114" y="18"/>
                      <a:pt x="115" y="17"/>
                    </a:cubicBezTo>
                    <a:cubicBezTo>
                      <a:pt x="115" y="16"/>
                      <a:pt x="117" y="16"/>
                      <a:pt x="117" y="15"/>
                    </a:cubicBezTo>
                    <a:cubicBezTo>
                      <a:pt x="117" y="15"/>
                      <a:pt x="116" y="14"/>
                      <a:pt x="116" y="13"/>
                    </a:cubicBezTo>
                    <a:cubicBezTo>
                      <a:pt x="117" y="12"/>
                      <a:pt x="117" y="12"/>
                      <a:pt x="118" y="11"/>
                    </a:cubicBezTo>
                    <a:cubicBezTo>
                      <a:pt x="118" y="10"/>
                      <a:pt x="120" y="9"/>
                      <a:pt x="121" y="8"/>
                    </a:cubicBezTo>
                    <a:cubicBezTo>
                      <a:pt x="121" y="7"/>
                      <a:pt x="119" y="5"/>
                      <a:pt x="118" y="6"/>
                    </a:cubicBezTo>
                    <a:cubicBezTo>
                      <a:pt x="118" y="6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5" y="6"/>
                    </a:cubicBezTo>
                    <a:cubicBezTo>
                      <a:pt x="115" y="5"/>
                      <a:pt x="113" y="7"/>
                      <a:pt x="112" y="7"/>
                    </a:cubicBezTo>
                    <a:cubicBezTo>
                      <a:pt x="111" y="8"/>
                      <a:pt x="110" y="7"/>
                      <a:pt x="109" y="7"/>
                    </a:cubicBezTo>
                    <a:cubicBezTo>
                      <a:pt x="107" y="6"/>
                      <a:pt x="104" y="5"/>
                      <a:pt x="101" y="4"/>
                    </a:cubicBezTo>
                    <a:cubicBezTo>
                      <a:pt x="99" y="4"/>
                      <a:pt x="103" y="5"/>
                      <a:pt x="101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84" name="Freeform 470">
                <a:extLst>
                  <a:ext uri="{FF2B5EF4-FFF2-40B4-BE49-F238E27FC236}">
                    <a16:creationId xmlns:a16="http://schemas.microsoft.com/office/drawing/2014/main" id="{06D913F3-4378-4DE2-9B58-369E7B77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2596" y="8259388"/>
                <a:ext cx="48790" cy="22128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1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85" name="Freeform 471">
                <a:extLst>
                  <a:ext uri="{FF2B5EF4-FFF2-40B4-BE49-F238E27FC236}">
                    <a16:creationId xmlns:a16="http://schemas.microsoft.com/office/drawing/2014/main" id="{C0F30F05-8A6F-4385-8DB0-15809A67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3051" y="8270449"/>
                <a:ext cx="191674" cy="121701"/>
              </a:xfrm>
              <a:custGeom>
                <a:avLst/>
                <a:gdLst>
                  <a:gd name="T0" fmla="*/ 10 w 19"/>
                  <a:gd name="T1" fmla="*/ 1 h 11"/>
                  <a:gd name="T2" fmla="*/ 4 w 19"/>
                  <a:gd name="T3" fmla="*/ 3 h 11"/>
                  <a:gd name="T4" fmla="*/ 3 w 19"/>
                  <a:gd name="T5" fmla="*/ 4 h 11"/>
                  <a:gd name="T6" fmla="*/ 1 w 19"/>
                  <a:gd name="T7" fmla="*/ 3 h 11"/>
                  <a:gd name="T8" fmla="*/ 3 w 19"/>
                  <a:gd name="T9" fmla="*/ 6 h 11"/>
                  <a:gd name="T10" fmla="*/ 6 w 19"/>
                  <a:gd name="T11" fmla="*/ 7 h 11"/>
                  <a:gd name="T12" fmla="*/ 9 w 19"/>
                  <a:gd name="T13" fmla="*/ 10 h 11"/>
                  <a:gd name="T14" fmla="*/ 14 w 19"/>
                  <a:gd name="T15" fmla="*/ 10 h 11"/>
                  <a:gd name="T16" fmla="*/ 18 w 19"/>
                  <a:gd name="T17" fmla="*/ 5 h 11"/>
                  <a:gd name="T18" fmla="*/ 15 w 19"/>
                  <a:gd name="T19" fmla="*/ 2 h 11"/>
                  <a:gd name="T20" fmla="*/ 10 w 19"/>
                  <a:gd name="T21" fmla="*/ 1 h 11"/>
                  <a:gd name="T22" fmla="*/ 10 w 19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1">
                    <a:moveTo>
                      <a:pt x="10" y="1"/>
                    </a:moveTo>
                    <a:cubicBezTo>
                      <a:pt x="9" y="0"/>
                      <a:pt x="5" y="2"/>
                      <a:pt x="4" y="3"/>
                    </a:cubicBezTo>
                    <a:cubicBezTo>
                      <a:pt x="3" y="3"/>
                      <a:pt x="4" y="3"/>
                      <a:pt x="3" y="4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0" y="3"/>
                      <a:pt x="2" y="6"/>
                      <a:pt x="3" y="6"/>
                    </a:cubicBezTo>
                    <a:cubicBezTo>
                      <a:pt x="3" y="7"/>
                      <a:pt x="5" y="7"/>
                      <a:pt x="6" y="7"/>
                    </a:cubicBezTo>
                    <a:cubicBezTo>
                      <a:pt x="8" y="7"/>
                      <a:pt x="8" y="9"/>
                      <a:pt x="9" y="10"/>
                    </a:cubicBezTo>
                    <a:cubicBezTo>
                      <a:pt x="10" y="11"/>
                      <a:pt x="13" y="10"/>
                      <a:pt x="14" y="10"/>
                    </a:cubicBezTo>
                    <a:cubicBezTo>
                      <a:pt x="18" y="10"/>
                      <a:pt x="19" y="8"/>
                      <a:pt x="18" y="5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10" y="1"/>
                      <a:pt x="11" y="1"/>
                      <a:pt x="10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86" name="Freeform 472">
                <a:extLst>
                  <a:ext uri="{FF2B5EF4-FFF2-40B4-BE49-F238E27FC236}">
                    <a16:creationId xmlns:a16="http://schemas.microsoft.com/office/drawing/2014/main" id="{25D12997-6A68-4FE9-82A9-6002C20F8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2628" y="8476972"/>
                <a:ext cx="212583" cy="129075"/>
              </a:xfrm>
              <a:custGeom>
                <a:avLst/>
                <a:gdLst>
                  <a:gd name="T0" fmla="*/ 0 w 21"/>
                  <a:gd name="T1" fmla="*/ 8 h 12"/>
                  <a:gd name="T2" fmla="*/ 6 w 21"/>
                  <a:gd name="T3" fmla="*/ 8 h 12"/>
                  <a:gd name="T4" fmla="*/ 9 w 21"/>
                  <a:gd name="T5" fmla="*/ 7 h 12"/>
                  <a:gd name="T6" fmla="*/ 13 w 21"/>
                  <a:gd name="T7" fmla="*/ 7 h 12"/>
                  <a:gd name="T8" fmla="*/ 14 w 21"/>
                  <a:gd name="T9" fmla="*/ 5 h 12"/>
                  <a:gd name="T10" fmla="*/ 17 w 21"/>
                  <a:gd name="T11" fmla="*/ 3 h 12"/>
                  <a:gd name="T12" fmla="*/ 20 w 21"/>
                  <a:gd name="T13" fmla="*/ 4 h 12"/>
                  <a:gd name="T14" fmla="*/ 18 w 21"/>
                  <a:gd name="T15" fmla="*/ 7 h 12"/>
                  <a:gd name="T16" fmla="*/ 11 w 21"/>
                  <a:gd name="T17" fmla="*/ 11 h 12"/>
                  <a:gd name="T18" fmla="*/ 0 w 21"/>
                  <a:gd name="T19" fmla="*/ 8 h 12"/>
                  <a:gd name="T20" fmla="*/ 0 w 21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0" y="8"/>
                    </a:moveTo>
                    <a:cubicBezTo>
                      <a:pt x="1" y="7"/>
                      <a:pt x="5" y="8"/>
                      <a:pt x="6" y="8"/>
                    </a:cubicBezTo>
                    <a:cubicBezTo>
                      <a:pt x="7" y="8"/>
                      <a:pt x="8" y="6"/>
                      <a:pt x="9" y="7"/>
                    </a:cubicBezTo>
                    <a:cubicBezTo>
                      <a:pt x="10" y="8"/>
                      <a:pt x="12" y="8"/>
                      <a:pt x="13" y="7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17" y="3"/>
                    </a:cubicBezTo>
                    <a:cubicBezTo>
                      <a:pt x="17" y="0"/>
                      <a:pt x="21" y="2"/>
                      <a:pt x="20" y="4"/>
                    </a:cubicBezTo>
                    <a:cubicBezTo>
                      <a:pt x="19" y="5"/>
                      <a:pt x="18" y="7"/>
                      <a:pt x="18" y="7"/>
                    </a:cubicBezTo>
                    <a:cubicBezTo>
                      <a:pt x="15" y="8"/>
                      <a:pt x="14" y="10"/>
                      <a:pt x="11" y="11"/>
                    </a:cubicBezTo>
                    <a:cubicBezTo>
                      <a:pt x="9" y="12"/>
                      <a:pt x="0" y="11"/>
                      <a:pt x="0" y="8"/>
                    </a:cubicBezTo>
                    <a:cubicBezTo>
                      <a:pt x="0" y="7"/>
                      <a:pt x="0" y="10"/>
                      <a:pt x="0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87" name="Freeform 473">
                <a:extLst>
                  <a:ext uri="{FF2B5EF4-FFF2-40B4-BE49-F238E27FC236}">
                    <a16:creationId xmlns:a16="http://schemas.microsoft.com/office/drawing/2014/main" id="{241801D9-A7FA-42E4-9661-FFE6FF79A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9307" y="8543352"/>
                <a:ext cx="90610" cy="118010"/>
              </a:xfrm>
              <a:custGeom>
                <a:avLst/>
                <a:gdLst>
                  <a:gd name="T0" fmla="*/ 1 w 9"/>
                  <a:gd name="T1" fmla="*/ 0 h 11"/>
                  <a:gd name="T2" fmla="*/ 8 w 9"/>
                  <a:gd name="T3" fmla="*/ 8 h 11"/>
                  <a:gd name="T4" fmla="*/ 5 w 9"/>
                  <a:gd name="T5" fmla="*/ 4 h 11"/>
                  <a:gd name="T6" fmla="*/ 1 w 9"/>
                  <a:gd name="T7" fmla="*/ 0 h 11"/>
                  <a:gd name="T8" fmla="*/ 1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5" y="11"/>
                      <a:pt x="8" y="8"/>
                    </a:cubicBezTo>
                    <a:cubicBezTo>
                      <a:pt x="9" y="6"/>
                      <a:pt x="6" y="4"/>
                      <a:pt x="5" y="4"/>
                    </a:cubicBezTo>
                    <a:cubicBezTo>
                      <a:pt x="4" y="3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88" name="Freeform 474">
                <a:extLst>
                  <a:ext uri="{FF2B5EF4-FFF2-40B4-BE49-F238E27FC236}">
                    <a16:creationId xmlns:a16="http://schemas.microsoft.com/office/drawing/2014/main" id="{B822D859-F400-43AB-8F4A-73369D245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4162" y="8760939"/>
                <a:ext cx="59243" cy="62692"/>
              </a:xfrm>
              <a:custGeom>
                <a:avLst/>
                <a:gdLst>
                  <a:gd name="T0" fmla="*/ 6 w 6"/>
                  <a:gd name="T1" fmla="*/ 4 h 6"/>
                  <a:gd name="T2" fmla="*/ 1 w 6"/>
                  <a:gd name="T3" fmla="*/ 2 h 6"/>
                  <a:gd name="T4" fmla="*/ 6 w 6"/>
                  <a:gd name="T5" fmla="*/ 4 h 6"/>
                  <a:gd name="T6" fmla="*/ 6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6" y="2"/>
                      <a:pt x="0" y="0"/>
                      <a:pt x="1" y="2"/>
                    </a:cubicBezTo>
                    <a:cubicBezTo>
                      <a:pt x="1" y="3"/>
                      <a:pt x="6" y="5"/>
                      <a:pt x="6" y="4"/>
                    </a:cubicBezTo>
                    <a:cubicBezTo>
                      <a:pt x="6" y="3"/>
                      <a:pt x="6" y="6"/>
                      <a:pt x="6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89" name="Freeform 475">
                <a:extLst>
                  <a:ext uri="{FF2B5EF4-FFF2-40B4-BE49-F238E27FC236}">
                    <a16:creationId xmlns:a16="http://schemas.microsoft.com/office/drawing/2014/main" id="{1A2D5F24-1724-43E9-99B5-D7C286391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1433" y="8661365"/>
                <a:ext cx="94095" cy="66379"/>
              </a:xfrm>
              <a:custGeom>
                <a:avLst/>
                <a:gdLst>
                  <a:gd name="T0" fmla="*/ 8 w 9"/>
                  <a:gd name="T1" fmla="*/ 6 h 6"/>
                  <a:gd name="T2" fmla="*/ 0 w 9"/>
                  <a:gd name="T3" fmla="*/ 1 h 6"/>
                  <a:gd name="T4" fmla="*/ 3 w 9"/>
                  <a:gd name="T5" fmla="*/ 4 h 6"/>
                  <a:gd name="T6" fmla="*/ 8 w 9"/>
                  <a:gd name="T7" fmla="*/ 6 h 6"/>
                  <a:gd name="T8" fmla="*/ 8 w 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8" y="6"/>
                    </a:moveTo>
                    <a:cubicBezTo>
                      <a:pt x="6" y="5"/>
                      <a:pt x="3" y="0"/>
                      <a:pt x="0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9" y="6"/>
                      <a:pt x="6" y="5"/>
                      <a:pt x="8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0" name="Freeform 476">
                <a:extLst>
                  <a:ext uri="{FF2B5EF4-FFF2-40B4-BE49-F238E27FC236}">
                    <a16:creationId xmlns:a16="http://schemas.microsoft.com/office/drawing/2014/main" id="{2F6747BE-C425-4C8F-8D06-4449F91B6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0823" y="8617109"/>
                <a:ext cx="41820" cy="55320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0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2"/>
                      <a:pt x="0" y="0"/>
                      <a:pt x="0" y="0"/>
                    </a:cubicBezTo>
                    <a:cubicBezTo>
                      <a:pt x="0" y="1"/>
                      <a:pt x="4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1" name="Freeform 477">
                <a:extLst>
                  <a:ext uri="{FF2B5EF4-FFF2-40B4-BE49-F238E27FC236}">
                    <a16:creationId xmlns:a16="http://schemas.microsoft.com/office/drawing/2014/main" id="{F26E806C-EE64-4C81-9E32-1847482F4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7199" y="9376809"/>
                <a:ext cx="163792" cy="129075"/>
              </a:xfrm>
              <a:custGeom>
                <a:avLst/>
                <a:gdLst>
                  <a:gd name="T0" fmla="*/ 15 w 16"/>
                  <a:gd name="T1" fmla="*/ 11 h 12"/>
                  <a:gd name="T2" fmla="*/ 2 w 16"/>
                  <a:gd name="T3" fmla="*/ 0 h 12"/>
                  <a:gd name="T4" fmla="*/ 15 w 16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5" y="11"/>
                    </a:moveTo>
                    <a:cubicBezTo>
                      <a:pt x="16" y="12"/>
                      <a:pt x="3" y="0"/>
                      <a:pt x="2" y="0"/>
                    </a:cubicBezTo>
                    <a:cubicBezTo>
                      <a:pt x="0" y="0"/>
                      <a:pt x="7" y="9"/>
                      <a:pt x="15" y="1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2" name="Freeform 478">
                <a:extLst>
                  <a:ext uri="{FF2B5EF4-FFF2-40B4-BE49-F238E27FC236}">
                    <a16:creationId xmlns:a16="http://schemas.microsoft.com/office/drawing/2014/main" id="{3DEC0B9E-CD4A-4CF0-8D46-90B2CAC80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6305" y="10199201"/>
                <a:ext cx="115005" cy="151203"/>
              </a:xfrm>
              <a:custGeom>
                <a:avLst/>
                <a:gdLst>
                  <a:gd name="T0" fmla="*/ 11 w 11"/>
                  <a:gd name="T1" fmla="*/ 14 h 14"/>
                  <a:gd name="T2" fmla="*/ 9 w 11"/>
                  <a:gd name="T3" fmla="*/ 10 h 14"/>
                  <a:gd name="T4" fmla="*/ 9 w 11"/>
                  <a:gd name="T5" fmla="*/ 7 h 14"/>
                  <a:gd name="T6" fmla="*/ 0 w 11"/>
                  <a:gd name="T7" fmla="*/ 0 h 14"/>
                  <a:gd name="T8" fmla="*/ 3 w 11"/>
                  <a:gd name="T9" fmla="*/ 4 h 14"/>
                  <a:gd name="T10" fmla="*/ 5 w 11"/>
                  <a:gd name="T11" fmla="*/ 8 h 14"/>
                  <a:gd name="T12" fmla="*/ 8 w 11"/>
                  <a:gd name="T13" fmla="*/ 11 h 14"/>
                  <a:gd name="T14" fmla="*/ 11 w 11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cubicBezTo>
                      <a:pt x="10" y="12"/>
                      <a:pt x="11" y="11"/>
                      <a:pt x="9" y="10"/>
                    </a:cubicBezTo>
                    <a:cubicBezTo>
                      <a:pt x="8" y="8"/>
                      <a:pt x="9" y="8"/>
                      <a:pt x="9" y="7"/>
                    </a:cubicBezTo>
                    <a:cubicBezTo>
                      <a:pt x="8" y="5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6" y="9"/>
                      <a:pt x="9" y="10"/>
                      <a:pt x="8" y="11"/>
                    </a:cubicBezTo>
                    <a:cubicBezTo>
                      <a:pt x="8" y="13"/>
                      <a:pt x="9" y="13"/>
                      <a:pt x="11" y="1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3" name="Freeform 479">
                <a:extLst>
                  <a:ext uri="{FF2B5EF4-FFF2-40B4-BE49-F238E27FC236}">
                    <a16:creationId xmlns:a16="http://schemas.microsoft.com/office/drawing/2014/main" id="{4E20E613-EEC6-4C45-B706-A1A1E9A1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7671" y="10339341"/>
                <a:ext cx="264855" cy="328220"/>
              </a:xfrm>
              <a:custGeom>
                <a:avLst/>
                <a:gdLst>
                  <a:gd name="T0" fmla="*/ 8 w 26"/>
                  <a:gd name="T1" fmla="*/ 2 h 30"/>
                  <a:gd name="T2" fmla="*/ 7 w 26"/>
                  <a:gd name="T3" fmla="*/ 11 h 30"/>
                  <a:gd name="T4" fmla="*/ 5 w 26"/>
                  <a:gd name="T5" fmla="*/ 18 h 30"/>
                  <a:gd name="T6" fmla="*/ 9 w 26"/>
                  <a:gd name="T7" fmla="*/ 25 h 30"/>
                  <a:gd name="T8" fmla="*/ 14 w 26"/>
                  <a:gd name="T9" fmla="*/ 26 h 30"/>
                  <a:gd name="T10" fmla="*/ 17 w 26"/>
                  <a:gd name="T11" fmla="*/ 22 h 30"/>
                  <a:gd name="T12" fmla="*/ 18 w 26"/>
                  <a:gd name="T13" fmla="*/ 16 h 30"/>
                  <a:gd name="T14" fmla="*/ 22 w 26"/>
                  <a:gd name="T15" fmla="*/ 14 h 30"/>
                  <a:gd name="T16" fmla="*/ 26 w 26"/>
                  <a:gd name="T17" fmla="*/ 10 h 30"/>
                  <a:gd name="T18" fmla="*/ 25 w 26"/>
                  <a:gd name="T19" fmla="*/ 6 h 30"/>
                  <a:gd name="T20" fmla="*/ 20 w 26"/>
                  <a:gd name="T21" fmla="*/ 8 h 30"/>
                  <a:gd name="T22" fmla="*/ 14 w 26"/>
                  <a:gd name="T23" fmla="*/ 5 h 30"/>
                  <a:gd name="T24" fmla="*/ 11 w 26"/>
                  <a:gd name="T25" fmla="*/ 0 h 30"/>
                  <a:gd name="T26" fmla="*/ 11 w 26"/>
                  <a:gd name="T27" fmla="*/ 3 h 30"/>
                  <a:gd name="T28" fmla="*/ 8 w 26"/>
                  <a:gd name="T29" fmla="*/ 2 h 30"/>
                  <a:gd name="T30" fmla="*/ 8 w 26"/>
                  <a:gd name="T3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0">
                    <a:moveTo>
                      <a:pt x="8" y="2"/>
                    </a:moveTo>
                    <a:cubicBezTo>
                      <a:pt x="7" y="2"/>
                      <a:pt x="7" y="9"/>
                      <a:pt x="7" y="11"/>
                    </a:cubicBezTo>
                    <a:cubicBezTo>
                      <a:pt x="6" y="13"/>
                      <a:pt x="0" y="16"/>
                      <a:pt x="5" y="18"/>
                    </a:cubicBezTo>
                    <a:cubicBezTo>
                      <a:pt x="8" y="19"/>
                      <a:pt x="11" y="21"/>
                      <a:pt x="9" y="25"/>
                    </a:cubicBezTo>
                    <a:cubicBezTo>
                      <a:pt x="6" y="30"/>
                      <a:pt x="11" y="29"/>
                      <a:pt x="14" y="26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9" y="19"/>
                      <a:pt x="18" y="19"/>
                      <a:pt x="18" y="16"/>
                    </a:cubicBezTo>
                    <a:cubicBezTo>
                      <a:pt x="19" y="14"/>
                      <a:pt x="21" y="14"/>
                      <a:pt x="22" y="14"/>
                    </a:cubicBezTo>
                    <a:cubicBezTo>
                      <a:pt x="23" y="15"/>
                      <a:pt x="25" y="11"/>
                      <a:pt x="26" y="10"/>
                    </a:cubicBezTo>
                    <a:cubicBezTo>
                      <a:pt x="26" y="9"/>
                      <a:pt x="26" y="6"/>
                      <a:pt x="25" y="6"/>
                    </a:cubicBezTo>
                    <a:cubicBezTo>
                      <a:pt x="23" y="6"/>
                      <a:pt x="21" y="8"/>
                      <a:pt x="20" y="8"/>
                    </a:cubicBezTo>
                    <a:cubicBezTo>
                      <a:pt x="18" y="8"/>
                      <a:pt x="15" y="7"/>
                      <a:pt x="14" y="5"/>
                    </a:cubicBezTo>
                    <a:cubicBezTo>
                      <a:pt x="13" y="4"/>
                      <a:pt x="13" y="0"/>
                      <a:pt x="11" y="0"/>
                    </a:cubicBezTo>
                    <a:cubicBezTo>
                      <a:pt x="11" y="0"/>
                      <a:pt x="11" y="3"/>
                      <a:pt x="11" y="3"/>
                    </a:cubicBezTo>
                    <a:cubicBezTo>
                      <a:pt x="10" y="3"/>
                      <a:pt x="9" y="1"/>
                      <a:pt x="8" y="2"/>
                    </a:cubicBezTo>
                    <a:cubicBezTo>
                      <a:pt x="7" y="2"/>
                      <a:pt x="9" y="1"/>
                      <a:pt x="8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4" name="Freeform 480">
                <a:extLst>
                  <a:ext uri="{FF2B5EF4-FFF2-40B4-BE49-F238E27FC236}">
                    <a16:creationId xmlns:a16="http://schemas.microsoft.com/office/drawing/2014/main" id="{1F36E281-3F8B-44A7-9573-909033565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9176" y="10579051"/>
                <a:ext cx="400771" cy="413040"/>
              </a:xfrm>
              <a:custGeom>
                <a:avLst/>
                <a:gdLst>
                  <a:gd name="T0" fmla="*/ 33 w 39"/>
                  <a:gd name="T1" fmla="*/ 4 h 38"/>
                  <a:gd name="T2" fmla="*/ 30 w 39"/>
                  <a:gd name="T3" fmla="*/ 1 h 38"/>
                  <a:gd name="T4" fmla="*/ 26 w 39"/>
                  <a:gd name="T5" fmla="*/ 8 h 38"/>
                  <a:gd name="T6" fmla="*/ 22 w 39"/>
                  <a:gd name="T7" fmla="*/ 13 h 38"/>
                  <a:gd name="T8" fmla="*/ 15 w 39"/>
                  <a:gd name="T9" fmla="*/ 18 h 38"/>
                  <a:gd name="T10" fmla="*/ 9 w 39"/>
                  <a:gd name="T11" fmla="*/ 22 h 38"/>
                  <a:gd name="T12" fmla="*/ 4 w 39"/>
                  <a:gd name="T13" fmla="*/ 27 h 38"/>
                  <a:gd name="T14" fmla="*/ 2 w 39"/>
                  <a:gd name="T15" fmla="*/ 33 h 38"/>
                  <a:gd name="T16" fmla="*/ 1 w 39"/>
                  <a:gd name="T17" fmla="*/ 34 h 38"/>
                  <a:gd name="T18" fmla="*/ 3 w 39"/>
                  <a:gd name="T19" fmla="*/ 35 h 38"/>
                  <a:gd name="T20" fmla="*/ 10 w 39"/>
                  <a:gd name="T21" fmla="*/ 37 h 38"/>
                  <a:gd name="T22" fmla="*/ 19 w 39"/>
                  <a:gd name="T23" fmla="*/ 34 h 38"/>
                  <a:gd name="T24" fmla="*/ 22 w 39"/>
                  <a:gd name="T25" fmla="*/ 27 h 38"/>
                  <a:gd name="T26" fmla="*/ 27 w 39"/>
                  <a:gd name="T27" fmla="*/ 22 h 38"/>
                  <a:gd name="T28" fmla="*/ 29 w 39"/>
                  <a:gd name="T29" fmla="*/ 21 h 38"/>
                  <a:gd name="T30" fmla="*/ 33 w 39"/>
                  <a:gd name="T31" fmla="*/ 21 h 38"/>
                  <a:gd name="T32" fmla="*/ 32 w 39"/>
                  <a:gd name="T33" fmla="*/ 19 h 38"/>
                  <a:gd name="T34" fmla="*/ 32 w 39"/>
                  <a:gd name="T35" fmla="*/ 17 h 38"/>
                  <a:gd name="T36" fmla="*/ 38 w 39"/>
                  <a:gd name="T37" fmla="*/ 9 h 38"/>
                  <a:gd name="T38" fmla="*/ 38 w 39"/>
                  <a:gd name="T39" fmla="*/ 6 h 38"/>
                  <a:gd name="T40" fmla="*/ 38 w 39"/>
                  <a:gd name="T41" fmla="*/ 4 h 38"/>
                  <a:gd name="T42" fmla="*/ 37 w 39"/>
                  <a:gd name="T43" fmla="*/ 4 h 38"/>
                  <a:gd name="T44" fmla="*/ 37 w 39"/>
                  <a:gd name="T45" fmla="*/ 2 h 38"/>
                  <a:gd name="T46" fmla="*/ 33 w 39"/>
                  <a:gd name="T4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38">
                    <a:moveTo>
                      <a:pt x="33" y="4"/>
                    </a:moveTo>
                    <a:cubicBezTo>
                      <a:pt x="33" y="4"/>
                      <a:pt x="32" y="0"/>
                      <a:pt x="30" y="1"/>
                    </a:cubicBezTo>
                    <a:cubicBezTo>
                      <a:pt x="27" y="3"/>
                      <a:pt x="28" y="5"/>
                      <a:pt x="26" y="8"/>
                    </a:cubicBezTo>
                    <a:cubicBezTo>
                      <a:pt x="25" y="9"/>
                      <a:pt x="24" y="12"/>
                      <a:pt x="22" y="13"/>
                    </a:cubicBezTo>
                    <a:cubicBezTo>
                      <a:pt x="20" y="16"/>
                      <a:pt x="18" y="17"/>
                      <a:pt x="15" y="18"/>
                    </a:cubicBezTo>
                    <a:cubicBezTo>
                      <a:pt x="13" y="19"/>
                      <a:pt x="12" y="21"/>
                      <a:pt x="9" y="22"/>
                    </a:cubicBezTo>
                    <a:cubicBezTo>
                      <a:pt x="7" y="23"/>
                      <a:pt x="7" y="27"/>
                      <a:pt x="4" y="27"/>
                    </a:cubicBezTo>
                    <a:cubicBezTo>
                      <a:pt x="0" y="28"/>
                      <a:pt x="4" y="31"/>
                      <a:pt x="2" y="33"/>
                    </a:cubicBezTo>
                    <a:cubicBezTo>
                      <a:pt x="1" y="33"/>
                      <a:pt x="0" y="33"/>
                      <a:pt x="1" y="34"/>
                    </a:cubicBezTo>
                    <a:cubicBezTo>
                      <a:pt x="1" y="35"/>
                      <a:pt x="1" y="35"/>
                      <a:pt x="3" y="35"/>
                    </a:cubicBezTo>
                    <a:cubicBezTo>
                      <a:pt x="5" y="35"/>
                      <a:pt x="8" y="37"/>
                      <a:pt x="10" y="37"/>
                    </a:cubicBezTo>
                    <a:cubicBezTo>
                      <a:pt x="14" y="38"/>
                      <a:pt x="16" y="36"/>
                      <a:pt x="19" y="34"/>
                    </a:cubicBezTo>
                    <a:cubicBezTo>
                      <a:pt x="21" y="32"/>
                      <a:pt x="22" y="30"/>
                      <a:pt x="22" y="27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28" y="22"/>
                      <a:pt x="28" y="21"/>
                      <a:pt x="29" y="21"/>
                    </a:cubicBezTo>
                    <a:cubicBezTo>
                      <a:pt x="30" y="21"/>
                      <a:pt x="31" y="21"/>
                      <a:pt x="33" y="21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1" y="18"/>
                      <a:pt x="31" y="18"/>
                      <a:pt x="32" y="17"/>
                    </a:cubicBezTo>
                    <a:cubicBezTo>
                      <a:pt x="34" y="14"/>
                      <a:pt x="36" y="12"/>
                      <a:pt x="38" y="9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9" y="3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6" y="3"/>
                      <a:pt x="35" y="5"/>
                      <a:pt x="33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5" name="Freeform 481">
                <a:extLst>
                  <a:ext uri="{FF2B5EF4-FFF2-40B4-BE49-F238E27FC236}">
                    <a16:creationId xmlns:a16="http://schemas.microsoft.com/office/drawing/2014/main" id="{32EC66B9-B409-421A-A433-6A05A6178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1903" y="10992094"/>
                <a:ext cx="20911" cy="22128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6" name="Freeform 482">
                <a:extLst>
                  <a:ext uri="{FF2B5EF4-FFF2-40B4-BE49-F238E27FC236}">
                    <a16:creationId xmlns:a16="http://schemas.microsoft.com/office/drawing/2014/main" id="{30E5D8E7-60FB-411C-B601-212A50DD8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7470" y="10590116"/>
                <a:ext cx="195161" cy="195458"/>
              </a:xfrm>
              <a:custGeom>
                <a:avLst/>
                <a:gdLst>
                  <a:gd name="T0" fmla="*/ 0 w 19"/>
                  <a:gd name="T1" fmla="*/ 2 h 18"/>
                  <a:gd name="T2" fmla="*/ 2 w 19"/>
                  <a:gd name="T3" fmla="*/ 7 h 18"/>
                  <a:gd name="T4" fmla="*/ 4 w 19"/>
                  <a:gd name="T5" fmla="*/ 10 h 18"/>
                  <a:gd name="T6" fmla="*/ 3 w 19"/>
                  <a:gd name="T7" fmla="*/ 12 h 18"/>
                  <a:gd name="T8" fmla="*/ 9 w 19"/>
                  <a:gd name="T9" fmla="*/ 18 h 18"/>
                  <a:gd name="T10" fmla="*/ 12 w 19"/>
                  <a:gd name="T11" fmla="*/ 15 h 18"/>
                  <a:gd name="T12" fmla="*/ 13 w 19"/>
                  <a:gd name="T13" fmla="*/ 17 h 18"/>
                  <a:gd name="T14" fmla="*/ 14 w 19"/>
                  <a:gd name="T15" fmla="*/ 14 h 18"/>
                  <a:gd name="T16" fmla="*/ 16 w 19"/>
                  <a:gd name="T17" fmla="*/ 15 h 18"/>
                  <a:gd name="T18" fmla="*/ 18 w 19"/>
                  <a:gd name="T19" fmla="*/ 7 h 18"/>
                  <a:gd name="T20" fmla="*/ 16 w 19"/>
                  <a:gd name="T21" fmla="*/ 1 h 18"/>
                  <a:gd name="T22" fmla="*/ 7 w 19"/>
                  <a:gd name="T23" fmla="*/ 3 h 18"/>
                  <a:gd name="T24" fmla="*/ 0 w 19"/>
                  <a:gd name="T25" fmla="*/ 2 h 18"/>
                  <a:gd name="T26" fmla="*/ 0 w 19"/>
                  <a:gd name="T2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8">
                    <a:moveTo>
                      <a:pt x="0" y="2"/>
                    </a:moveTo>
                    <a:cubicBezTo>
                      <a:pt x="0" y="3"/>
                      <a:pt x="2" y="6"/>
                      <a:pt x="2" y="7"/>
                    </a:cubicBezTo>
                    <a:cubicBezTo>
                      <a:pt x="3" y="8"/>
                      <a:pt x="4" y="9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4" y="15"/>
                      <a:pt x="7" y="17"/>
                      <a:pt x="9" y="18"/>
                    </a:cubicBezTo>
                    <a:cubicBezTo>
                      <a:pt x="11" y="18"/>
                      <a:pt x="11" y="16"/>
                      <a:pt x="12" y="15"/>
                    </a:cubicBezTo>
                    <a:cubicBezTo>
                      <a:pt x="12" y="15"/>
                      <a:pt x="13" y="17"/>
                      <a:pt x="13" y="17"/>
                    </a:cubicBezTo>
                    <a:cubicBezTo>
                      <a:pt x="13" y="16"/>
                      <a:pt x="13" y="14"/>
                      <a:pt x="14" y="14"/>
                    </a:cubicBezTo>
                    <a:cubicBezTo>
                      <a:pt x="15" y="13"/>
                      <a:pt x="15" y="15"/>
                      <a:pt x="16" y="15"/>
                    </a:cubicBezTo>
                    <a:cubicBezTo>
                      <a:pt x="15" y="15"/>
                      <a:pt x="18" y="8"/>
                      <a:pt x="18" y="7"/>
                    </a:cubicBezTo>
                    <a:cubicBezTo>
                      <a:pt x="18" y="6"/>
                      <a:pt x="19" y="0"/>
                      <a:pt x="16" y="1"/>
                    </a:cubicBezTo>
                    <a:cubicBezTo>
                      <a:pt x="13" y="2"/>
                      <a:pt x="10" y="4"/>
                      <a:pt x="7" y="3"/>
                    </a:cubicBezTo>
                    <a:cubicBezTo>
                      <a:pt x="6" y="3"/>
                      <a:pt x="1" y="0"/>
                      <a:pt x="0" y="2"/>
                    </a:cubicBezTo>
                    <a:cubicBezTo>
                      <a:pt x="0" y="3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7" name="Freeform 483">
                <a:extLst>
                  <a:ext uri="{FF2B5EF4-FFF2-40B4-BE49-F238E27FC236}">
                    <a16:creationId xmlns:a16="http://schemas.microsoft.com/office/drawing/2014/main" id="{25D13588-4F2B-4349-8AB7-9D4B1250C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0808" y="10534799"/>
                <a:ext cx="31364" cy="55320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0 h 5"/>
                  <a:gd name="T4" fmla="*/ 3 w 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8" name="Freeform 484">
                <a:extLst>
                  <a:ext uri="{FF2B5EF4-FFF2-40B4-BE49-F238E27FC236}">
                    <a16:creationId xmlns:a16="http://schemas.microsoft.com/office/drawing/2014/main" id="{3615AB55-2C12-4E2A-ACF5-3DBD71C6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5195" y="10534799"/>
                <a:ext cx="20911" cy="22128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99" name="Freeform 610">
                <a:extLst>
                  <a:ext uri="{FF2B5EF4-FFF2-40B4-BE49-F238E27FC236}">
                    <a16:creationId xmlns:a16="http://schemas.microsoft.com/office/drawing/2014/main" id="{C658B713-2E02-4144-AE12-C99314603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1684" y="8358957"/>
                <a:ext cx="20911" cy="1106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600" name="Freeform 612">
                <a:extLst>
                  <a:ext uri="{FF2B5EF4-FFF2-40B4-BE49-F238E27FC236}">
                    <a16:creationId xmlns:a16="http://schemas.microsoft.com/office/drawing/2014/main" id="{11947D19-D110-4D41-A935-F725B1B1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271" y="10265581"/>
                <a:ext cx="69700" cy="55320"/>
              </a:xfrm>
              <a:custGeom>
                <a:avLst/>
                <a:gdLst>
                  <a:gd name="T0" fmla="*/ 6 w 7"/>
                  <a:gd name="T1" fmla="*/ 2 h 5"/>
                  <a:gd name="T2" fmla="*/ 1 w 7"/>
                  <a:gd name="T3" fmla="*/ 2 h 5"/>
                  <a:gd name="T4" fmla="*/ 6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7" y="0"/>
                      <a:pt x="0" y="1"/>
                      <a:pt x="1" y="2"/>
                    </a:cubicBezTo>
                    <a:cubicBezTo>
                      <a:pt x="1" y="3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601" name="Freeform 707">
                <a:extLst>
                  <a:ext uri="{FF2B5EF4-FFF2-40B4-BE49-F238E27FC236}">
                    <a16:creationId xmlns:a16="http://schemas.microsoft.com/office/drawing/2014/main" id="{D41D1633-D9AB-4E82-977E-E9F27D3A6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2746" y="8336829"/>
                <a:ext cx="460016" cy="413040"/>
              </a:xfrm>
              <a:custGeom>
                <a:avLst/>
                <a:gdLst>
                  <a:gd name="T0" fmla="*/ 45 w 45"/>
                  <a:gd name="T1" fmla="*/ 29 h 38"/>
                  <a:gd name="T2" fmla="*/ 45 w 45"/>
                  <a:gd name="T3" fmla="*/ 26 h 38"/>
                  <a:gd name="T4" fmla="*/ 45 w 45"/>
                  <a:gd name="T5" fmla="*/ 24 h 38"/>
                  <a:gd name="T6" fmla="*/ 45 w 45"/>
                  <a:gd name="T7" fmla="*/ 15 h 38"/>
                  <a:gd name="T8" fmla="*/ 45 w 45"/>
                  <a:gd name="T9" fmla="*/ 6 h 38"/>
                  <a:gd name="T10" fmla="*/ 35 w 45"/>
                  <a:gd name="T11" fmla="*/ 3 h 38"/>
                  <a:gd name="T12" fmla="*/ 30 w 45"/>
                  <a:gd name="T13" fmla="*/ 0 h 38"/>
                  <a:gd name="T14" fmla="*/ 26 w 45"/>
                  <a:gd name="T15" fmla="*/ 3 h 38"/>
                  <a:gd name="T16" fmla="*/ 22 w 45"/>
                  <a:gd name="T17" fmla="*/ 5 h 38"/>
                  <a:gd name="T18" fmla="*/ 18 w 45"/>
                  <a:gd name="T19" fmla="*/ 10 h 38"/>
                  <a:gd name="T20" fmla="*/ 14 w 45"/>
                  <a:gd name="T21" fmla="*/ 8 h 38"/>
                  <a:gd name="T22" fmla="*/ 11 w 45"/>
                  <a:gd name="T23" fmla="*/ 5 h 38"/>
                  <a:gd name="T24" fmla="*/ 9 w 45"/>
                  <a:gd name="T25" fmla="*/ 6 h 38"/>
                  <a:gd name="T26" fmla="*/ 7 w 45"/>
                  <a:gd name="T27" fmla="*/ 5 h 38"/>
                  <a:gd name="T28" fmla="*/ 4 w 45"/>
                  <a:gd name="T29" fmla="*/ 6 h 38"/>
                  <a:gd name="T30" fmla="*/ 0 w 45"/>
                  <a:gd name="T31" fmla="*/ 7 h 38"/>
                  <a:gd name="T32" fmla="*/ 3 w 45"/>
                  <a:gd name="T33" fmla="*/ 8 h 38"/>
                  <a:gd name="T34" fmla="*/ 4 w 45"/>
                  <a:gd name="T35" fmla="*/ 11 h 38"/>
                  <a:gd name="T36" fmla="*/ 7 w 45"/>
                  <a:gd name="T37" fmla="*/ 14 h 38"/>
                  <a:gd name="T38" fmla="*/ 9 w 45"/>
                  <a:gd name="T39" fmla="*/ 8 h 38"/>
                  <a:gd name="T40" fmla="*/ 10 w 45"/>
                  <a:gd name="T41" fmla="*/ 12 h 38"/>
                  <a:gd name="T42" fmla="*/ 15 w 45"/>
                  <a:gd name="T43" fmla="*/ 12 h 38"/>
                  <a:gd name="T44" fmla="*/ 18 w 45"/>
                  <a:gd name="T45" fmla="*/ 15 h 38"/>
                  <a:gd name="T46" fmla="*/ 27 w 45"/>
                  <a:gd name="T47" fmla="*/ 19 h 38"/>
                  <a:gd name="T48" fmla="*/ 32 w 45"/>
                  <a:gd name="T49" fmla="*/ 22 h 38"/>
                  <a:gd name="T50" fmla="*/ 34 w 45"/>
                  <a:gd name="T51" fmla="*/ 26 h 38"/>
                  <a:gd name="T52" fmla="*/ 36 w 45"/>
                  <a:gd name="T53" fmla="*/ 27 h 38"/>
                  <a:gd name="T54" fmla="*/ 34 w 45"/>
                  <a:gd name="T55" fmla="*/ 28 h 38"/>
                  <a:gd name="T56" fmla="*/ 36 w 45"/>
                  <a:gd name="T57" fmla="*/ 29 h 38"/>
                  <a:gd name="T58" fmla="*/ 35 w 45"/>
                  <a:gd name="T59" fmla="*/ 30 h 38"/>
                  <a:gd name="T60" fmla="*/ 32 w 45"/>
                  <a:gd name="T61" fmla="*/ 31 h 38"/>
                  <a:gd name="T62" fmla="*/ 29 w 45"/>
                  <a:gd name="T63" fmla="*/ 34 h 38"/>
                  <a:gd name="T64" fmla="*/ 34 w 45"/>
                  <a:gd name="T65" fmla="*/ 35 h 38"/>
                  <a:gd name="T66" fmla="*/ 36 w 45"/>
                  <a:gd name="T67" fmla="*/ 31 h 38"/>
                  <a:gd name="T68" fmla="*/ 36 w 45"/>
                  <a:gd name="T69" fmla="*/ 33 h 38"/>
                  <a:gd name="T70" fmla="*/ 40 w 45"/>
                  <a:gd name="T71" fmla="*/ 32 h 38"/>
                  <a:gd name="T72" fmla="*/ 45 w 45"/>
                  <a:gd name="T73" fmla="*/ 38 h 38"/>
                  <a:gd name="T74" fmla="*/ 45 w 45"/>
                  <a:gd name="T7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38">
                    <a:moveTo>
                      <a:pt x="45" y="29"/>
                    </a:moveTo>
                    <a:cubicBezTo>
                      <a:pt x="45" y="28"/>
                      <a:pt x="44" y="27"/>
                      <a:pt x="45" y="26"/>
                    </a:cubicBezTo>
                    <a:cubicBezTo>
                      <a:pt x="45" y="25"/>
                      <a:pt x="45" y="25"/>
                      <a:pt x="45" y="24"/>
                    </a:cubicBezTo>
                    <a:cubicBezTo>
                      <a:pt x="45" y="21"/>
                      <a:pt x="45" y="18"/>
                      <a:pt x="45" y="15"/>
                    </a:cubicBezTo>
                    <a:cubicBezTo>
                      <a:pt x="45" y="12"/>
                      <a:pt x="45" y="9"/>
                      <a:pt x="45" y="6"/>
                    </a:cubicBezTo>
                    <a:cubicBezTo>
                      <a:pt x="45" y="6"/>
                      <a:pt x="36" y="3"/>
                      <a:pt x="35" y="3"/>
                    </a:cubicBezTo>
                    <a:cubicBezTo>
                      <a:pt x="33" y="2"/>
                      <a:pt x="32" y="1"/>
                      <a:pt x="30" y="0"/>
                    </a:cubicBezTo>
                    <a:cubicBezTo>
                      <a:pt x="27" y="0"/>
                      <a:pt x="27" y="2"/>
                      <a:pt x="26" y="3"/>
                    </a:cubicBezTo>
                    <a:cubicBezTo>
                      <a:pt x="26" y="4"/>
                      <a:pt x="23" y="4"/>
                      <a:pt x="22" y="5"/>
                    </a:cubicBezTo>
                    <a:cubicBezTo>
                      <a:pt x="21" y="7"/>
                      <a:pt x="20" y="9"/>
                      <a:pt x="18" y="10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3" y="6"/>
                      <a:pt x="12" y="6"/>
                      <a:pt x="11" y="5"/>
                    </a:cubicBezTo>
                    <a:cubicBezTo>
                      <a:pt x="11" y="3"/>
                      <a:pt x="10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7"/>
                      <a:pt x="0" y="6"/>
                      <a:pt x="0" y="7"/>
                    </a:cubicBezTo>
                    <a:cubicBezTo>
                      <a:pt x="0" y="8"/>
                      <a:pt x="2" y="8"/>
                      <a:pt x="3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7" y="13"/>
                      <a:pt x="7" y="14"/>
                    </a:cubicBezTo>
                    <a:cubicBezTo>
                      <a:pt x="7" y="12"/>
                      <a:pt x="7" y="9"/>
                      <a:pt x="9" y="8"/>
                    </a:cubicBezTo>
                    <a:cubicBezTo>
                      <a:pt x="7" y="9"/>
                      <a:pt x="8" y="11"/>
                      <a:pt x="10" y="12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2" y="13"/>
                      <a:pt x="17" y="15"/>
                      <a:pt x="18" y="15"/>
                    </a:cubicBezTo>
                    <a:cubicBezTo>
                      <a:pt x="21" y="16"/>
                      <a:pt x="24" y="18"/>
                      <a:pt x="27" y="19"/>
                    </a:cubicBezTo>
                    <a:cubicBezTo>
                      <a:pt x="29" y="20"/>
                      <a:pt x="31" y="21"/>
                      <a:pt x="32" y="22"/>
                    </a:cubicBezTo>
                    <a:cubicBezTo>
                      <a:pt x="32" y="24"/>
                      <a:pt x="33" y="25"/>
                      <a:pt x="34" y="26"/>
                    </a:cubicBezTo>
                    <a:cubicBezTo>
                      <a:pt x="34" y="26"/>
                      <a:pt x="36" y="27"/>
                      <a:pt x="36" y="27"/>
                    </a:cubicBezTo>
                    <a:cubicBezTo>
                      <a:pt x="36" y="27"/>
                      <a:pt x="34" y="28"/>
                      <a:pt x="34" y="28"/>
                    </a:cubicBezTo>
                    <a:cubicBezTo>
                      <a:pt x="34" y="28"/>
                      <a:pt x="36" y="28"/>
                      <a:pt x="36" y="29"/>
                    </a:cubicBezTo>
                    <a:cubicBezTo>
                      <a:pt x="36" y="28"/>
                      <a:pt x="35" y="29"/>
                      <a:pt x="35" y="30"/>
                    </a:cubicBezTo>
                    <a:cubicBezTo>
                      <a:pt x="34" y="31"/>
                      <a:pt x="33" y="30"/>
                      <a:pt x="32" y="31"/>
                    </a:cubicBezTo>
                    <a:cubicBezTo>
                      <a:pt x="31" y="31"/>
                      <a:pt x="28" y="34"/>
                      <a:pt x="29" y="34"/>
                    </a:cubicBezTo>
                    <a:cubicBezTo>
                      <a:pt x="30" y="35"/>
                      <a:pt x="32" y="35"/>
                      <a:pt x="34" y="35"/>
                    </a:cubicBezTo>
                    <a:cubicBezTo>
                      <a:pt x="34" y="34"/>
                      <a:pt x="35" y="30"/>
                      <a:pt x="36" y="31"/>
                    </a:cubicBezTo>
                    <a:cubicBezTo>
                      <a:pt x="36" y="32"/>
                      <a:pt x="33" y="33"/>
                      <a:pt x="36" y="33"/>
                    </a:cubicBezTo>
                    <a:cubicBezTo>
                      <a:pt x="38" y="34"/>
                      <a:pt x="39" y="34"/>
                      <a:pt x="40" y="32"/>
                    </a:cubicBezTo>
                    <a:cubicBezTo>
                      <a:pt x="39" y="34"/>
                      <a:pt x="44" y="37"/>
                      <a:pt x="45" y="38"/>
                    </a:cubicBezTo>
                    <a:cubicBezTo>
                      <a:pt x="45" y="35"/>
                      <a:pt x="45" y="32"/>
                      <a:pt x="45" y="2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602" name="Freeform 708">
                <a:extLst>
                  <a:ext uri="{FF2B5EF4-FFF2-40B4-BE49-F238E27FC236}">
                    <a16:creationId xmlns:a16="http://schemas.microsoft.com/office/drawing/2014/main" id="{E99A938E-8E3C-48DA-A38B-2AAE7F4E2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2308" y="8403216"/>
                <a:ext cx="522745" cy="442543"/>
              </a:xfrm>
              <a:custGeom>
                <a:avLst/>
                <a:gdLst>
                  <a:gd name="T0" fmla="*/ 50 w 51"/>
                  <a:gd name="T1" fmla="*/ 39 h 41"/>
                  <a:gd name="T2" fmla="*/ 45 w 51"/>
                  <a:gd name="T3" fmla="*/ 37 h 41"/>
                  <a:gd name="T4" fmla="*/ 47 w 51"/>
                  <a:gd name="T5" fmla="*/ 36 h 41"/>
                  <a:gd name="T6" fmla="*/ 42 w 51"/>
                  <a:gd name="T7" fmla="*/ 34 h 41"/>
                  <a:gd name="T8" fmla="*/ 38 w 51"/>
                  <a:gd name="T9" fmla="*/ 30 h 41"/>
                  <a:gd name="T10" fmla="*/ 37 w 51"/>
                  <a:gd name="T11" fmla="*/ 28 h 41"/>
                  <a:gd name="T12" fmla="*/ 34 w 51"/>
                  <a:gd name="T13" fmla="*/ 26 h 41"/>
                  <a:gd name="T14" fmla="*/ 29 w 51"/>
                  <a:gd name="T15" fmla="*/ 21 h 41"/>
                  <a:gd name="T16" fmla="*/ 34 w 51"/>
                  <a:gd name="T17" fmla="*/ 21 h 41"/>
                  <a:gd name="T18" fmla="*/ 34 w 51"/>
                  <a:gd name="T19" fmla="*/ 18 h 41"/>
                  <a:gd name="T20" fmla="*/ 31 w 51"/>
                  <a:gd name="T21" fmla="*/ 17 h 41"/>
                  <a:gd name="T22" fmla="*/ 25 w 51"/>
                  <a:gd name="T23" fmla="*/ 12 h 41"/>
                  <a:gd name="T24" fmla="*/ 19 w 51"/>
                  <a:gd name="T25" fmla="*/ 7 h 41"/>
                  <a:gd name="T26" fmla="*/ 16 w 51"/>
                  <a:gd name="T27" fmla="*/ 6 h 41"/>
                  <a:gd name="T28" fmla="*/ 13 w 51"/>
                  <a:gd name="T29" fmla="*/ 4 h 41"/>
                  <a:gd name="T30" fmla="*/ 8 w 51"/>
                  <a:gd name="T31" fmla="*/ 2 h 41"/>
                  <a:gd name="T32" fmla="*/ 1 w 51"/>
                  <a:gd name="T33" fmla="*/ 0 h 41"/>
                  <a:gd name="T34" fmla="*/ 1 w 51"/>
                  <a:gd name="T35" fmla="*/ 10 h 41"/>
                  <a:gd name="T36" fmla="*/ 1 w 51"/>
                  <a:gd name="T37" fmla="*/ 20 h 41"/>
                  <a:gd name="T38" fmla="*/ 1 w 51"/>
                  <a:gd name="T39" fmla="*/ 25 h 41"/>
                  <a:gd name="T40" fmla="*/ 1 w 51"/>
                  <a:gd name="T41" fmla="*/ 30 h 41"/>
                  <a:gd name="T42" fmla="*/ 4 w 51"/>
                  <a:gd name="T43" fmla="*/ 33 h 41"/>
                  <a:gd name="T44" fmla="*/ 13 w 51"/>
                  <a:gd name="T45" fmla="*/ 31 h 41"/>
                  <a:gd name="T46" fmla="*/ 9 w 51"/>
                  <a:gd name="T47" fmla="*/ 28 h 41"/>
                  <a:gd name="T48" fmla="*/ 14 w 51"/>
                  <a:gd name="T49" fmla="*/ 30 h 41"/>
                  <a:gd name="T50" fmla="*/ 13 w 51"/>
                  <a:gd name="T51" fmla="*/ 26 h 41"/>
                  <a:gd name="T52" fmla="*/ 15 w 51"/>
                  <a:gd name="T53" fmla="*/ 27 h 41"/>
                  <a:gd name="T54" fmla="*/ 18 w 51"/>
                  <a:gd name="T55" fmla="*/ 25 h 41"/>
                  <a:gd name="T56" fmla="*/ 26 w 51"/>
                  <a:gd name="T57" fmla="*/ 27 h 41"/>
                  <a:gd name="T58" fmla="*/ 31 w 51"/>
                  <a:gd name="T59" fmla="*/ 33 h 41"/>
                  <a:gd name="T60" fmla="*/ 36 w 51"/>
                  <a:gd name="T61" fmla="*/ 38 h 41"/>
                  <a:gd name="T62" fmla="*/ 45 w 51"/>
                  <a:gd name="T63" fmla="*/ 40 h 41"/>
                  <a:gd name="T64" fmla="*/ 48 w 51"/>
                  <a:gd name="T65" fmla="*/ 40 h 41"/>
                  <a:gd name="T66" fmla="*/ 50 w 51"/>
                  <a:gd name="T67" fmla="*/ 39 h 41"/>
                  <a:gd name="T68" fmla="*/ 50 w 51"/>
                  <a:gd name="T6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1">
                    <a:moveTo>
                      <a:pt x="50" y="39"/>
                    </a:moveTo>
                    <a:cubicBezTo>
                      <a:pt x="48" y="38"/>
                      <a:pt x="46" y="38"/>
                      <a:pt x="45" y="37"/>
                    </a:cubicBezTo>
                    <a:cubicBezTo>
                      <a:pt x="44" y="36"/>
                      <a:pt x="46" y="35"/>
                      <a:pt x="47" y="36"/>
                    </a:cubicBezTo>
                    <a:cubicBezTo>
                      <a:pt x="45" y="35"/>
                      <a:pt x="42" y="36"/>
                      <a:pt x="42" y="34"/>
                    </a:cubicBezTo>
                    <a:cubicBezTo>
                      <a:pt x="42" y="32"/>
                      <a:pt x="39" y="32"/>
                      <a:pt x="38" y="30"/>
                    </a:cubicBezTo>
                    <a:cubicBezTo>
                      <a:pt x="37" y="29"/>
                      <a:pt x="38" y="29"/>
                      <a:pt x="37" y="28"/>
                    </a:cubicBezTo>
                    <a:cubicBezTo>
                      <a:pt x="36" y="27"/>
                      <a:pt x="35" y="27"/>
                      <a:pt x="34" y="26"/>
                    </a:cubicBezTo>
                    <a:cubicBezTo>
                      <a:pt x="34" y="26"/>
                      <a:pt x="30" y="21"/>
                      <a:pt x="29" y="21"/>
                    </a:cubicBezTo>
                    <a:cubicBezTo>
                      <a:pt x="30" y="20"/>
                      <a:pt x="33" y="21"/>
                      <a:pt x="34" y="21"/>
                    </a:cubicBezTo>
                    <a:cubicBezTo>
                      <a:pt x="36" y="21"/>
                      <a:pt x="35" y="20"/>
                      <a:pt x="34" y="18"/>
                    </a:cubicBezTo>
                    <a:cubicBezTo>
                      <a:pt x="34" y="17"/>
                      <a:pt x="32" y="17"/>
                      <a:pt x="31" y="17"/>
                    </a:cubicBezTo>
                    <a:cubicBezTo>
                      <a:pt x="28" y="15"/>
                      <a:pt x="26" y="14"/>
                      <a:pt x="25" y="12"/>
                    </a:cubicBezTo>
                    <a:cubicBezTo>
                      <a:pt x="24" y="10"/>
                      <a:pt x="21" y="8"/>
                      <a:pt x="19" y="7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4" y="4"/>
                      <a:pt x="13" y="4"/>
                    </a:cubicBezTo>
                    <a:cubicBezTo>
                      <a:pt x="12" y="3"/>
                      <a:pt x="10" y="3"/>
                      <a:pt x="8" y="2"/>
                    </a:cubicBezTo>
                    <a:cubicBezTo>
                      <a:pt x="6" y="2"/>
                      <a:pt x="4" y="0"/>
                      <a:pt x="1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3"/>
                      <a:pt x="2" y="17"/>
                      <a:pt x="1" y="20"/>
                    </a:cubicBezTo>
                    <a:cubicBezTo>
                      <a:pt x="0" y="21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1" y="33"/>
                      <a:pt x="2" y="33"/>
                      <a:pt x="4" y="33"/>
                    </a:cubicBezTo>
                    <a:cubicBezTo>
                      <a:pt x="7" y="33"/>
                      <a:pt x="10" y="33"/>
                      <a:pt x="13" y="31"/>
                    </a:cubicBezTo>
                    <a:cubicBezTo>
                      <a:pt x="14" y="31"/>
                      <a:pt x="9" y="28"/>
                      <a:pt x="9" y="28"/>
                    </a:cubicBezTo>
                    <a:cubicBezTo>
                      <a:pt x="10" y="28"/>
                      <a:pt x="14" y="31"/>
                      <a:pt x="14" y="30"/>
                    </a:cubicBezTo>
                    <a:cubicBezTo>
                      <a:pt x="14" y="29"/>
                      <a:pt x="13" y="28"/>
                      <a:pt x="13" y="26"/>
                    </a:cubicBezTo>
                    <a:cubicBezTo>
                      <a:pt x="13" y="26"/>
                      <a:pt x="16" y="28"/>
                      <a:pt x="15" y="27"/>
                    </a:cubicBezTo>
                    <a:cubicBezTo>
                      <a:pt x="15" y="25"/>
                      <a:pt x="17" y="25"/>
                      <a:pt x="18" y="25"/>
                    </a:cubicBezTo>
                    <a:cubicBezTo>
                      <a:pt x="19" y="25"/>
                      <a:pt x="26" y="28"/>
                      <a:pt x="26" y="27"/>
                    </a:cubicBezTo>
                    <a:cubicBezTo>
                      <a:pt x="26" y="29"/>
                      <a:pt x="30" y="31"/>
                      <a:pt x="31" y="33"/>
                    </a:cubicBezTo>
                    <a:cubicBezTo>
                      <a:pt x="32" y="35"/>
                      <a:pt x="34" y="38"/>
                      <a:pt x="36" y="38"/>
                    </a:cubicBezTo>
                    <a:cubicBezTo>
                      <a:pt x="39" y="38"/>
                      <a:pt x="42" y="39"/>
                      <a:pt x="45" y="40"/>
                    </a:cubicBezTo>
                    <a:cubicBezTo>
                      <a:pt x="46" y="40"/>
                      <a:pt x="48" y="41"/>
                      <a:pt x="48" y="40"/>
                    </a:cubicBezTo>
                    <a:cubicBezTo>
                      <a:pt x="48" y="39"/>
                      <a:pt x="51" y="39"/>
                      <a:pt x="50" y="39"/>
                    </a:cubicBezTo>
                    <a:cubicBezTo>
                      <a:pt x="49" y="38"/>
                      <a:pt x="51" y="39"/>
                      <a:pt x="50" y="3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FF5429B-4319-4716-B300-69AFFA594355}"/>
                </a:ext>
              </a:extLst>
            </p:cNvPr>
            <p:cNvGrpSpPr/>
            <p:nvPr/>
          </p:nvGrpSpPr>
          <p:grpSpPr>
            <a:xfrm>
              <a:off x="15843671" y="4545513"/>
              <a:ext cx="6786181" cy="4731766"/>
              <a:chOff x="8845781" y="5094993"/>
              <a:chExt cx="6645188" cy="4953956"/>
            </a:xfrm>
            <a:grpFill/>
          </p:grpSpPr>
          <p:sp>
            <p:nvSpPr>
              <p:cNvPr id="460" name="Freeform 406">
                <a:extLst>
                  <a:ext uri="{FF2B5EF4-FFF2-40B4-BE49-F238E27FC236}">
                    <a16:creationId xmlns:a16="http://schemas.microsoft.com/office/drawing/2014/main" id="{456181B0-17EB-4D36-BB11-CCF15D63C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9851" y="5495283"/>
                <a:ext cx="708248" cy="516689"/>
              </a:xfrm>
              <a:custGeom>
                <a:avLst/>
                <a:gdLst>
                  <a:gd name="T0" fmla="*/ 77 w 90"/>
                  <a:gd name="T1" fmla="*/ 2 h 62"/>
                  <a:gd name="T2" fmla="*/ 66 w 90"/>
                  <a:gd name="T3" fmla="*/ 6 h 62"/>
                  <a:gd name="T4" fmla="*/ 51 w 90"/>
                  <a:gd name="T5" fmla="*/ 8 h 62"/>
                  <a:gd name="T6" fmla="*/ 48 w 90"/>
                  <a:gd name="T7" fmla="*/ 9 h 62"/>
                  <a:gd name="T8" fmla="*/ 39 w 90"/>
                  <a:gd name="T9" fmla="*/ 11 h 62"/>
                  <a:gd name="T10" fmla="*/ 32 w 90"/>
                  <a:gd name="T11" fmla="*/ 14 h 62"/>
                  <a:gd name="T12" fmla="*/ 26 w 90"/>
                  <a:gd name="T13" fmla="*/ 19 h 62"/>
                  <a:gd name="T14" fmla="*/ 26 w 90"/>
                  <a:gd name="T15" fmla="*/ 21 h 62"/>
                  <a:gd name="T16" fmla="*/ 27 w 90"/>
                  <a:gd name="T17" fmla="*/ 23 h 62"/>
                  <a:gd name="T18" fmla="*/ 23 w 90"/>
                  <a:gd name="T19" fmla="*/ 25 h 62"/>
                  <a:gd name="T20" fmla="*/ 21 w 90"/>
                  <a:gd name="T21" fmla="*/ 28 h 62"/>
                  <a:gd name="T22" fmla="*/ 21 w 90"/>
                  <a:gd name="T23" fmla="*/ 29 h 62"/>
                  <a:gd name="T24" fmla="*/ 14 w 90"/>
                  <a:gd name="T25" fmla="*/ 31 h 62"/>
                  <a:gd name="T26" fmla="*/ 19 w 90"/>
                  <a:gd name="T27" fmla="*/ 34 h 62"/>
                  <a:gd name="T28" fmla="*/ 9 w 90"/>
                  <a:gd name="T29" fmla="*/ 38 h 62"/>
                  <a:gd name="T30" fmla="*/ 6 w 90"/>
                  <a:gd name="T31" fmla="*/ 41 h 62"/>
                  <a:gd name="T32" fmla="*/ 5 w 90"/>
                  <a:gd name="T33" fmla="*/ 47 h 62"/>
                  <a:gd name="T34" fmla="*/ 4 w 90"/>
                  <a:gd name="T35" fmla="*/ 53 h 62"/>
                  <a:gd name="T36" fmla="*/ 12 w 90"/>
                  <a:gd name="T37" fmla="*/ 55 h 62"/>
                  <a:gd name="T38" fmla="*/ 12 w 90"/>
                  <a:gd name="T39" fmla="*/ 56 h 62"/>
                  <a:gd name="T40" fmla="*/ 16 w 90"/>
                  <a:gd name="T41" fmla="*/ 62 h 62"/>
                  <a:gd name="T42" fmla="*/ 26 w 90"/>
                  <a:gd name="T43" fmla="*/ 61 h 62"/>
                  <a:gd name="T44" fmla="*/ 26 w 90"/>
                  <a:gd name="T45" fmla="*/ 59 h 62"/>
                  <a:gd name="T46" fmla="*/ 20 w 90"/>
                  <a:gd name="T47" fmla="*/ 48 h 62"/>
                  <a:gd name="T48" fmla="*/ 20 w 90"/>
                  <a:gd name="T49" fmla="*/ 42 h 62"/>
                  <a:gd name="T50" fmla="*/ 22 w 90"/>
                  <a:gd name="T51" fmla="*/ 40 h 62"/>
                  <a:gd name="T52" fmla="*/ 21 w 90"/>
                  <a:gd name="T53" fmla="*/ 36 h 62"/>
                  <a:gd name="T54" fmla="*/ 27 w 90"/>
                  <a:gd name="T55" fmla="*/ 34 h 62"/>
                  <a:gd name="T56" fmla="*/ 27 w 90"/>
                  <a:gd name="T57" fmla="*/ 32 h 62"/>
                  <a:gd name="T58" fmla="*/ 32 w 90"/>
                  <a:gd name="T59" fmla="*/ 31 h 62"/>
                  <a:gd name="T60" fmla="*/ 35 w 90"/>
                  <a:gd name="T61" fmla="*/ 29 h 62"/>
                  <a:gd name="T62" fmla="*/ 35 w 90"/>
                  <a:gd name="T63" fmla="*/ 26 h 62"/>
                  <a:gd name="T64" fmla="*/ 42 w 90"/>
                  <a:gd name="T65" fmla="*/ 24 h 62"/>
                  <a:gd name="T66" fmla="*/ 45 w 90"/>
                  <a:gd name="T67" fmla="*/ 22 h 62"/>
                  <a:gd name="T68" fmla="*/ 58 w 90"/>
                  <a:gd name="T69" fmla="*/ 15 h 62"/>
                  <a:gd name="T70" fmla="*/ 81 w 90"/>
                  <a:gd name="T71" fmla="*/ 8 h 62"/>
                  <a:gd name="T72" fmla="*/ 84 w 90"/>
                  <a:gd name="T7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62">
                    <a:moveTo>
                      <a:pt x="84" y="1"/>
                    </a:moveTo>
                    <a:cubicBezTo>
                      <a:pt x="81" y="1"/>
                      <a:pt x="80" y="0"/>
                      <a:pt x="77" y="2"/>
                    </a:cubicBezTo>
                    <a:cubicBezTo>
                      <a:pt x="76" y="2"/>
                      <a:pt x="72" y="3"/>
                      <a:pt x="73" y="4"/>
                    </a:cubicBezTo>
                    <a:cubicBezTo>
                      <a:pt x="72" y="4"/>
                      <a:pt x="68" y="6"/>
                      <a:pt x="66" y="6"/>
                    </a:cubicBezTo>
                    <a:cubicBezTo>
                      <a:pt x="64" y="6"/>
                      <a:pt x="61" y="7"/>
                      <a:pt x="59" y="8"/>
                    </a:cubicBezTo>
                    <a:cubicBezTo>
                      <a:pt x="56" y="8"/>
                      <a:pt x="54" y="8"/>
                      <a:pt x="51" y="8"/>
                    </a:cubicBezTo>
                    <a:cubicBezTo>
                      <a:pt x="51" y="8"/>
                      <a:pt x="45" y="8"/>
                      <a:pt x="46" y="9"/>
                    </a:cubicBezTo>
                    <a:cubicBezTo>
                      <a:pt x="46" y="9"/>
                      <a:pt x="48" y="9"/>
                      <a:pt x="48" y="9"/>
                    </a:cubicBezTo>
                    <a:cubicBezTo>
                      <a:pt x="47" y="10"/>
                      <a:pt x="45" y="10"/>
                      <a:pt x="44" y="11"/>
                    </a:cubicBezTo>
                    <a:cubicBezTo>
                      <a:pt x="43" y="11"/>
                      <a:pt x="41" y="11"/>
                      <a:pt x="39" y="11"/>
                    </a:cubicBezTo>
                    <a:cubicBezTo>
                      <a:pt x="38" y="11"/>
                      <a:pt x="38" y="11"/>
                      <a:pt x="36" y="12"/>
                    </a:cubicBezTo>
                    <a:cubicBezTo>
                      <a:pt x="35" y="15"/>
                      <a:pt x="34" y="14"/>
                      <a:pt x="32" y="14"/>
                    </a:cubicBezTo>
                    <a:cubicBezTo>
                      <a:pt x="30" y="15"/>
                      <a:pt x="31" y="17"/>
                      <a:pt x="28" y="17"/>
                    </a:cubicBezTo>
                    <a:cubicBezTo>
                      <a:pt x="26" y="17"/>
                      <a:pt x="27" y="19"/>
                      <a:pt x="26" y="19"/>
                    </a:cubicBezTo>
                    <a:cubicBezTo>
                      <a:pt x="25" y="20"/>
                      <a:pt x="22" y="18"/>
                      <a:pt x="23" y="19"/>
                    </a:cubicBezTo>
                    <a:cubicBezTo>
                      <a:pt x="23" y="20"/>
                      <a:pt x="26" y="21"/>
                      <a:pt x="26" y="21"/>
                    </a:cubicBezTo>
                    <a:cubicBezTo>
                      <a:pt x="26" y="21"/>
                      <a:pt x="22" y="22"/>
                      <a:pt x="22" y="22"/>
                    </a:cubicBezTo>
                    <a:cubicBezTo>
                      <a:pt x="22" y="23"/>
                      <a:pt x="27" y="23"/>
                      <a:pt x="27" y="23"/>
                    </a:cubicBezTo>
                    <a:cubicBezTo>
                      <a:pt x="27" y="24"/>
                      <a:pt x="20" y="24"/>
                      <a:pt x="21" y="25"/>
                    </a:cubicBezTo>
                    <a:cubicBezTo>
                      <a:pt x="21" y="24"/>
                      <a:pt x="23" y="25"/>
                      <a:pt x="23" y="25"/>
                    </a:cubicBezTo>
                    <a:cubicBezTo>
                      <a:pt x="21" y="26"/>
                      <a:pt x="20" y="25"/>
                      <a:pt x="20" y="26"/>
                    </a:cubicBezTo>
                    <a:cubicBezTo>
                      <a:pt x="19" y="27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8" y="28"/>
                      <a:pt x="20" y="29"/>
                      <a:pt x="21" y="29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1"/>
                      <a:pt x="15" y="31"/>
                      <a:pt x="14" y="31"/>
                    </a:cubicBezTo>
                    <a:cubicBezTo>
                      <a:pt x="12" y="32"/>
                      <a:pt x="12" y="33"/>
                      <a:pt x="14" y="33"/>
                    </a:cubicBezTo>
                    <a:cubicBezTo>
                      <a:pt x="15" y="33"/>
                      <a:pt x="18" y="34"/>
                      <a:pt x="19" y="34"/>
                    </a:cubicBezTo>
                    <a:cubicBezTo>
                      <a:pt x="17" y="35"/>
                      <a:pt x="15" y="33"/>
                      <a:pt x="15" y="36"/>
                    </a:cubicBezTo>
                    <a:cubicBezTo>
                      <a:pt x="15" y="37"/>
                      <a:pt x="10" y="37"/>
                      <a:pt x="9" y="38"/>
                    </a:cubicBezTo>
                    <a:cubicBezTo>
                      <a:pt x="8" y="39"/>
                      <a:pt x="9" y="39"/>
                      <a:pt x="9" y="40"/>
                    </a:cubicBezTo>
                    <a:cubicBezTo>
                      <a:pt x="9" y="40"/>
                      <a:pt x="6" y="41"/>
                      <a:pt x="6" y="41"/>
                    </a:cubicBezTo>
                    <a:cubicBezTo>
                      <a:pt x="2" y="42"/>
                      <a:pt x="7" y="42"/>
                      <a:pt x="7" y="43"/>
                    </a:cubicBezTo>
                    <a:cubicBezTo>
                      <a:pt x="8" y="44"/>
                      <a:pt x="5" y="47"/>
                      <a:pt x="5" y="47"/>
                    </a:cubicBezTo>
                    <a:cubicBezTo>
                      <a:pt x="3" y="49"/>
                      <a:pt x="0" y="47"/>
                      <a:pt x="0" y="51"/>
                    </a:cubicBezTo>
                    <a:cubicBezTo>
                      <a:pt x="0" y="55"/>
                      <a:pt x="2" y="53"/>
                      <a:pt x="4" y="53"/>
                    </a:cubicBezTo>
                    <a:cubicBezTo>
                      <a:pt x="6" y="54"/>
                      <a:pt x="7" y="55"/>
                      <a:pt x="9" y="54"/>
                    </a:cubicBezTo>
                    <a:cubicBezTo>
                      <a:pt x="9" y="54"/>
                      <a:pt x="11" y="56"/>
                      <a:pt x="12" y="55"/>
                    </a:cubicBezTo>
                    <a:cubicBezTo>
                      <a:pt x="12" y="55"/>
                      <a:pt x="10" y="55"/>
                      <a:pt x="10" y="56"/>
                    </a:cubicBezTo>
                    <a:cubicBezTo>
                      <a:pt x="11" y="56"/>
                      <a:pt x="12" y="56"/>
                      <a:pt x="12" y="56"/>
                    </a:cubicBezTo>
                    <a:cubicBezTo>
                      <a:pt x="12" y="56"/>
                      <a:pt x="10" y="60"/>
                      <a:pt x="10" y="60"/>
                    </a:cubicBezTo>
                    <a:cubicBezTo>
                      <a:pt x="12" y="61"/>
                      <a:pt x="14" y="61"/>
                      <a:pt x="16" y="62"/>
                    </a:cubicBezTo>
                    <a:cubicBezTo>
                      <a:pt x="19" y="62"/>
                      <a:pt x="20" y="62"/>
                      <a:pt x="23" y="62"/>
                    </a:cubicBezTo>
                    <a:cubicBezTo>
                      <a:pt x="24" y="61"/>
                      <a:pt x="25" y="61"/>
                      <a:pt x="26" y="61"/>
                    </a:cubicBezTo>
                    <a:cubicBezTo>
                      <a:pt x="27" y="62"/>
                      <a:pt x="28" y="62"/>
                      <a:pt x="30" y="62"/>
                    </a:cubicBezTo>
                    <a:cubicBezTo>
                      <a:pt x="31" y="62"/>
                      <a:pt x="27" y="59"/>
                      <a:pt x="26" y="59"/>
                    </a:cubicBezTo>
                    <a:cubicBezTo>
                      <a:pt x="24" y="57"/>
                      <a:pt x="23" y="55"/>
                      <a:pt x="22" y="53"/>
                    </a:cubicBezTo>
                    <a:cubicBezTo>
                      <a:pt x="20" y="51"/>
                      <a:pt x="21" y="50"/>
                      <a:pt x="20" y="48"/>
                    </a:cubicBezTo>
                    <a:cubicBezTo>
                      <a:pt x="19" y="45"/>
                      <a:pt x="18" y="45"/>
                      <a:pt x="20" y="43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1" y="41"/>
                      <a:pt x="24" y="42"/>
                      <a:pt x="24" y="41"/>
                    </a:cubicBezTo>
                    <a:cubicBezTo>
                      <a:pt x="24" y="41"/>
                      <a:pt x="22" y="40"/>
                      <a:pt x="22" y="40"/>
                    </a:cubicBezTo>
                    <a:cubicBezTo>
                      <a:pt x="23" y="39"/>
                      <a:pt x="26" y="40"/>
                      <a:pt x="26" y="39"/>
                    </a:cubicBezTo>
                    <a:cubicBezTo>
                      <a:pt x="26" y="38"/>
                      <a:pt x="21" y="37"/>
                      <a:pt x="21" y="36"/>
                    </a:cubicBezTo>
                    <a:cubicBezTo>
                      <a:pt x="21" y="36"/>
                      <a:pt x="29" y="37"/>
                      <a:pt x="29" y="37"/>
                    </a:cubicBezTo>
                    <a:cubicBezTo>
                      <a:pt x="29" y="36"/>
                      <a:pt x="27" y="35"/>
                      <a:pt x="27" y="34"/>
                    </a:cubicBezTo>
                    <a:cubicBezTo>
                      <a:pt x="27" y="33"/>
                      <a:pt x="30" y="35"/>
                      <a:pt x="31" y="34"/>
                    </a:cubicBezTo>
                    <a:cubicBezTo>
                      <a:pt x="31" y="33"/>
                      <a:pt x="27" y="31"/>
                      <a:pt x="27" y="32"/>
                    </a:cubicBezTo>
                    <a:cubicBezTo>
                      <a:pt x="27" y="31"/>
                      <a:pt x="31" y="33"/>
                      <a:pt x="32" y="32"/>
                    </a:cubicBezTo>
                    <a:cubicBezTo>
                      <a:pt x="32" y="32"/>
                      <a:pt x="33" y="31"/>
                      <a:pt x="32" y="31"/>
                    </a:cubicBezTo>
                    <a:cubicBezTo>
                      <a:pt x="32" y="31"/>
                      <a:pt x="30" y="29"/>
                      <a:pt x="30" y="29"/>
                    </a:cubicBezTo>
                    <a:cubicBezTo>
                      <a:pt x="32" y="29"/>
                      <a:pt x="33" y="30"/>
                      <a:pt x="35" y="29"/>
                    </a:cubicBezTo>
                    <a:cubicBezTo>
                      <a:pt x="35" y="28"/>
                      <a:pt x="37" y="27"/>
                      <a:pt x="37" y="27"/>
                    </a:cubicBezTo>
                    <a:cubicBezTo>
                      <a:pt x="37" y="26"/>
                      <a:pt x="35" y="26"/>
                      <a:pt x="35" y="26"/>
                    </a:cubicBezTo>
                    <a:cubicBezTo>
                      <a:pt x="36" y="26"/>
                      <a:pt x="39" y="26"/>
                      <a:pt x="39" y="24"/>
                    </a:cubicBezTo>
                    <a:cubicBezTo>
                      <a:pt x="39" y="22"/>
                      <a:pt x="41" y="25"/>
                      <a:pt x="42" y="24"/>
                    </a:cubicBezTo>
                    <a:cubicBezTo>
                      <a:pt x="42" y="24"/>
                      <a:pt x="41" y="23"/>
                      <a:pt x="41" y="23"/>
                    </a:cubicBezTo>
                    <a:cubicBezTo>
                      <a:pt x="42" y="22"/>
                      <a:pt x="45" y="23"/>
                      <a:pt x="45" y="22"/>
                    </a:cubicBezTo>
                    <a:cubicBezTo>
                      <a:pt x="46" y="21"/>
                      <a:pt x="45" y="20"/>
                      <a:pt x="44" y="20"/>
                    </a:cubicBezTo>
                    <a:cubicBezTo>
                      <a:pt x="49" y="18"/>
                      <a:pt x="53" y="16"/>
                      <a:pt x="58" y="15"/>
                    </a:cubicBezTo>
                    <a:cubicBezTo>
                      <a:pt x="61" y="14"/>
                      <a:pt x="65" y="13"/>
                      <a:pt x="68" y="12"/>
                    </a:cubicBezTo>
                    <a:cubicBezTo>
                      <a:pt x="73" y="11"/>
                      <a:pt x="77" y="10"/>
                      <a:pt x="81" y="8"/>
                    </a:cubicBezTo>
                    <a:cubicBezTo>
                      <a:pt x="83" y="8"/>
                      <a:pt x="86" y="6"/>
                      <a:pt x="88" y="4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2" y="1"/>
                      <a:pt x="86" y="1"/>
                      <a:pt x="84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1" name="Freeform 407">
                <a:extLst>
                  <a:ext uri="{FF2B5EF4-FFF2-40B4-BE49-F238E27FC236}">
                    <a16:creationId xmlns:a16="http://schemas.microsoft.com/office/drawing/2014/main" id="{A811AC8D-E40B-4C60-9109-8DCC324D8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6078" y="5279524"/>
                <a:ext cx="252180" cy="133431"/>
              </a:xfrm>
              <a:custGeom>
                <a:avLst/>
                <a:gdLst>
                  <a:gd name="T0" fmla="*/ 16 w 32"/>
                  <a:gd name="T1" fmla="*/ 6 h 16"/>
                  <a:gd name="T2" fmla="*/ 19 w 32"/>
                  <a:gd name="T3" fmla="*/ 1 h 16"/>
                  <a:gd name="T4" fmla="*/ 16 w 32"/>
                  <a:gd name="T5" fmla="*/ 0 h 16"/>
                  <a:gd name="T6" fmla="*/ 15 w 32"/>
                  <a:gd name="T7" fmla="*/ 2 h 16"/>
                  <a:gd name="T8" fmla="*/ 10 w 32"/>
                  <a:gd name="T9" fmla="*/ 2 h 16"/>
                  <a:gd name="T10" fmla="*/ 9 w 32"/>
                  <a:gd name="T11" fmla="*/ 4 h 16"/>
                  <a:gd name="T12" fmla="*/ 12 w 32"/>
                  <a:gd name="T13" fmla="*/ 4 h 16"/>
                  <a:gd name="T14" fmla="*/ 10 w 32"/>
                  <a:gd name="T15" fmla="*/ 8 h 16"/>
                  <a:gd name="T16" fmla="*/ 5 w 32"/>
                  <a:gd name="T17" fmla="*/ 10 h 16"/>
                  <a:gd name="T18" fmla="*/ 1 w 32"/>
                  <a:gd name="T19" fmla="*/ 15 h 16"/>
                  <a:gd name="T20" fmla="*/ 8 w 32"/>
                  <a:gd name="T21" fmla="*/ 15 h 16"/>
                  <a:gd name="T22" fmla="*/ 17 w 32"/>
                  <a:gd name="T23" fmla="*/ 14 h 16"/>
                  <a:gd name="T24" fmla="*/ 28 w 32"/>
                  <a:gd name="T25" fmla="*/ 12 h 16"/>
                  <a:gd name="T26" fmla="*/ 29 w 32"/>
                  <a:gd name="T27" fmla="*/ 7 h 16"/>
                  <a:gd name="T28" fmla="*/ 22 w 32"/>
                  <a:gd name="T29" fmla="*/ 3 h 16"/>
                  <a:gd name="T30" fmla="*/ 16 w 32"/>
                  <a:gd name="T31" fmla="*/ 6 h 16"/>
                  <a:gd name="T32" fmla="*/ 16 w 32"/>
                  <a:gd name="T3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6">
                    <a:moveTo>
                      <a:pt x="16" y="6"/>
                    </a:moveTo>
                    <a:cubicBezTo>
                      <a:pt x="16" y="6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3" y="2"/>
                      <a:pt x="12" y="0"/>
                      <a:pt x="10" y="2"/>
                    </a:cubicBezTo>
                    <a:cubicBezTo>
                      <a:pt x="10" y="2"/>
                      <a:pt x="8" y="3"/>
                      <a:pt x="9" y="4"/>
                    </a:cubicBezTo>
                    <a:cubicBezTo>
                      <a:pt x="10" y="4"/>
                      <a:pt x="11" y="5"/>
                      <a:pt x="12" y="4"/>
                    </a:cubicBezTo>
                    <a:cubicBezTo>
                      <a:pt x="10" y="5"/>
                      <a:pt x="5" y="6"/>
                      <a:pt x="10" y="8"/>
                    </a:cubicBezTo>
                    <a:cubicBezTo>
                      <a:pt x="7" y="7"/>
                      <a:pt x="6" y="8"/>
                      <a:pt x="5" y="10"/>
                    </a:cubicBezTo>
                    <a:cubicBezTo>
                      <a:pt x="4" y="11"/>
                      <a:pt x="0" y="15"/>
                      <a:pt x="1" y="15"/>
                    </a:cubicBezTo>
                    <a:cubicBezTo>
                      <a:pt x="3" y="16"/>
                      <a:pt x="6" y="16"/>
                      <a:pt x="8" y="15"/>
                    </a:cubicBezTo>
                    <a:cubicBezTo>
                      <a:pt x="11" y="13"/>
                      <a:pt x="14" y="13"/>
                      <a:pt x="17" y="14"/>
                    </a:cubicBezTo>
                    <a:cubicBezTo>
                      <a:pt x="21" y="14"/>
                      <a:pt x="24" y="13"/>
                      <a:pt x="28" y="12"/>
                    </a:cubicBezTo>
                    <a:cubicBezTo>
                      <a:pt x="30" y="11"/>
                      <a:pt x="32" y="8"/>
                      <a:pt x="29" y="7"/>
                    </a:cubicBezTo>
                    <a:cubicBezTo>
                      <a:pt x="27" y="6"/>
                      <a:pt x="24" y="2"/>
                      <a:pt x="22" y="3"/>
                    </a:cubicBezTo>
                    <a:cubicBezTo>
                      <a:pt x="20" y="3"/>
                      <a:pt x="18" y="6"/>
                      <a:pt x="16" y="6"/>
                    </a:cubicBezTo>
                    <a:cubicBezTo>
                      <a:pt x="15" y="6"/>
                      <a:pt x="17" y="6"/>
                      <a:pt x="16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2" name="Freeform 408">
                <a:extLst>
                  <a:ext uri="{FF2B5EF4-FFF2-40B4-BE49-F238E27FC236}">
                    <a16:creationId xmlns:a16="http://schemas.microsoft.com/office/drawing/2014/main" id="{A9763EE7-C1EE-4466-9A66-BB4C68DEC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2189" y="5202872"/>
                <a:ext cx="236083" cy="133431"/>
              </a:xfrm>
              <a:custGeom>
                <a:avLst/>
                <a:gdLst>
                  <a:gd name="T0" fmla="*/ 26 w 30"/>
                  <a:gd name="T1" fmla="*/ 10 h 16"/>
                  <a:gd name="T2" fmla="*/ 28 w 30"/>
                  <a:gd name="T3" fmla="*/ 7 h 16"/>
                  <a:gd name="T4" fmla="*/ 29 w 30"/>
                  <a:gd name="T5" fmla="*/ 5 h 16"/>
                  <a:gd name="T6" fmla="*/ 26 w 30"/>
                  <a:gd name="T7" fmla="*/ 3 h 16"/>
                  <a:gd name="T8" fmla="*/ 22 w 30"/>
                  <a:gd name="T9" fmla="*/ 3 h 16"/>
                  <a:gd name="T10" fmla="*/ 17 w 30"/>
                  <a:gd name="T11" fmla="*/ 4 h 16"/>
                  <a:gd name="T12" fmla="*/ 18 w 30"/>
                  <a:gd name="T13" fmla="*/ 1 h 16"/>
                  <a:gd name="T14" fmla="*/ 12 w 30"/>
                  <a:gd name="T15" fmla="*/ 1 h 16"/>
                  <a:gd name="T16" fmla="*/ 5 w 30"/>
                  <a:gd name="T17" fmla="*/ 4 h 16"/>
                  <a:gd name="T18" fmla="*/ 7 w 30"/>
                  <a:gd name="T19" fmla="*/ 4 h 16"/>
                  <a:gd name="T20" fmla="*/ 0 w 30"/>
                  <a:gd name="T21" fmla="*/ 8 h 16"/>
                  <a:gd name="T22" fmla="*/ 4 w 30"/>
                  <a:gd name="T23" fmla="*/ 9 h 16"/>
                  <a:gd name="T24" fmla="*/ 7 w 30"/>
                  <a:gd name="T25" fmla="*/ 12 h 16"/>
                  <a:gd name="T26" fmla="*/ 12 w 30"/>
                  <a:gd name="T27" fmla="*/ 13 h 16"/>
                  <a:gd name="T28" fmla="*/ 19 w 30"/>
                  <a:gd name="T29" fmla="*/ 16 h 16"/>
                  <a:gd name="T30" fmla="*/ 28 w 30"/>
                  <a:gd name="T31" fmla="*/ 15 h 16"/>
                  <a:gd name="T32" fmla="*/ 26 w 30"/>
                  <a:gd name="T33" fmla="*/ 10 h 16"/>
                  <a:gd name="T34" fmla="*/ 26 w 30"/>
                  <a:gd name="T3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6">
                    <a:moveTo>
                      <a:pt x="26" y="10"/>
                    </a:moveTo>
                    <a:cubicBezTo>
                      <a:pt x="29" y="11"/>
                      <a:pt x="27" y="9"/>
                      <a:pt x="28" y="7"/>
                    </a:cubicBezTo>
                    <a:cubicBezTo>
                      <a:pt x="28" y="6"/>
                      <a:pt x="29" y="6"/>
                      <a:pt x="29" y="5"/>
                    </a:cubicBezTo>
                    <a:cubicBezTo>
                      <a:pt x="29" y="4"/>
                      <a:pt x="27" y="3"/>
                      <a:pt x="26" y="3"/>
                    </a:cubicBezTo>
                    <a:cubicBezTo>
                      <a:pt x="25" y="2"/>
                      <a:pt x="23" y="2"/>
                      <a:pt x="22" y="3"/>
                    </a:cubicBezTo>
                    <a:cubicBezTo>
                      <a:pt x="22" y="3"/>
                      <a:pt x="17" y="4"/>
                      <a:pt x="17" y="4"/>
                    </a:cubicBezTo>
                    <a:cubicBezTo>
                      <a:pt x="17" y="4"/>
                      <a:pt x="21" y="2"/>
                      <a:pt x="18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6" y="2"/>
                      <a:pt x="5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7" y="4"/>
                      <a:pt x="0" y="7"/>
                      <a:pt x="0" y="8"/>
                    </a:cubicBezTo>
                    <a:cubicBezTo>
                      <a:pt x="0" y="8"/>
                      <a:pt x="4" y="9"/>
                      <a:pt x="4" y="9"/>
                    </a:cubicBezTo>
                    <a:cubicBezTo>
                      <a:pt x="5" y="9"/>
                      <a:pt x="6" y="11"/>
                      <a:pt x="7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4"/>
                      <a:pt x="17" y="16"/>
                      <a:pt x="19" y="16"/>
                    </a:cubicBezTo>
                    <a:cubicBezTo>
                      <a:pt x="22" y="16"/>
                      <a:pt x="25" y="16"/>
                      <a:pt x="28" y="15"/>
                    </a:cubicBezTo>
                    <a:cubicBezTo>
                      <a:pt x="30" y="15"/>
                      <a:pt x="26" y="10"/>
                      <a:pt x="26" y="10"/>
                    </a:cubicBezTo>
                    <a:cubicBezTo>
                      <a:pt x="27" y="10"/>
                      <a:pt x="25" y="10"/>
                      <a:pt x="26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3" name="Freeform 409">
                <a:extLst>
                  <a:ext uri="{FF2B5EF4-FFF2-40B4-BE49-F238E27FC236}">
                    <a16:creationId xmlns:a16="http://schemas.microsoft.com/office/drawing/2014/main" id="{C08BC642-B065-4DD6-9C18-D43834C99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2437" y="5211388"/>
                <a:ext cx="118041" cy="42586"/>
              </a:xfrm>
              <a:custGeom>
                <a:avLst/>
                <a:gdLst>
                  <a:gd name="T0" fmla="*/ 9 w 15"/>
                  <a:gd name="T1" fmla="*/ 1 h 5"/>
                  <a:gd name="T2" fmla="*/ 4 w 15"/>
                  <a:gd name="T3" fmla="*/ 1 h 5"/>
                  <a:gd name="T4" fmla="*/ 0 w 15"/>
                  <a:gd name="T5" fmla="*/ 1 h 5"/>
                  <a:gd name="T6" fmla="*/ 1 w 15"/>
                  <a:gd name="T7" fmla="*/ 3 h 5"/>
                  <a:gd name="T8" fmla="*/ 6 w 15"/>
                  <a:gd name="T9" fmla="*/ 5 h 5"/>
                  <a:gd name="T10" fmla="*/ 9 w 15"/>
                  <a:gd name="T11" fmla="*/ 1 h 5"/>
                  <a:gd name="T12" fmla="*/ 9 w 1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9" y="1"/>
                    </a:move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8" y="5"/>
                      <a:pt x="15" y="2"/>
                      <a:pt x="9" y="1"/>
                    </a:cubicBezTo>
                    <a:cubicBezTo>
                      <a:pt x="8" y="1"/>
                      <a:pt x="10" y="2"/>
                      <a:pt x="9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4" name="Freeform 410">
                <a:extLst>
                  <a:ext uri="{FF2B5EF4-FFF2-40B4-BE49-F238E27FC236}">
                    <a16:creationId xmlns:a16="http://schemas.microsoft.com/office/drawing/2014/main" id="{9E51CC39-581A-490E-A2F6-C9FAE2392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3898" y="5094993"/>
                <a:ext cx="198523" cy="133431"/>
              </a:xfrm>
              <a:custGeom>
                <a:avLst/>
                <a:gdLst>
                  <a:gd name="T0" fmla="*/ 7 w 25"/>
                  <a:gd name="T1" fmla="*/ 15 h 16"/>
                  <a:gd name="T2" fmla="*/ 3 w 25"/>
                  <a:gd name="T3" fmla="*/ 13 h 16"/>
                  <a:gd name="T4" fmla="*/ 4 w 25"/>
                  <a:gd name="T5" fmla="*/ 12 h 16"/>
                  <a:gd name="T6" fmla="*/ 0 w 25"/>
                  <a:gd name="T7" fmla="*/ 12 h 16"/>
                  <a:gd name="T8" fmla="*/ 3 w 25"/>
                  <a:gd name="T9" fmla="*/ 11 h 16"/>
                  <a:gd name="T10" fmla="*/ 2 w 25"/>
                  <a:gd name="T11" fmla="*/ 10 h 16"/>
                  <a:gd name="T12" fmla="*/ 6 w 25"/>
                  <a:gd name="T13" fmla="*/ 6 h 16"/>
                  <a:gd name="T14" fmla="*/ 5 w 25"/>
                  <a:gd name="T15" fmla="*/ 6 h 16"/>
                  <a:gd name="T16" fmla="*/ 11 w 25"/>
                  <a:gd name="T17" fmla="*/ 3 h 16"/>
                  <a:gd name="T18" fmla="*/ 18 w 25"/>
                  <a:gd name="T19" fmla="*/ 0 h 16"/>
                  <a:gd name="T20" fmla="*/ 20 w 25"/>
                  <a:gd name="T21" fmla="*/ 4 h 16"/>
                  <a:gd name="T22" fmla="*/ 25 w 25"/>
                  <a:gd name="T23" fmla="*/ 7 h 16"/>
                  <a:gd name="T24" fmla="*/ 21 w 25"/>
                  <a:gd name="T25" fmla="*/ 9 h 16"/>
                  <a:gd name="T26" fmla="*/ 23 w 25"/>
                  <a:gd name="T27" fmla="*/ 12 h 16"/>
                  <a:gd name="T28" fmla="*/ 19 w 25"/>
                  <a:gd name="T29" fmla="*/ 13 h 16"/>
                  <a:gd name="T30" fmla="*/ 7 w 25"/>
                  <a:gd name="T31" fmla="*/ 15 h 16"/>
                  <a:gd name="T32" fmla="*/ 7 w 25"/>
                  <a:gd name="T3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6">
                    <a:moveTo>
                      <a:pt x="7" y="15"/>
                    </a:moveTo>
                    <a:cubicBezTo>
                      <a:pt x="6" y="14"/>
                      <a:pt x="4" y="14"/>
                      <a:pt x="3" y="13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4" y="12"/>
                      <a:pt x="0" y="13"/>
                      <a:pt x="0" y="12"/>
                    </a:cubicBezTo>
                    <a:cubicBezTo>
                      <a:pt x="0" y="10"/>
                      <a:pt x="3" y="11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7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6" y="1"/>
                      <a:pt x="18" y="0"/>
                    </a:cubicBezTo>
                    <a:cubicBezTo>
                      <a:pt x="18" y="0"/>
                      <a:pt x="19" y="3"/>
                      <a:pt x="20" y="4"/>
                    </a:cubicBezTo>
                    <a:cubicBezTo>
                      <a:pt x="20" y="4"/>
                      <a:pt x="25" y="6"/>
                      <a:pt x="25" y="7"/>
                    </a:cubicBezTo>
                    <a:cubicBezTo>
                      <a:pt x="25" y="8"/>
                      <a:pt x="20" y="7"/>
                      <a:pt x="21" y="9"/>
                    </a:cubicBezTo>
                    <a:cubicBezTo>
                      <a:pt x="21" y="9"/>
                      <a:pt x="23" y="10"/>
                      <a:pt x="23" y="12"/>
                    </a:cubicBezTo>
                    <a:cubicBezTo>
                      <a:pt x="22" y="12"/>
                      <a:pt x="20" y="12"/>
                      <a:pt x="19" y="13"/>
                    </a:cubicBezTo>
                    <a:cubicBezTo>
                      <a:pt x="16" y="14"/>
                      <a:pt x="10" y="16"/>
                      <a:pt x="7" y="15"/>
                    </a:cubicBezTo>
                    <a:cubicBezTo>
                      <a:pt x="6" y="14"/>
                      <a:pt x="9" y="16"/>
                      <a:pt x="7" y="1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5" name="Freeform 411">
                <a:extLst>
                  <a:ext uri="{FF2B5EF4-FFF2-40B4-BE49-F238E27FC236}">
                    <a16:creationId xmlns:a16="http://schemas.microsoft.com/office/drawing/2014/main" id="{99107B75-11D4-408E-B078-F06278E1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6450" y="5620196"/>
                <a:ext cx="198523" cy="68133"/>
              </a:xfrm>
              <a:custGeom>
                <a:avLst/>
                <a:gdLst>
                  <a:gd name="T0" fmla="*/ 5 w 25"/>
                  <a:gd name="T1" fmla="*/ 3 h 8"/>
                  <a:gd name="T2" fmla="*/ 3 w 25"/>
                  <a:gd name="T3" fmla="*/ 1 h 8"/>
                  <a:gd name="T4" fmla="*/ 1 w 25"/>
                  <a:gd name="T5" fmla="*/ 2 h 8"/>
                  <a:gd name="T6" fmla="*/ 2 w 25"/>
                  <a:gd name="T7" fmla="*/ 4 h 8"/>
                  <a:gd name="T8" fmla="*/ 5 w 25"/>
                  <a:gd name="T9" fmla="*/ 6 h 8"/>
                  <a:gd name="T10" fmla="*/ 16 w 25"/>
                  <a:gd name="T11" fmla="*/ 8 h 8"/>
                  <a:gd name="T12" fmla="*/ 24 w 25"/>
                  <a:gd name="T13" fmla="*/ 5 h 8"/>
                  <a:gd name="T14" fmla="*/ 23 w 25"/>
                  <a:gd name="T15" fmla="*/ 6 h 8"/>
                  <a:gd name="T16" fmla="*/ 20 w 25"/>
                  <a:gd name="T17" fmla="*/ 4 h 8"/>
                  <a:gd name="T18" fmla="*/ 15 w 25"/>
                  <a:gd name="T19" fmla="*/ 4 h 8"/>
                  <a:gd name="T20" fmla="*/ 10 w 25"/>
                  <a:gd name="T21" fmla="*/ 2 h 8"/>
                  <a:gd name="T22" fmla="*/ 5 w 25"/>
                  <a:gd name="T2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8">
                    <a:moveTo>
                      <a:pt x="5" y="3"/>
                    </a:moveTo>
                    <a:cubicBezTo>
                      <a:pt x="4" y="3"/>
                      <a:pt x="4" y="1"/>
                      <a:pt x="3" y="1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6"/>
                      <a:pt x="5" y="6"/>
                    </a:cubicBezTo>
                    <a:cubicBezTo>
                      <a:pt x="9" y="7"/>
                      <a:pt x="12" y="8"/>
                      <a:pt x="16" y="8"/>
                    </a:cubicBezTo>
                    <a:cubicBezTo>
                      <a:pt x="17" y="8"/>
                      <a:pt x="25" y="7"/>
                      <a:pt x="24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2" y="6"/>
                      <a:pt x="21" y="5"/>
                      <a:pt x="20" y="4"/>
                    </a:cubicBezTo>
                    <a:cubicBezTo>
                      <a:pt x="19" y="4"/>
                      <a:pt x="17" y="3"/>
                      <a:pt x="15" y="4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6" name="Freeform 412">
                <a:extLst>
                  <a:ext uri="{FF2B5EF4-FFF2-40B4-BE49-F238E27FC236}">
                    <a16:creationId xmlns:a16="http://schemas.microsoft.com/office/drawing/2014/main" id="{0FDD9A1A-4A47-4500-A07E-8580CD45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4270" y="5753625"/>
                <a:ext cx="166332" cy="68133"/>
              </a:xfrm>
              <a:custGeom>
                <a:avLst/>
                <a:gdLst>
                  <a:gd name="T0" fmla="*/ 2 w 21"/>
                  <a:gd name="T1" fmla="*/ 6 h 8"/>
                  <a:gd name="T2" fmla="*/ 8 w 21"/>
                  <a:gd name="T3" fmla="*/ 6 h 8"/>
                  <a:gd name="T4" fmla="*/ 14 w 21"/>
                  <a:gd name="T5" fmla="*/ 8 h 8"/>
                  <a:gd name="T6" fmla="*/ 19 w 21"/>
                  <a:gd name="T7" fmla="*/ 7 h 8"/>
                  <a:gd name="T8" fmla="*/ 17 w 21"/>
                  <a:gd name="T9" fmla="*/ 4 h 8"/>
                  <a:gd name="T10" fmla="*/ 7 w 21"/>
                  <a:gd name="T11" fmla="*/ 2 h 8"/>
                  <a:gd name="T12" fmla="*/ 4 w 21"/>
                  <a:gd name="T13" fmla="*/ 5 h 8"/>
                  <a:gd name="T14" fmla="*/ 2 w 21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2" y="6"/>
                    </a:moveTo>
                    <a:cubicBezTo>
                      <a:pt x="5" y="6"/>
                      <a:pt x="6" y="6"/>
                      <a:pt x="8" y="6"/>
                    </a:cubicBezTo>
                    <a:cubicBezTo>
                      <a:pt x="10" y="7"/>
                      <a:pt x="12" y="7"/>
                      <a:pt x="14" y="8"/>
                    </a:cubicBezTo>
                    <a:cubicBezTo>
                      <a:pt x="16" y="8"/>
                      <a:pt x="18" y="8"/>
                      <a:pt x="19" y="7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4" y="2"/>
                      <a:pt x="11" y="0"/>
                      <a:pt x="7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7" name="Freeform 413">
                <a:extLst>
                  <a:ext uri="{FF2B5EF4-FFF2-40B4-BE49-F238E27FC236}">
                    <a16:creationId xmlns:a16="http://schemas.microsoft.com/office/drawing/2014/main" id="{B7CF847F-8224-4A31-B1AC-7F3ACC7EB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2319" y="5722400"/>
                <a:ext cx="64385" cy="39745"/>
              </a:xfrm>
              <a:custGeom>
                <a:avLst/>
                <a:gdLst>
                  <a:gd name="T0" fmla="*/ 3 w 8"/>
                  <a:gd name="T1" fmla="*/ 5 h 5"/>
                  <a:gd name="T2" fmla="*/ 4 w 8"/>
                  <a:gd name="T3" fmla="*/ 1 h 5"/>
                  <a:gd name="T4" fmla="*/ 3 w 8"/>
                  <a:gd name="T5" fmla="*/ 5 h 5"/>
                  <a:gd name="T6" fmla="*/ 3 w 8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0" y="5"/>
                      <a:pt x="1" y="0"/>
                      <a:pt x="4" y="1"/>
                    </a:cubicBezTo>
                    <a:cubicBezTo>
                      <a:pt x="8" y="2"/>
                      <a:pt x="6" y="4"/>
                      <a:pt x="3" y="5"/>
                    </a:cubicBezTo>
                    <a:cubicBezTo>
                      <a:pt x="1" y="5"/>
                      <a:pt x="5" y="5"/>
                      <a:pt x="3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8" name="Freeform 414">
                <a:extLst>
                  <a:ext uri="{FF2B5EF4-FFF2-40B4-BE49-F238E27FC236}">
                    <a16:creationId xmlns:a16="http://schemas.microsoft.com/office/drawing/2014/main" id="{E5A67235-C30B-477D-B698-AA3993793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0620" y="5603162"/>
                <a:ext cx="24144" cy="42586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1 h 5"/>
                  <a:gd name="T4" fmla="*/ 1 w 3"/>
                  <a:gd name="T5" fmla="*/ 5 h 5"/>
                  <a:gd name="T6" fmla="*/ 1 w 3"/>
                  <a:gd name="T7" fmla="*/ 3 h 5"/>
                  <a:gd name="T8" fmla="*/ 1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3" y="2"/>
                      <a:pt x="2" y="5"/>
                      <a:pt x="1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69" name="Freeform 415">
                <a:extLst>
                  <a:ext uri="{FF2B5EF4-FFF2-40B4-BE49-F238E27FC236}">
                    <a16:creationId xmlns:a16="http://schemas.microsoft.com/office/drawing/2014/main" id="{846592D2-2CC4-4D33-9DD0-63DFE506E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0620" y="5728075"/>
                <a:ext cx="32193" cy="42586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1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3"/>
                      <a:pt x="1" y="0"/>
                      <a:pt x="0" y="1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0" name="Freeform 416">
                <a:extLst>
                  <a:ext uri="{FF2B5EF4-FFF2-40B4-BE49-F238E27FC236}">
                    <a16:creationId xmlns:a16="http://schemas.microsoft.com/office/drawing/2014/main" id="{92F40A69-252D-49FD-A5AC-E48F768AC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4276" y="5571935"/>
                <a:ext cx="332662" cy="133431"/>
              </a:xfrm>
              <a:custGeom>
                <a:avLst/>
                <a:gdLst>
                  <a:gd name="T0" fmla="*/ 34 w 42"/>
                  <a:gd name="T1" fmla="*/ 4 h 16"/>
                  <a:gd name="T2" fmla="*/ 29 w 42"/>
                  <a:gd name="T3" fmla="*/ 3 h 16"/>
                  <a:gd name="T4" fmla="*/ 23 w 42"/>
                  <a:gd name="T5" fmla="*/ 0 h 16"/>
                  <a:gd name="T6" fmla="*/ 22 w 42"/>
                  <a:gd name="T7" fmla="*/ 2 h 16"/>
                  <a:gd name="T8" fmla="*/ 20 w 42"/>
                  <a:gd name="T9" fmla="*/ 6 h 16"/>
                  <a:gd name="T10" fmla="*/ 11 w 42"/>
                  <a:gd name="T11" fmla="*/ 1 h 16"/>
                  <a:gd name="T12" fmla="*/ 4 w 42"/>
                  <a:gd name="T13" fmla="*/ 3 h 16"/>
                  <a:gd name="T14" fmla="*/ 2 w 42"/>
                  <a:gd name="T15" fmla="*/ 6 h 16"/>
                  <a:gd name="T16" fmla="*/ 1 w 42"/>
                  <a:gd name="T17" fmla="*/ 10 h 16"/>
                  <a:gd name="T18" fmla="*/ 9 w 42"/>
                  <a:gd name="T19" fmla="*/ 14 h 16"/>
                  <a:gd name="T20" fmla="*/ 13 w 42"/>
                  <a:gd name="T21" fmla="*/ 15 h 16"/>
                  <a:gd name="T22" fmla="*/ 15 w 42"/>
                  <a:gd name="T23" fmla="*/ 13 h 16"/>
                  <a:gd name="T24" fmla="*/ 16 w 42"/>
                  <a:gd name="T25" fmla="*/ 14 h 16"/>
                  <a:gd name="T26" fmla="*/ 18 w 42"/>
                  <a:gd name="T27" fmla="*/ 14 h 16"/>
                  <a:gd name="T28" fmla="*/ 25 w 42"/>
                  <a:gd name="T29" fmla="*/ 12 h 16"/>
                  <a:gd name="T30" fmla="*/ 28 w 42"/>
                  <a:gd name="T31" fmla="*/ 14 h 16"/>
                  <a:gd name="T32" fmla="*/ 34 w 42"/>
                  <a:gd name="T33" fmla="*/ 13 h 16"/>
                  <a:gd name="T34" fmla="*/ 33 w 42"/>
                  <a:gd name="T35" fmla="*/ 12 h 16"/>
                  <a:gd name="T36" fmla="*/ 37 w 42"/>
                  <a:gd name="T37" fmla="*/ 12 h 16"/>
                  <a:gd name="T38" fmla="*/ 39 w 42"/>
                  <a:gd name="T39" fmla="*/ 11 h 16"/>
                  <a:gd name="T40" fmla="*/ 40 w 42"/>
                  <a:gd name="T41" fmla="*/ 9 h 16"/>
                  <a:gd name="T42" fmla="*/ 39 w 42"/>
                  <a:gd name="T43" fmla="*/ 9 h 16"/>
                  <a:gd name="T44" fmla="*/ 42 w 42"/>
                  <a:gd name="T45" fmla="*/ 6 h 16"/>
                  <a:gd name="T46" fmla="*/ 34 w 42"/>
                  <a:gd name="T47" fmla="*/ 4 h 16"/>
                  <a:gd name="T48" fmla="*/ 34 w 42"/>
                  <a:gd name="T4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6">
                    <a:moveTo>
                      <a:pt x="34" y="4"/>
                    </a:moveTo>
                    <a:cubicBezTo>
                      <a:pt x="32" y="3"/>
                      <a:pt x="31" y="4"/>
                      <a:pt x="29" y="3"/>
                    </a:cubicBezTo>
                    <a:cubicBezTo>
                      <a:pt x="29" y="3"/>
                      <a:pt x="24" y="0"/>
                      <a:pt x="23" y="0"/>
                    </a:cubicBezTo>
                    <a:cubicBezTo>
                      <a:pt x="23" y="0"/>
                      <a:pt x="24" y="1"/>
                      <a:pt x="22" y="2"/>
                    </a:cubicBezTo>
                    <a:cubicBezTo>
                      <a:pt x="20" y="2"/>
                      <a:pt x="22" y="5"/>
                      <a:pt x="20" y="6"/>
                    </a:cubicBezTo>
                    <a:cubicBezTo>
                      <a:pt x="19" y="6"/>
                      <a:pt x="12" y="1"/>
                      <a:pt x="11" y="1"/>
                    </a:cubicBezTo>
                    <a:cubicBezTo>
                      <a:pt x="9" y="0"/>
                      <a:pt x="4" y="1"/>
                      <a:pt x="4" y="3"/>
                    </a:cubicBezTo>
                    <a:cubicBezTo>
                      <a:pt x="4" y="5"/>
                      <a:pt x="0" y="4"/>
                      <a:pt x="2" y="6"/>
                    </a:cubicBezTo>
                    <a:cubicBezTo>
                      <a:pt x="3" y="7"/>
                      <a:pt x="0" y="9"/>
                      <a:pt x="1" y="10"/>
                    </a:cubicBezTo>
                    <a:cubicBezTo>
                      <a:pt x="3" y="12"/>
                      <a:pt x="6" y="13"/>
                      <a:pt x="9" y="14"/>
                    </a:cubicBezTo>
                    <a:cubicBezTo>
                      <a:pt x="10" y="15"/>
                      <a:pt x="12" y="16"/>
                      <a:pt x="13" y="15"/>
                    </a:cubicBezTo>
                    <a:cubicBezTo>
                      <a:pt x="14" y="15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6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3"/>
                      <a:pt x="22" y="13"/>
                      <a:pt x="25" y="12"/>
                    </a:cubicBezTo>
                    <a:cubicBezTo>
                      <a:pt x="27" y="12"/>
                      <a:pt x="27" y="14"/>
                      <a:pt x="28" y="14"/>
                    </a:cubicBezTo>
                    <a:cubicBezTo>
                      <a:pt x="29" y="14"/>
                      <a:pt x="34" y="13"/>
                      <a:pt x="34" y="13"/>
                    </a:cubicBezTo>
                    <a:cubicBezTo>
                      <a:pt x="34" y="13"/>
                      <a:pt x="33" y="12"/>
                      <a:pt x="33" y="12"/>
                    </a:cubicBezTo>
                    <a:cubicBezTo>
                      <a:pt x="33" y="11"/>
                      <a:pt x="36" y="12"/>
                      <a:pt x="37" y="12"/>
                    </a:cubicBezTo>
                    <a:cubicBezTo>
                      <a:pt x="37" y="12"/>
                      <a:pt x="39" y="12"/>
                      <a:pt x="39" y="11"/>
                    </a:cubicBezTo>
                    <a:cubicBezTo>
                      <a:pt x="39" y="10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42" y="7"/>
                      <a:pt x="42" y="6"/>
                    </a:cubicBezTo>
                    <a:cubicBezTo>
                      <a:pt x="41" y="5"/>
                      <a:pt x="36" y="4"/>
                      <a:pt x="34" y="4"/>
                    </a:cubicBezTo>
                    <a:cubicBezTo>
                      <a:pt x="32" y="3"/>
                      <a:pt x="36" y="4"/>
                      <a:pt x="3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1" name="Freeform 417">
                <a:extLst>
                  <a:ext uri="{FF2B5EF4-FFF2-40B4-BE49-F238E27FC236}">
                    <a16:creationId xmlns:a16="http://schemas.microsoft.com/office/drawing/2014/main" id="{D8E0C9CA-1352-4608-BDCC-55DD53828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4753" y="5611680"/>
                <a:ext cx="61703" cy="68133"/>
              </a:xfrm>
              <a:custGeom>
                <a:avLst/>
                <a:gdLst>
                  <a:gd name="T0" fmla="*/ 7 w 8"/>
                  <a:gd name="T1" fmla="*/ 6 h 8"/>
                  <a:gd name="T2" fmla="*/ 4 w 8"/>
                  <a:gd name="T3" fmla="*/ 0 h 8"/>
                  <a:gd name="T4" fmla="*/ 6 w 8"/>
                  <a:gd name="T5" fmla="*/ 2 h 8"/>
                  <a:gd name="T6" fmla="*/ 7 w 8"/>
                  <a:gd name="T7" fmla="*/ 6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0" y="1"/>
                      <a:pt x="4" y="0"/>
                    </a:cubicBezTo>
                    <a:cubicBezTo>
                      <a:pt x="5" y="0"/>
                      <a:pt x="8" y="0"/>
                      <a:pt x="6" y="2"/>
                    </a:cubicBezTo>
                    <a:cubicBezTo>
                      <a:pt x="3" y="4"/>
                      <a:pt x="7" y="4"/>
                      <a:pt x="7" y="6"/>
                    </a:cubicBezTo>
                    <a:cubicBezTo>
                      <a:pt x="6" y="8"/>
                      <a:pt x="7" y="5"/>
                      <a:pt x="7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2" name="Freeform 418">
                <a:extLst>
                  <a:ext uri="{FF2B5EF4-FFF2-40B4-BE49-F238E27FC236}">
                    <a16:creationId xmlns:a16="http://schemas.microsoft.com/office/drawing/2014/main" id="{7C20B4C4-3F0C-4F40-A115-6A0B22968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4931" y="6063070"/>
                <a:ext cx="85847" cy="51099"/>
              </a:xfrm>
              <a:custGeom>
                <a:avLst/>
                <a:gdLst>
                  <a:gd name="T0" fmla="*/ 3 w 11"/>
                  <a:gd name="T1" fmla="*/ 4 h 6"/>
                  <a:gd name="T2" fmla="*/ 1 w 11"/>
                  <a:gd name="T3" fmla="*/ 1 h 6"/>
                  <a:gd name="T4" fmla="*/ 6 w 11"/>
                  <a:gd name="T5" fmla="*/ 1 h 6"/>
                  <a:gd name="T6" fmla="*/ 3 w 11"/>
                  <a:gd name="T7" fmla="*/ 4 h 6"/>
                  <a:gd name="T8" fmla="*/ 3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11" y="2"/>
                      <a:pt x="6" y="6"/>
                      <a:pt x="3" y="4"/>
                    </a:cubicBezTo>
                    <a:cubicBezTo>
                      <a:pt x="2" y="3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3" name="Freeform 419">
                <a:extLst>
                  <a:ext uri="{FF2B5EF4-FFF2-40B4-BE49-F238E27FC236}">
                    <a16:creationId xmlns:a16="http://schemas.microsoft.com/office/drawing/2014/main" id="{EDAF14EB-CB6F-494D-8622-F16AE014B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8598" y="6795519"/>
                <a:ext cx="48288" cy="42586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1 h 5"/>
                  <a:gd name="T4" fmla="*/ 2 w 6"/>
                  <a:gd name="T5" fmla="*/ 1 h 5"/>
                  <a:gd name="T6" fmla="*/ 1 w 6"/>
                  <a:gd name="T7" fmla="*/ 3 h 5"/>
                  <a:gd name="T8" fmla="*/ 0 w 6"/>
                  <a:gd name="T9" fmla="*/ 4 h 5"/>
                  <a:gd name="T10" fmla="*/ 5 w 6"/>
                  <a:gd name="T11" fmla="*/ 2 h 5"/>
                  <a:gd name="T12" fmla="*/ 5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0" y="5"/>
                      <a:pt x="0" y="4"/>
                    </a:cubicBezTo>
                    <a:cubicBezTo>
                      <a:pt x="0" y="4"/>
                      <a:pt x="5" y="2"/>
                      <a:pt x="5" y="2"/>
                    </a:cubicBezTo>
                    <a:cubicBezTo>
                      <a:pt x="6" y="2"/>
                      <a:pt x="3" y="3"/>
                      <a:pt x="5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4" name="Freeform 420">
                <a:extLst>
                  <a:ext uri="{FF2B5EF4-FFF2-40B4-BE49-F238E27FC236}">
                    <a16:creationId xmlns:a16="http://schemas.microsoft.com/office/drawing/2014/main" id="{12568B17-FF9A-482E-93DB-3CBC89485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324" y="7039668"/>
                <a:ext cx="40241" cy="22711"/>
              </a:xfrm>
              <a:custGeom>
                <a:avLst/>
                <a:gdLst>
                  <a:gd name="T0" fmla="*/ 3 w 5"/>
                  <a:gd name="T1" fmla="*/ 3 h 3"/>
                  <a:gd name="T2" fmla="*/ 3 w 5"/>
                  <a:gd name="T3" fmla="*/ 0 h 3"/>
                  <a:gd name="T4" fmla="*/ 3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5" name="Freeform 421">
                <a:extLst>
                  <a:ext uri="{FF2B5EF4-FFF2-40B4-BE49-F238E27FC236}">
                    <a16:creationId xmlns:a16="http://schemas.microsoft.com/office/drawing/2014/main" id="{F4FE2773-8D5C-40DB-98FA-484BCCFE5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0571" y="7289494"/>
                <a:ext cx="40241" cy="39745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4 w 5"/>
                  <a:gd name="T5" fmla="*/ 3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0" y="5"/>
                      <a:pt x="1" y="5"/>
                    </a:cubicBezTo>
                    <a:cubicBezTo>
                      <a:pt x="2" y="5"/>
                      <a:pt x="4" y="3"/>
                      <a:pt x="4" y="3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6" name="Freeform 422">
                <a:extLst>
                  <a:ext uri="{FF2B5EF4-FFF2-40B4-BE49-F238E27FC236}">
                    <a16:creationId xmlns:a16="http://schemas.microsoft.com/office/drawing/2014/main" id="{A05093D8-B35D-427C-9203-2B14DFFB6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6428" y="7354789"/>
                <a:ext cx="16097" cy="8516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7" name="Freeform 423">
                <a:extLst>
                  <a:ext uri="{FF2B5EF4-FFF2-40B4-BE49-F238E27FC236}">
                    <a16:creationId xmlns:a16="http://schemas.microsoft.com/office/drawing/2014/main" id="{A843D5EA-7D9C-4585-8F6F-3200CFF0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6435" y="7488219"/>
                <a:ext cx="24144" cy="8516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8" name="Freeform 424">
                <a:extLst>
                  <a:ext uri="{FF2B5EF4-FFF2-40B4-BE49-F238E27FC236}">
                    <a16:creationId xmlns:a16="http://schemas.microsoft.com/office/drawing/2014/main" id="{FCB20CAC-05F2-4056-BDCC-CB5155954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2537" y="7530804"/>
                <a:ext cx="56338" cy="34068"/>
              </a:xfrm>
              <a:custGeom>
                <a:avLst/>
                <a:gdLst>
                  <a:gd name="T0" fmla="*/ 6 w 7"/>
                  <a:gd name="T1" fmla="*/ 0 h 4"/>
                  <a:gd name="T2" fmla="*/ 1 w 7"/>
                  <a:gd name="T3" fmla="*/ 3 h 4"/>
                  <a:gd name="T4" fmla="*/ 6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79" name="Freeform 425">
                <a:extLst>
                  <a:ext uri="{FF2B5EF4-FFF2-40B4-BE49-F238E27FC236}">
                    <a16:creationId xmlns:a16="http://schemas.microsoft.com/office/drawing/2014/main" id="{8F526800-D44F-4FD0-9E51-6AFD873FE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0835" y="7564871"/>
                <a:ext cx="45606" cy="31230"/>
              </a:xfrm>
              <a:custGeom>
                <a:avLst/>
                <a:gdLst>
                  <a:gd name="T0" fmla="*/ 5 w 6"/>
                  <a:gd name="T1" fmla="*/ 0 h 4"/>
                  <a:gd name="T2" fmla="*/ 1 w 6"/>
                  <a:gd name="T3" fmla="*/ 3 h 4"/>
                  <a:gd name="T4" fmla="*/ 5 w 6"/>
                  <a:gd name="T5" fmla="*/ 0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0" name="Freeform 426">
                <a:extLst>
                  <a:ext uri="{FF2B5EF4-FFF2-40B4-BE49-F238E27FC236}">
                    <a16:creationId xmlns:a16="http://schemas.microsoft.com/office/drawing/2014/main" id="{F29C2B46-E260-4F3A-B10B-F8175F47D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0594" y="7590421"/>
                <a:ext cx="40241" cy="39745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4 h 5"/>
                  <a:gd name="T4" fmla="*/ 4 w 5"/>
                  <a:gd name="T5" fmla="*/ 0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0" y="4"/>
                      <a:pt x="0" y="4"/>
                    </a:cubicBezTo>
                    <a:cubicBezTo>
                      <a:pt x="2" y="5"/>
                      <a:pt x="4" y="0"/>
                      <a:pt x="4" y="0"/>
                    </a:cubicBezTo>
                    <a:cubicBezTo>
                      <a:pt x="4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1" name="Freeform 427">
                <a:extLst>
                  <a:ext uri="{FF2B5EF4-FFF2-40B4-BE49-F238E27FC236}">
                    <a16:creationId xmlns:a16="http://schemas.microsoft.com/office/drawing/2014/main" id="{34A31B63-CA13-499B-BDB9-A37641BB1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2544" y="7647199"/>
                <a:ext cx="8048" cy="851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2" name="Freeform 428">
                <a:extLst>
                  <a:ext uri="{FF2B5EF4-FFF2-40B4-BE49-F238E27FC236}">
                    <a16:creationId xmlns:a16="http://schemas.microsoft.com/office/drawing/2014/main" id="{CB4003C5-F007-4DC4-818D-B56AF1695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2303" y="7613132"/>
                <a:ext cx="40241" cy="34068"/>
              </a:xfrm>
              <a:custGeom>
                <a:avLst/>
                <a:gdLst>
                  <a:gd name="T0" fmla="*/ 4 w 5"/>
                  <a:gd name="T1" fmla="*/ 1 h 4"/>
                  <a:gd name="T2" fmla="*/ 0 w 5"/>
                  <a:gd name="T3" fmla="*/ 4 h 4"/>
                  <a:gd name="T4" fmla="*/ 4 w 5"/>
                  <a:gd name="T5" fmla="*/ 1 h 4"/>
                  <a:gd name="T6" fmla="*/ 4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4" y="1"/>
                      <a:pt x="4" y="1"/>
                    </a:cubicBezTo>
                    <a:cubicBezTo>
                      <a:pt x="3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3" name="Freeform 429">
                <a:extLst>
                  <a:ext uri="{FF2B5EF4-FFF2-40B4-BE49-F238E27FC236}">
                    <a16:creationId xmlns:a16="http://schemas.microsoft.com/office/drawing/2014/main" id="{FACFE7D6-E121-46A5-9289-390D0B720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2565" y="7922577"/>
                <a:ext cx="16097" cy="25550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E282B74A-3279-44A7-880F-7BA0592A3887}"/>
                  </a:ext>
                </a:extLst>
              </p:cNvPr>
              <p:cNvGrpSpPr/>
              <p:nvPr/>
            </p:nvGrpSpPr>
            <p:grpSpPr>
              <a:xfrm>
                <a:off x="13132852" y="7564871"/>
                <a:ext cx="587521" cy="590499"/>
                <a:chOff x="5961121" y="2686387"/>
                <a:chExt cx="288233" cy="273757"/>
              </a:xfrm>
              <a:grpFill/>
            </p:grpSpPr>
            <p:sp>
              <p:nvSpPr>
                <p:cNvPr id="581" name="Freeform 1218">
                  <a:extLst>
                    <a:ext uri="{FF2B5EF4-FFF2-40B4-BE49-F238E27FC236}">
                      <a16:creationId xmlns:a16="http://schemas.microsoft.com/office/drawing/2014/main" id="{89F01EAA-0206-471A-8CEC-7B2F59492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0902" y="2686387"/>
                  <a:ext cx="118452" cy="100026"/>
                </a:xfrm>
                <a:custGeom>
                  <a:avLst/>
                  <a:gdLst>
                    <a:gd name="T0" fmla="*/ 28 w 31"/>
                    <a:gd name="T1" fmla="*/ 10 h 26"/>
                    <a:gd name="T2" fmla="*/ 29 w 31"/>
                    <a:gd name="T3" fmla="*/ 7 h 26"/>
                    <a:gd name="T4" fmla="*/ 27 w 31"/>
                    <a:gd name="T5" fmla="*/ 10 h 26"/>
                    <a:gd name="T6" fmla="*/ 20 w 31"/>
                    <a:gd name="T7" fmla="*/ 8 h 26"/>
                    <a:gd name="T8" fmla="*/ 11 w 31"/>
                    <a:gd name="T9" fmla="*/ 1 h 26"/>
                    <a:gd name="T10" fmla="*/ 11 w 31"/>
                    <a:gd name="T11" fmla="*/ 5 h 26"/>
                    <a:gd name="T12" fmla="*/ 9 w 31"/>
                    <a:gd name="T13" fmla="*/ 11 h 26"/>
                    <a:gd name="T14" fmla="*/ 7 w 31"/>
                    <a:gd name="T15" fmla="*/ 14 h 26"/>
                    <a:gd name="T16" fmla="*/ 4 w 31"/>
                    <a:gd name="T17" fmla="*/ 14 h 26"/>
                    <a:gd name="T18" fmla="*/ 5 w 31"/>
                    <a:gd name="T19" fmla="*/ 16 h 26"/>
                    <a:gd name="T20" fmla="*/ 1 w 31"/>
                    <a:gd name="T21" fmla="*/ 18 h 26"/>
                    <a:gd name="T22" fmla="*/ 2 w 31"/>
                    <a:gd name="T23" fmla="*/ 23 h 26"/>
                    <a:gd name="T24" fmla="*/ 4 w 31"/>
                    <a:gd name="T25" fmla="*/ 25 h 26"/>
                    <a:gd name="T26" fmla="*/ 6 w 31"/>
                    <a:gd name="T27" fmla="*/ 23 h 26"/>
                    <a:gd name="T28" fmla="*/ 7 w 31"/>
                    <a:gd name="T29" fmla="*/ 23 h 26"/>
                    <a:gd name="T30" fmla="*/ 4 w 31"/>
                    <a:gd name="T31" fmla="*/ 20 h 26"/>
                    <a:gd name="T32" fmla="*/ 7 w 31"/>
                    <a:gd name="T33" fmla="*/ 19 h 26"/>
                    <a:gd name="T34" fmla="*/ 12 w 31"/>
                    <a:gd name="T35" fmla="*/ 18 h 26"/>
                    <a:gd name="T36" fmla="*/ 17 w 31"/>
                    <a:gd name="T37" fmla="*/ 21 h 26"/>
                    <a:gd name="T38" fmla="*/ 21 w 31"/>
                    <a:gd name="T39" fmla="*/ 16 h 26"/>
                    <a:gd name="T40" fmla="*/ 31 w 31"/>
                    <a:gd name="T41" fmla="*/ 14 h 26"/>
                    <a:gd name="T42" fmla="*/ 29 w 31"/>
                    <a:gd name="T43" fmla="*/ 12 h 26"/>
                    <a:gd name="T44" fmla="*/ 28 w 31"/>
                    <a:gd name="T45" fmla="*/ 10 h 26"/>
                    <a:gd name="T46" fmla="*/ 28 w 31"/>
                    <a:gd name="T4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" h="26">
                      <a:moveTo>
                        <a:pt x="28" y="10"/>
                      </a:moveTo>
                      <a:cubicBezTo>
                        <a:pt x="28" y="10"/>
                        <a:pt x="29" y="8"/>
                        <a:pt x="29" y="7"/>
                      </a:cubicBezTo>
                      <a:cubicBezTo>
                        <a:pt x="29" y="8"/>
                        <a:pt x="27" y="10"/>
                        <a:pt x="27" y="10"/>
                      </a:cubicBezTo>
                      <a:cubicBezTo>
                        <a:pt x="25" y="10"/>
                        <a:pt x="21" y="9"/>
                        <a:pt x="20" y="8"/>
                      </a:cubicBezTo>
                      <a:cubicBezTo>
                        <a:pt x="17" y="7"/>
                        <a:pt x="15" y="2"/>
                        <a:pt x="11" y="1"/>
                      </a:cubicBezTo>
                      <a:cubicBezTo>
                        <a:pt x="9" y="0"/>
                        <a:pt x="10" y="4"/>
                        <a:pt x="11" y="5"/>
                      </a:cubicBezTo>
                      <a:cubicBezTo>
                        <a:pt x="11" y="7"/>
                        <a:pt x="10" y="9"/>
                        <a:pt x="9" y="11"/>
                      </a:cubicBezTo>
                      <a:cubicBezTo>
                        <a:pt x="8" y="12"/>
                        <a:pt x="10" y="15"/>
                        <a:pt x="7" y="14"/>
                      </a:cubicBezTo>
                      <a:cubicBezTo>
                        <a:pt x="7" y="14"/>
                        <a:pt x="5" y="13"/>
                        <a:pt x="4" y="14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6"/>
                        <a:pt x="2" y="18"/>
                        <a:pt x="1" y="18"/>
                      </a:cubicBezTo>
                      <a:cubicBezTo>
                        <a:pt x="0" y="20"/>
                        <a:pt x="3" y="21"/>
                        <a:pt x="2" y="23"/>
                      </a:cubicBezTo>
                      <a:cubicBezTo>
                        <a:pt x="1" y="24"/>
                        <a:pt x="3" y="26"/>
                        <a:pt x="4" y="25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6" y="23"/>
                        <a:pt x="7" y="24"/>
                        <a:pt x="7" y="23"/>
                      </a:cubicBezTo>
                      <a:cubicBezTo>
                        <a:pt x="7" y="22"/>
                        <a:pt x="5" y="21"/>
                        <a:pt x="4" y="20"/>
                      </a:cubicBezTo>
                      <a:cubicBezTo>
                        <a:pt x="3" y="18"/>
                        <a:pt x="7" y="19"/>
                        <a:pt x="7" y="19"/>
                      </a:cubicBezTo>
                      <a:cubicBezTo>
                        <a:pt x="9" y="19"/>
                        <a:pt x="10" y="17"/>
                        <a:pt x="12" y="18"/>
                      </a:cubicBezTo>
                      <a:cubicBezTo>
                        <a:pt x="14" y="19"/>
                        <a:pt x="15" y="20"/>
                        <a:pt x="17" y="21"/>
                      </a:cubicBezTo>
                      <a:cubicBezTo>
                        <a:pt x="20" y="23"/>
                        <a:pt x="19" y="17"/>
                        <a:pt x="21" y="16"/>
                      </a:cubicBezTo>
                      <a:cubicBezTo>
                        <a:pt x="21" y="16"/>
                        <a:pt x="31" y="16"/>
                        <a:pt x="31" y="14"/>
                      </a:cubicBezTo>
                      <a:cubicBezTo>
                        <a:pt x="30" y="13"/>
                        <a:pt x="27" y="15"/>
                        <a:pt x="29" y="12"/>
                      </a:cubicBezTo>
                      <a:cubicBezTo>
                        <a:pt x="30" y="11"/>
                        <a:pt x="27" y="12"/>
                        <a:pt x="28" y="10"/>
                      </a:cubicBezTo>
                      <a:cubicBezTo>
                        <a:pt x="29" y="7"/>
                        <a:pt x="28" y="11"/>
                        <a:pt x="28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1219">
                  <a:extLst>
                    <a:ext uri="{FF2B5EF4-FFF2-40B4-BE49-F238E27FC236}">
                      <a16:creationId xmlns:a16="http://schemas.microsoft.com/office/drawing/2014/main" id="{B99EE2AD-EBB6-4D5C-A7F7-36DA94AA5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121" y="2778517"/>
                  <a:ext cx="215847" cy="181627"/>
                </a:xfrm>
                <a:custGeom>
                  <a:avLst/>
                  <a:gdLst>
                    <a:gd name="T0" fmla="*/ 52 w 56"/>
                    <a:gd name="T1" fmla="*/ 1 h 47"/>
                    <a:gd name="T2" fmla="*/ 51 w 56"/>
                    <a:gd name="T3" fmla="*/ 1 h 47"/>
                    <a:gd name="T4" fmla="*/ 52 w 56"/>
                    <a:gd name="T5" fmla="*/ 3 h 47"/>
                    <a:gd name="T6" fmla="*/ 49 w 56"/>
                    <a:gd name="T7" fmla="*/ 3 h 47"/>
                    <a:gd name="T8" fmla="*/ 47 w 56"/>
                    <a:gd name="T9" fmla="*/ 5 h 47"/>
                    <a:gd name="T10" fmla="*/ 45 w 56"/>
                    <a:gd name="T11" fmla="*/ 6 h 47"/>
                    <a:gd name="T12" fmla="*/ 46 w 56"/>
                    <a:gd name="T13" fmla="*/ 7 h 47"/>
                    <a:gd name="T14" fmla="*/ 46 w 56"/>
                    <a:gd name="T15" fmla="*/ 10 h 47"/>
                    <a:gd name="T16" fmla="*/ 46 w 56"/>
                    <a:gd name="T17" fmla="*/ 13 h 47"/>
                    <a:gd name="T18" fmla="*/ 41 w 56"/>
                    <a:gd name="T19" fmla="*/ 22 h 47"/>
                    <a:gd name="T20" fmla="*/ 36 w 56"/>
                    <a:gd name="T21" fmla="*/ 27 h 47"/>
                    <a:gd name="T22" fmla="*/ 31 w 56"/>
                    <a:gd name="T23" fmla="*/ 27 h 47"/>
                    <a:gd name="T24" fmla="*/ 32 w 56"/>
                    <a:gd name="T25" fmla="*/ 24 h 47"/>
                    <a:gd name="T26" fmla="*/ 30 w 56"/>
                    <a:gd name="T27" fmla="*/ 25 h 47"/>
                    <a:gd name="T28" fmla="*/ 29 w 56"/>
                    <a:gd name="T29" fmla="*/ 27 h 47"/>
                    <a:gd name="T30" fmla="*/ 25 w 56"/>
                    <a:gd name="T31" fmla="*/ 33 h 47"/>
                    <a:gd name="T32" fmla="*/ 25 w 56"/>
                    <a:gd name="T33" fmla="*/ 34 h 47"/>
                    <a:gd name="T34" fmla="*/ 23 w 56"/>
                    <a:gd name="T35" fmla="*/ 36 h 47"/>
                    <a:gd name="T36" fmla="*/ 21 w 56"/>
                    <a:gd name="T37" fmla="*/ 35 h 47"/>
                    <a:gd name="T38" fmla="*/ 17 w 56"/>
                    <a:gd name="T39" fmla="*/ 35 h 47"/>
                    <a:gd name="T40" fmla="*/ 9 w 56"/>
                    <a:gd name="T41" fmla="*/ 36 h 47"/>
                    <a:gd name="T42" fmla="*/ 2 w 56"/>
                    <a:gd name="T43" fmla="*/ 42 h 47"/>
                    <a:gd name="T44" fmla="*/ 1 w 56"/>
                    <a:gd name="T45" fmla="*/ 44 h 47"/>
                    <a:gd name="T46" fmla="*/ 3 w 56"/>
                    <a:gd name="T47" fmla="*/ 43 h 47"/>
                    <a:gd name="T48" fmla="*/ 5 w 56"/>
                    <a:gd name="T49" fmla="*/ 44 h 47"/>
                    <a:gd name="T50" fmla="*/ 22 w 56"/>
                    <a:gd name="T51" fmla="*/ 40 h 47"/>
                    <a:gd name="T52" fmla="*/ 21 w 56"/>
                    <a:gd name="T53" fmla="*/ 43 h 47"/>
                    <a:gd name="T54" fmla="*/ 24 w 56"/>
                    <a:gd name="T55" fmla="*/ 47 h 47"/>
                    <a:gd name="T56" fmla="*/ 27 w 56"/>
                    <a:gd name="T57" fmla="*/ 44 h 47"/>
                    <a:gd name="T58" fmla="*/ 30 w 56"/>
                    <a:gd name="T59" fmla="*/ 43 h 47"/>
                    <a:gd name="T60" fmla="*/ 31 w 56"/>
                    <a:gd name="T61" fmla="*/ 40 h 47"/>
                    <a:gd name="T62" fmla="*/ 38 w 56"/>
                    <a:gd name="T63" fmla="*/ 39 h 47"/>
                    <a:gd name="T64" fmla="*/ 41 w 56"/>
                    <a:gd name="T65" fmla="*/ 40 h 47"/>
                    <a:gd name="T66" fmla="*/ 43 w 56"/>
                    <a:gd name="T67" fmla="*/ 37 h 47"/>
                    <a:gd name="T68" fmla="*/ 45 w 56"/>
                    <a:gd name="T69" fmla="*/ 35 h 47"/>
                    <a:gd name="T70" fmla="*/ 46 w 56"/>
                    <a:gd name="T71" fmla="*/ 38 h 47"/>
                    <a:gd name="T72" fmla="*/ 48 w 56"/>
                    <a:gd name="T73" fmla="*/ 37 h 47"/>
                    <a:gd name="T74" fmla="*/ 49 w 56"/>
                    <a:gd name="T75" fmla="*/ 35 h 47"/>
                    <a:gd name="T76" fmla="*/ 49 w 56"/>
                    <a:gd name="T77" fmla="*/ 32 h 47"/>
                    <a:gd name="T78" fmla="*/ 51 w 56"/>
                    <a:gd name="T79" fmla="*/ 26 h 47"/>
                    <a:gd name="T80" fmla="*/ 51 w 56"/>
                    <a:gd name="T81" fmla="*/ 19 h 47"/>
                    <a:gd name="T82" fmla="*/ 53 w 56"/>
                    <a:gd name="T83" fmla="*/ 19 h 47"/>
                    <a:gd name="T84" fmla="*/ 55 w 56"/>
                    <a:gd name="T85" fmla="*/ 17 h 47"/>
                    <a:gd name="T86" fmla="*/ 55 w 56"/>
                    <a:gd name="T87" fmla="*/ 9 h 47"/>
                    <a:gd name="T88" fmla="*/ 52 w 56"/>
                    <a:gd name="T89" fmla="*/ 1 h 47"/>
                    <a:gd name="T90" fmla="*/ 52 w 56"/>
                    <a:gd name="T91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" h="47">
                      <a:moveTo>
                        <a:pt x="52" y="1"/>
                      </a:moveTo>
                      <a:cubicBezTo>
                        <a:pt x="51" y="1"/>
                        <a:pt x="51" y="0"/>
                        <a:pt x="51" y="1"/>
                      </a:cubicBezTo>
                      <a:cubicBezTo>
                        <a:pt x="49" y="2"/>
                        <a:pt x="51" y="2"/>
                        <a:pt x="52" y="3"/>
                      </a:cubicBezTo>
                      <a:cubicBezTo>
                        <a:pt x="53" y="4"/>
                        <a:pt x="50" y="5"/>
                        <a:pt x="49" y="3"/>
                      </a:cubicBezTo>
                      <a:cubicBezTo>
                        <a:pt x="48" y="1"/>
                        <a:pt x="47" y="4"/>
                        <a:pt x="47" y="5"/>
                      </a:cubicBezTo>
                      <a:cubicBezTo>
                        <a:pt x="46" y="5"/>
                        <a:pt x="45" y="6"/>
                        <a:pt x="45" y="6"/>
                      </a:cubicBezTo>
                      <a:cubicBezTo>
                        <a:pt x="45" y="8"/>
                        <a:pt x="46" y="7"/>
                        <a:pt x="46" y="7"/>
                      </a:cubicBezTo>
                      <a:cubicBezTo>
                        <a:pt x="46" y="8"/>
                        <a:pt x="46" y="9"/>
                        <a:pt x="46" y="10"/>
                      </a:cubicBezTo>
                      <a:cubicBezTo>
                        <a:pt x="46" y="11"/>
                        <a:pt x="47" y="11"/>
                        <a:pt x="46" y="13"/>
                      </a:cubicBezTo>
                      <a:cubicBezTo>
                        <a:pt x="44" y="16"/>
                        <a:pt x="43" y="19"/>
                        <a:pt x="41" y="22"/>
                      </a:cubicBezTo>
                      <a:cubicBezTo>
                        <a:pt x="40" y="23"/>
                        <a:pt x="37" y="27"/>
                        <a:pt x="36" y="27"/>
                      </a:cubicBezTo>
                      <a:cubicBezTo>
                        <a:pt x="34" y="27"/>
                        <a:pt x="32" y="28"/>
                        <a:pt x="31" y="27"/>
                      </a:cubicBezTo>
                      <a:cubicBezTo>
                        <a:pt x="30" y="26"/>
                        <a:pt x="32" y="25"/>
                        <a:pt x="32" y="24"/>
                      </a:cubicBezTo>
                      <a:cubicBezTo>
                        <a:pt x="33" y="23"/>
                        <a:pt x="30" y="25"/>
                        <a:pt x="30" y="25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30"/>
                        <a:pt x="26" y="31"/>
                        <a:pt x="25" y="33"/>
                      </a:cubicBezTo>
                      <a:cubicBezTo>
                        <a:pt x="25" y="33"/>
                        <a:pt x="25" y="34"/>
                        <a:pt x="25" y="34"/>
                      </a:cubicBezTo>
                      <a:cubicBezTo>
                        <a:pt x="25" y="35"/>
                        <a:pt x="23" y="36"/>
                        <a:pt x="23" y="36"/>
                      </a:cubicBezTo>
                      <a:cubicBezTo>
                        <a:pt x="22" y="36"/>
                        <a:pt x="23" y="35"/>
                        <a:pt x="21" y="35"/>
                      </a:cubicBezTo>
                      <a:cubicBezTo>
                        <a:pt x="20" y="35"/>
                        <a:pt x="19" y="35"/>
                        <a:pt x="17" y="35"/>
                      </a:cubicBezTo>
                      <a:cubicBezTo>
                        <a:pt x="14" y="36"/>
                        <a:pt x="12" y="35"/>
                        <a:pt x="9" y="36"/>
                      </a:cubicBezTo>
                      <a:cubicBezTo>
                        <a:pt x="7" y="38"/>
                        <a:pt x="4" y="40"/>
                        <a:pt x="2" y="42"/>
                      </a:cubicBezTo>
                      <a:cubicBezTo>
                        <a:pt x="0" y="42"/>
                        <a:pt x="0" y="45"/>
                        <a:pt x="1" y="44"/>
                      </a:cubicBezTo>
                      <a:cubicBezTo>
                        <a:pt x="2" y="44"/>
                        <a:pt x="2" y="43"/>
                        <a:pt x="3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10" y="43"/>
                        <a:pt x="17" y="39"/>
                        <a:pt x="22" y="40"/>
                      </a:cubicBezTo>
                      <a:cubicBezTo>
                        <a:pt x="23" y="41"/>
                        <a:pt x="21" y="43"/>
                        <a:pt x="21" y="43"/>
                      </a:cubicBezTo>
                      <a:cubicBezTo>
                        <a:pt x="22" y="44"/>
                        <a:pt x="23" y="47"/>
                        <a:pt x="24" y="47"/>
                      </a:cubicBezTo>
                      <a:cubicBezTo>
                        <a:pt x="25" y="46"/>
                        <a:pt x="26" y="45"/>
                        <a:pt x="27" y="44"/>
                      </a:cubicBezTo>
                      <a:cubicBezTo>
                        <a:pt x="28" y="42"/>
                        <a:pt x="28" y="43"/>
                        <a:pt x="30" y="43"/>
                      </a:cubicBezTo>
                      <a:cubicBezTo>
                        <a:pt x="29" y="43"/>
                        <a:pt x="28" y="35"/>
                        <a:pt x="31" y="40"/>
                      </a:cubicBezTo>
                      <a:cubicBezTo>
                        <a:pt x="32" y="42"/>
                        <a:pt x="37" y="40"/>
                        <a:pt x="38" y="39"/>
                      </a:cubicBezTo>
                      <a:cubicBezTo>
                        <a:pt x="40" y="36"/>
                        <a:pt x="40" y="42"/>
                        <a:pt x="41" y="40"/>
                      </a:cubicBezTo>
                      <a:cubicBezTo>
                        <a:pt x="41" y="39"/>
                        <a:pt x="42" y="37"/>
                        <a:pt x="43" y="37"/>
                      </a:cubicBezTo>
                      <a:cubicBezTo>
                        <a:pt x="44" y="36"/>
                        <a:pt x="44" y="37"/>
                        <a:pt x="45" y="35"/>
                      </a:cubicBezTo>
                      <a:cubicBezTo>
                        <a:pt x="45" y="35"/>
                        <a:pt x="45" y="39"/>
                        <a:pt x="46" y="38"/>
                      </a:cubicBezTo>
                      <a:cubicBezTo>
                        <a:pt x="46" y="38"/>
                        <a:pt x="47" y="38"/>
                        <a:pt x="48" y="37"/>
                      </a:cubicBezTo>
                      <a:cubicBezTo>
                        <a:pt x="49" y="37"/>
                        <a:pt x="48" y="36"/>
                        <a:pt x="49" y="35"/>
                      </a:cubicBezTo>
                      <a:cubicBezTo>
                        <a:pt x="51" y="34"/>
                        <a:pt x="51" y="34"/>
                        <a:pt x="49" y="32"/>
                      </a:cubicBezTo>
                      <a:cubicBezTo>
                        <a:pt x="48" y="31"/>
                        <a:pt x="51" y="28"/>
                        <a:pt x="51" y="26"/>
                      </a:cubicBezTo>
                      <a:cubicBezTo>
                        <a:pt x="52" y="24"/>
                        <a:pt x="50" y="21"/>
                        <a:pt x="51" y="19"/>
                      </a:cubicBezTo>
                      <a:cubicBezTo>
                        <a:pt x="52" y="18"/>
                        <a:pt x="52" y="19"/>
                        <a:pt x="53" y="19"/>
                      </a:cubicBezTo>
                      <a:cubicBezTo>
                        <a:pt x="54" y="19"/>
                        <a:pt x="55" y="17"/>
                        <a:pt x="55" y="17"/>
                      </a:cubicBezTo>
                      <a:cubicBezTo>
                        <a:pt x="56" y="14"/>
                        <a:pt x="56" y="11"/>
                        <a:pt x="55" y="9"/>
                      </a:cubicBezTo>
                      <a:cubicBezTo>
                        <a:pt x="55" y="8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5" name="Freeform 432">
                <a:extLst>
                  <a:ext uri="{FF2B5EF4-FFF2-40B4-BE49-F238E27FC236}">
                    <a16:creationId xmlns:a16="http://schemas.microsoft.com/office/drawing/2014/main" id="{B61C938E-59C1-47E7-9E6B-9FB172AF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0378" y="8107108"/>
                <a:ext cx="16097" cy="22711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6" name="Freeform 433">
                <a:extLst>
                  <a:ext uri="{FF2B5EF4-FFF2-40B4-BE49-F238E27FC236}">
                    <a16:creationId xmlns:a16="http://schemas.microsoft.com/office/drawing/2014/main" id="{8CC44F90-A938-4336-BADC-2BBCB8774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6482" y="8107108"/>
                <a:ext cx="101944" cy="82329"/>
              </a:xfrm>
              <a:custGeom>
                <a:avLst/>
                <a:gdLst>
                  <a:gd name="T0" fmla="*/ 11 w 13"/>
                  <a:gd name="T1" fmla="*/ 2 h 10"/>
                  <a:gd name="T2" fmla="*/ 7 w 13"/>
                  <a:gd name="T3" fmla="*/ 2 h 10"/>
                  <a:gd name="T4" fmla="*/ 5 w 13"/>
                  <a:gd name="T5" fmla="*/ 3 h 10"/>
                  <a:gd name="T6" fmla="*/ 3 w 13"/>
                  <a:gd name="T7" fmla="*/ 4 h 10"/>
                  <a:gd name="T8" fmla="*/ 0 w 13"/>
                  <a:gd name="T9" fmla="*/ 6 h 10"/>
                  <a:gd name="T10" fmla="*/ 3 w 13"/>
                  <a:gd name="T11" fmla="*/ 9 h 10"/>
                  <a:gd name="T12" fmla="*/ 6 w 13"/>
                  <a:gd name="T13" fmla="*/ 6 h 10"/>
                  <a:gd name="T14" fmla="*/ 10 w 13"/>
                  <a:gd name="T15" fmla="*/ 6 h 10"/>
                  <a:gd name="T16" fmla="*/ 11 w 13"/>
                  <a:gd name="T17" fmla="*/ 2 h 10"/>
                  <a:gd name="T18" fmla="*/ 11 w 13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1" y="2"/>
                    </a:moveTo>
                    <a:cubicBezTo>
                      <a:pt x="9" y="2"/>
                      <a:pt x="9" y="0"/>
                      <a:pt x="7" y="2"/>
                    </a:cubicBezTo>
                    <a:cubicBezTo>
                      <a:pt x="6" y="2"/>
                      <a:pt x="5" y="4"/>
                      <a:pt x="5" y="3"/>
                    </a:cubicBezTo>
                    <a:cubicBezTo>
                      <a:pt x="4" y="2"/>
                      <a:pt x="3" y="4"/>
                      <a:pt x="3" y="4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5"/>
                      <a:pt x="2" y="9"/>
                      <a:pt x="3" y="9"/>
                    </a:cubicBezTo>
                    <a:cubicBezTo>
                      <a:pt x="3" y="10"/>
                      <a:pt x="5" y="6"/>
                      <a:pt x="6" y="6"/>
                    </a:cubicBezTo>
                    <a:cubicBezTo>
                      <a:pt x="7" y="6"/>
                      <a:pt x="9" y="7"/>
                      <a:pt x="10" y="6"/>
                    </a:cubicBezTo>
                    <a:cubicBezTo>
                      <a:pt x="11" y="6"/>
                      <a:pt x="13" y="3"/>
                      <a:pt x="11" y="2"/>
                    </a:cubicBezTo>
                    <a:cubicBezTo>
                      <a:pt x="10" y="2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7" name="Freeform 434">
                <a:extLst>
                  <a:ext uri="{FF2B5EF4-FFF2-40B4-BE49-F238E27FC236}">
                    <a16:creationId xmlns:a16="http://schemas.microsoft.com/office/drawing/2014/main" id="{88846C38-B113-4C32-A451-733D53980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4537" y="8138337"/>
                <a:ext cx="85847" cy="133431"/>
              </a:xfrm>
              <a:custGeom>
                <a:avLst/>
                <a:gdLst>
                  <a:gd name="T0" fmla="*/ 7 w 11"/>
                  <a:gd name="T1" fmla="*/ 0 h 16"/>
                  <a:gd name="T2" fmla="*/ 2 w 11"/>
                  <a:gd name="T3" fmla="*/ 2 h 16"/>
                  <a:gd name="T4" fmla="*/ 0 w 11"/>
                  <a:gd name="T5" fmla="*/ 6 h 16"/>
                  <a:gd name="T6" fmla="*/ 2 w 11"/>
                  <a:gd name="T7" fmla="*/ 6 h 16"/>
                  <a:gd name="T8" fmla="*/ 3 w 11"/>
                  <a:gd name="T9" fmla="*/ 4 h 16"/>
                  <a:gd name="T10" fmla="*/ 4 w 11"/>
                  <a:gd name="T11" fmla="*/ 5 h 16"/>
                  <a:gd name="T12" fmla="*/ 3 w 11"/>
                  <a:gd name="T13" fmla="*/ 10 h 16"/>
                  <a:gd name="T14" fmla="*/ 3 w 11"/>
                  <a:gd name="T15" fmla="*/ 11 h 16"/>
                  <a:gd name="T16" fmla="*/ 3 w 11"/>
                  <a:gd name="T17" fmla="*/ 13 h 16"/>
                  <a:gd name="T18" fmla="*/ 5 w 11"/>
                  <a:gd name="T19" fmla="*/ 12 h 16"/>
                  <a:gd name="T20" fmla="*/ 6 w 11"/>
                  <a:gd name="T21" fmla="*/ 15 h 16"/>
                  <a:gd name="T22" fmla="*/ 8 w 11"/>
                  <a:gd name="T23" fmla="*/ 12 h 16"/>
                  <a:gd name="T24" fmla="*/ 11 w 11"/>
                  <a:gd name="T25" fmla="*/ 7 h 16"/>
                  <a:gd name="T26" fmla="*/ 10 w 11"/>
                  <a:gd name="T27" fmla="*/ 2 h 16"/>
                  <a:gd name="T28" fmla="*/ 7 w 11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6">
                    <a:moveTo>
                      <a:pt x="7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5"/>
                      <a:pt x="3" y="5"/>
                      <a:pt x="2" y="6"/>
                    </a:cubicBezTo>
                    <a:cubicBezTo>
                      <a:pt x="3" y="5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7"/>
                      <a:pt x="4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6"/>
                      <a:pt x="5" y="12"/>
                      <a:pt x="5" y="12"/>
                    </a:cubicBezTo>
                    <a:cubicBezTo>
                      <a:pt x="5" y="12"/>
                      <a:pt x="5" y="15"/>
                      <a:pt x="6" y="15"/>
                    </a:cubicBezTo>
                    <a:cubicBezTo>
                      <a:pt x="6" y="16"/>
                      <a:pt x="8" y="13"/>
                      <a:pt x="8" y="12"/>
                    </a:cubicBezTo>
                    <a:cubicBezTo>
                      <a:pt x="10" y="10"/>
                      <a:pt x="10" y="8"/>
                      <a:pt x="11" y="7"/>
                    </a:cubicBezTo>
                    <a:cubicBezTo>
                      <a:pt x="11" y="5"/>
                      <a:pt x="10" y="4"/>
                      <a:pt x="10" y="2"/>
                    </a:cubicBezTo>
                    <a:cubicBezTo>
                      <a:pt x="10" y="0"/>
                      <a:pt x="7" y="2"/>
                      <a:pt x="7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8" name="Freeform 435">
                <a:extLst>
                  <a:ext uri="{FF2B5EF4-FFF2-40B4-BE49-F238E27FC236}">
                    <a16:creationId xmlns:a16="http://schemas.microsoft.com/office/drawing/2014/main" id="{0836FDAA-7358-4E78-ADFB-433BBD0B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691" y="8464819"/>
                <a:ext cx="29511" cy="25550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1" y="3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89" name="Freeform 436">
                <a:extLst>
                  <a:ext uri="{FF2B5EF4-FFF2-40B4-BE49-F238E27FC236}">
                    <a16:creationId xmlns:a16="http://schemas.microsoft.com/office/drawing/2014/main" id="{7FF91C69-DD36-4063-B4B9-384C33364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8441" y="8382486"/>
                <a:ext cx="16097" cy="1419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0" name="Freeform 437">
                <a:extLst>
                  <a:ext uri="{FF2B5EF4-FFF2-40B4-BE49-F238E27FC236}">
                    <a16:creationId xmlns:a16="http://schemas.microsoft.com/office/drawing/2014/main" id="{5FC7FD8E-12C8-4995-867C-8702D0482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6504" y="8555663"/>
                <a:ext cx="16097" cy="8516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1" name="Freeform 438">
                <a:extLst>
                  <a:ext uri="{FF2B5EF4-FFF2-40B4-BE49-F238E27FC236}">
                    <a16:creationId xmlns:a16="http://schemas.microsoft.com/office/drawing/2014/main" id="{117932DA-16BE-4B4E-BF2E-652387E7D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6272" y="8524434"/>
                <a:ext cx="93897" cy="139108"/>
              </a:xfrm>
              <a:custGeom>
                <a:avLst/>
                <a:gdLst>
                  <a:gd name="T0" fmla="*/ 8 w 12"/>
                  <a:gd name="T1" fmla="*/ 1 h 17"/>
                  <a:gd name="T2" fmla="*/ 0 w 12"/>
                  <a:gd name="T3" fmla="*/ 8 h 17"/>
                  <a:gd name="T4" fmla="*/ 1 w 12"/>
                  <a:gd name="T5" fmla="*/ 14 h 17"/>
                  <a:gd name="T6" fmla="*/ 3 w 12"/>
                  <a:gd name="T7" fmla="*/ 17 h 17"/>
                  <a:gd name="T8" fmla="*/ 8 w 12"/>
                  <a:gd name="T9" fmla="*/ 1 h 17"/>
                  <a:gd name="T10" fmla="*/ 8 w 12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8" y="1"/>
                    </a:moveTo>
                    <a:cubicBezTo>
                      <a:pt x="5" y="0"/>
                      <a:pt x="1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4"/>
                      <a:pt x="3" y="17"/>
                      <a:pt x="3" y="17"/>
                    </a:cubicBezTo>
                    <a:cubicBezTo>
                      <a:pt x="4" y="15"/>
                      <a:pt x="12" y="2"/>
                      <a:pt x="8" y="1"/>
                    </a:cubicBezTo>
                    <a:cubicBezTo>
                      <a:pt x="7" y="1"/>
                      <a:pt x="9" y="1"/>
                      <a:pt x="8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2" name="Freeform 439">
                <a:extLst>
                  <a:ext uri="{FF2B5EF4-FFF2-40B4-BE49-F238E27FC236}">
                    <a16:creationId xmlns:a16="http://schemas.microsoft.com/office/drawing/2014/main" id="{8DE4A32D-C93C-4F0B-B006-455F8E8E9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2155" y="8757228"/>
                <a:ext cx="109992" cy="82329"/>
              </a:xfrm>
              <a:custGeom>
                <a:avLst/>
                <a:gdLst>
                  <a:gd name="T0" fmla="*/ 13 w 14"/>
                  <a:gd name="T1" fmla="*/ 1 h 10"/>
                  <a:gd name="T2" fmla="*/ 9 w 14"/>
                  <a:gd name="T3" fmla="*/ 0 h 10"/>
                  <a:gd name="T4" fmla="*/ 4 w 14"/>
                  <a:gd name="T5" fmla="*/ 2 h 10"/>
                  <a:gd name="T6" fmla="*/ 4 w 14"/>
                  <a:gd name="T7" fmla="*/ 9 h 10"/>
                  <a:gd name="T8" fmla="*/ 11 w 14"/>
                  <a:gd name="T9" fmla="*/ 6 h 10"/>
                  <a:gd name="T10" fmla="*/ 13 w 14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13" y="1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2" y="4"/>
                      <a:pt x="0" y="7"/>
                      <a:pt x="4" y="9"/>
                    </a:cubicBezTo>
                    <a:cubicBezTo>
                      <a:pt x="6" y="10"/>
                      <a:pt x="10" y="8"/>
                      <a:pt x="11" y="6"/>
                    </a:cubicBezTo>
                    <a:cubicBezTo>
                      <a:pt x="11" y="5"/>
                      <a:pt x="14" y="1"/>
                      <a:pt x="13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3" name="Freeform 440">
                <a:extLst>
                  <a:ext uri="{FF2B5EF4-FFF2-40B4-BE49-F238E27FC236}">
                    <a16:creationId xmlns:a16="http://schemas.microsoft.com/office/drawing/2014/main" id="{7439A072-4896-4A37-BD0D-6A74C29C5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0175" y="8814007"/>
                <a:ext cx="158282" cy="235632"/>
              </a:xfrm>
              <a:custGeom>
                <a:avLst/>
                <a:gdLst>
                  <a:gd name="T0" fmla="*/ 12 w 20"/>
                  <a:gd name="T1" fmla="*/ 2 h 28"/>
                  <a:gd name="T2" fmla="*/ 9 w 20"/>
                  <a:gd name="T3" fmla="*/ 2 h 28"/>
                  <a:gd name="T4" fmla="*/ 4 w 20"/>
                  <a:gd name="T5" fmla="*/ 3 h 28"/>
                  <a:gd name="T6" fmla="*/ 3 w 20"/>
                  <a:gd name="T7" fmla="*/ 11 h 28"/>
                  <a:gd name="T8" fmla="*/ 3 w 20"/>
                  <a:gd name="T9" fmla="*/ 13 h 28"/>
                  <a:gd name="T10" fmla="*/ 0 w 20"/>
                  <a:gd name="T11" fmla="*/ 13 h 28"/>
                  <a:gd name="T12" fmla="*/ 3 w 20"/>
                  <a:gd name="T13" fmla="*/ 22 h 28"/>
                  <a:gd name="T14" fmla="*/ 5 w 20"/>
                  <a:gd name="T15" fmla="*/ 20 h 28"/>
                  <a:gd name="T16" fmla="*/ 7 w 20"/>
                  <a:gd name="T17" fmla="*/ 22 h 28"/>
                  <a:gd name="T18" fmla="*/ 4 w 20"/>
                  <a:gd name="T19" fmla="*/ 23 h 28"/>
                  <a:gd name="T20" fmla="*/ 8 w 20"/>
                  <a:gd name="T21" fmla="*/ 26 h 28"/>
                  <a:gd name="T22" fmla="*/ 11 w 20"/>
                  <a:gd name="T23" fmla="*/ 25 h 28"/>
                  <a:gd name="T24" fmla="*/ 15 w 20"/>
                  <a:gd name="T25" fmla="*/ 28 h 28"/>
                  <a:gd name="T26" fmla="*/ 14 w 20"/>
                  <a:gd name="T27" fmla="*/ 25 h 28"/>
                  <a:gd name="T28" fmla="*/ 17 w 20"/>
                  <a:gd name="T29" fmla="*/ 24 h 28"/>
                  <a:gd name="T30" fmla="*/ 10 w 20"/>
                  <a:gd name="T31" fmla="*/ 22 h 28"/>
                  <a:gd name="T32" fmla="*/ 9 w 20"/>
                  <a:gd name="T33" fmla="*/ 16 h 28"/>
                  <a:gd name="T34" fmla="*/ 12 w 20"/>
                  <a:gd name="T35" fmla="*/ 12 h 28"/>
                  <a:gd name="T36" fmla="*/ 13 w 20"/>
                  <a:gd name="T37" fmla="*/ 7 h 28"/>
                  <a:gd name="T38" fmla="*/ 12 w 20"/>
                  <a:gd name="T39" fmla="*/ 2 h 28"/>
                  <a:gd name="T40" fmla="*/ 12 w 20"/>
                  <a:gd name="T4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8">
                    <a:moveTo>
                      <a:pt x="12" y="2"/>
                    </a:moveTo>
                    <a:cubicBezTo>
                      <a:pt x="10" y="1"/>
                      <a:pt x="11" y="5"/>
                      <a:pt x="9" y="2"/>
                    </a:cubicBezTo>
                    <a:cubicBezTo>
                      <a:pt x="8" y="0"/>
                      <a:pt x="4" y="1"/>
                      <a:pt x="4" y="3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2" y="14"/>
                      <a:pt x="0" y="13"/>
                      <a:pt x="0" y="13"/>
                    </a:cubicBezTo>
                    <a:cubicBezTo>
                      <a:pt x="0" y="13"/>
                      <a:pt x="2" y="22"/>
                      <a:pt x="3" y="22"/>
                    </a:cubicBezTo>
                    <a:cubicBezTo>
                      <a:pt x="3" y="22"/>
                      <a:pt x="4" y="19"/>
                      <a:pt x="5" y="20"/>
                    </a:cubicBezTo>
                    <a:cubicBezTo>
                      <a:pt x="5" y="20"/>
                      <a:pt x="7" y="21"/>
                      <a:pt x="7" y="22"/>
                    </a:cubicBezTo>
                    <a:cubicBezTo>
                      <a:pt x="7" y="23"/>
                      <a:pt x="4" y="21"/>
                      <a:pt x="4" y="23"/>
                    </a:cubicBezTo>
                    <a:cubicBezTo>
                      <a:pt x="4" y="25"/>
                      <a:pt x="6" y="27"/>
                      <a:pt x="8" y="26"/>
                    </a:cubicBezTo>
                    <a:cubicBezTo>
                      <a:pt x="9" y="26"/>
                      <a:pt x="10" y="24"/>
                      <a:pt x="11" y="25"/>
                    </a:cubicBezTo>
                    <a:cubicBezTo>
                      <a:pt x="11" y="25"/>
                      <a:pt x="15" y="28"/>
                      <a:pt x="15" y="28"/>
                    </a:cubicBezTo>
                    <a:cubicBezTo>
                      <a:pt x="16" y="27"/>
                      <a:pt x="13" y="26"/>
                      <a:pt x="14" y="25"/>
                    </a:cubicBezTo>
                    <a:cubicBezTo>
                      <a:pt x="13" y="26"/>
                      <a:pt x="20" y="28"/>
                      <a:pt x="17" y="24"/>
                    </a:cubicBezTo>
                    <a:cubicBezTo>
                      <a:pt x="15" y="22"/>
                      <a:pt x="11" y="25"/>
                      <a:pt x="10" y="22"/>
                    </a:cubicBezTo>
                    <a:cubicBezTo>
                      <a:pt x="9" y="20"/>
                      <a:pt x="9" y="19"/>
                      <a:pt x="9" y="16"/>
                    </a:cubicBezTo>
                    <a:cubicBezTo>
                      <a:pt x="9" y="14"/>
                      <a:pt x="11" y="14"/>
                      <a:pt x="12" y="12"/>
                    </a:cubicBezTo>
                    <a:cubicBezTo>
                      <a:pt x="14" y="10"/>
                      <a:pt x="14" y="9"/>
                      <a:pt x="13" y="7"/>
                    </a:cubicBezTo>
                    <a:cubicBezTo>
                      <a:pt x="13" y="7"/>
                      <a:pt x="13" y="2"/>
                      <a:pt x="12" y="2"/>
                    </a:cubicBezTo>
                    <a:cubicBezTo>
                      <a:pt x="11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4" name="Freeform 441">
                <a:extLst>
                  <a:ext uri="{FF2B5EF4-FFF2-40B4-BE49-F238E27FC236}">
                    <a16:creationId xmlns:a16="http://schemas.microsoft.com/office/drawing/2014/main" id="{20315239-E3CD-4F58-9531-C3BDB238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4312" y="9015570"/>
                <a:ext cx="48288" cy="65297"/>
              </a:xfrm>
              <a:custGeom>
                <a:avLst/>
                <a:gdLst>
                  <a:gd name="T0" fmla="*/ 3 w 6"/>
                  <a:gd name="T1" fmla="*/ 1 h 8"/>
                  <a:gd name="T2" fmla="*/ 1 w 6"/>
                  <a:gd name="T3" fmla="*/ 1 h 8"/>
                  <a:gd name="T4" fmla="*/ 0 w 6"/>
                  <a:gd name="T5" fmla="*/ 3 h 8"/>
                  <a:gd name="T6" fmla="*/ 2 w 6"/>
                  <a:gd name="T7" fmla="*/ 6 h 8"/>
                  <a:gd name="T8" fmla="*/ 5 w 6"/>
                  <a:gd name="T9" fmla="*/ 7 h 8"/>
                  <a:gd name="T10" fmla="*/ 4 w 6"/>
                  <a:gd name="T11" fmla="*/ 4 h 8"/>
                  <a:gd name="T12" fmla="*/ 3 w 6"/>
                  <a:gd name="T13" fmla="*/ 1 h 8"/>
                  <a:gd name="T14" fmla="*/ 3 w 6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3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5"/>
                      <a:pt x="2" y="6"/>
                    </a:cubicBezTo>
                    <a:cubicBezTo>
                      <a:pt x="2" y="6"/>
                      <a:pt x="6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2" y="4"/>
                      <a:pt x="2" y="1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5" name="Freeform 442">
                <a:extLst>
                  <a:ext uri="{FF2B5EF4-FFF2-40B4-BE49-F238E27FC236}">
                    <a16:creationId xmlns:a16="http://schemas.microsoft.com/office/drawing/2014/main" id="{96B10002-47CC-4105-9861-A786317C1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6504" y="9072349"/>
                <a:ext cx="77799" cy="110719"/>
              </a:xfrm>
              <a:custGeom>
                <a:avLst/>
                <a:gdLst>
                  <a:gd name="T0" fmla="*/ 4 w 10"/>
                  <a:gd name="T1" fmla="*/ 0 h 13"/>
                  <a:gd name="T2" fmla="*/ 2 w 10"/>
                  <a:gd name="T3" fmla="*/ 1 h 13"/>
                  <a:gd name="T4" fmla="*/ 4 w 10"/>
                  <a:gd name="T5" fmla="*/ 4 h 13"/>
                  <a:gd name="T6" fmla="*/ 4 w 10"/>
                  <a:gd name="T7" fmla="*/ 9 h 13"/>
                  <a:gd name="T8" fmla="*/ 5 w 10"/>
                  <a:gd name="T9" fmla="*/ 13 h 13"/>
                  <a:gd name="T10" fmla="*/ 5 w 10"/>
                  <a:gd name="T11" fmla="*/ 11 h 13"/>
                  <a:gd name="T12" fmla="*/ 9 w 10"/>
                  <a:gd name="T13" fmla="*/ 8 h 13"/>
                  <a:gd name="T14" fmla="*/ 8 w 10"/>
                  <a:gd name="T15" fmla="*/ 6 h 13"/>
                  <a:gd name="T16" fmla="*/ 9 w 10"/>
                  <a:gd name="T17" fmla="*/ 5 h 13"/>
                  <a:gd name="T18" fmla="*/ 7 w 10"/>
                  <a:gd name="T19" fmla="*/ 1 h 13"/>
                  <a:gd name="T20" fmla="*/ 4 w 10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4" y="0"/>
                    </a:moveTo>
                    <a:cubicBezTo>
                      <a:pt x="3" y="0"/>
                      <a:pt x="4" y="0"/>
                      <a:pt x="2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5" y="6"/>
                      <a:pt x="0" y="7"/>
                      <a:pt x="4" y="9"/>
                    </a:cubicBezTo>
                    <a:cubicBezTo>
                      <a:pt x="5" y="10"/>
                      <a:pt x="3" y="12"/>
                      <a:pt x="5" y="13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3" y="5"/>
                      <a:pt x="9" y="10"/>
                      <a:pt x="9" y="8"/>
                    </a:cubicBezTo>
                    <a:cubicBezTo>
                      <a:pt x="9" y="7"/>
                      <a:pt x="7" y="6"/>
                      <a:pt x="8" y="6"/>
                    </a:cubicBezTo>
                    <a:cubicBezTo>
                      <a:pt x="8" y="5"/>
                      <a:pt x="10" y="6"/>
                      <a:pt x="9" y="5"/>
                    </a:cubicBezTo>
                    <a:cubicBezTo>
                      <a:pt x="8" y="4"/>
                      <a:pt x="6" y="3"/>
                      <a:pt x="7" y="1"/>
                    </a:cubicBezTo>
                    <a:cubicBezTo>
                      <a:pt x="7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6" name="Freeform 443">
                <a:extLst>
                  <a:ext uri="{FF2B5EF4-FFF2-40B4-BE49-F238E27FC236}">
                    <a16:creationId xmlns:a16="http://schemas.microsoft.com/office/drawing/2014/main" id="{76A007BA-2C76-460A-B901-3B7F469BA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317" y="9024088"/>
                <a:ext cx="48288" cy="65297"/>
              </a:xfrm>
              <a:custGeom>
                <a:avLst/>
                <a:gdLst>
                  <a:gd name="T0" fmla="*/ 6 w 6"/>
                  <a:gd name="T1" fmla="*/ 5 h 8"/>
                  <a:gd name="T2" fmla="*/ 0 w 6"/>
                  <a:gd name="T3" fmla="*/ 2 h 8"/>
                  <a:gd name="T4" fmla="*/ 3 w 6"/>
                  <a:gd name="T5" fmla="*/ 6 h 8"/>
                  <a:gd name="T6" fmla="*/ 6 w 6"/>
                  <a:gd name="T7" fmla="*/ 5 h 8"/>
                  <a:gd name="T8" fmla="*/ 6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5" y="4"/>
                      <a:pt x="3" y="0"/>
                      <a:pt x="0" y="2"/>
                    </a:cubicBezTo>
                    <a:cubicBezTo>
                      <a:pt x="0" y="2"/>
                      <a:pt x="3" y="5"/>
                      <a:pt x="3" y="6"/>
                    </a:cubicBezTo>
                    <a:cubicBezTo>
                      <a:pt x="3" y="8"/>
                      <a:pt x="6" y="8"/>
                      <a:pt x="6" y="5"/>
                    </a:cubicBezTo>
                    <a:cubicBezTo>
                      <a:pt x="6" y="5"/>
                      <a:pt x="6" y="6"/>
                      <a:pt x="6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7" name="Freeform 444">
                <a:extLst>
                  <a:ext uri="{FF2B5EF4-FFF2-40B4-BE49-F238E27FC236}">
                    <a16:creationId xmlns:a16="http://schemas.microsoft.com/office/drawing/2014/main" id="{836AD4E7-564D-4A9E-B617-55E83A3B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0657" y="9089383"/>
                <a:ext cx="69752" cy="85168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2 h 10"/>
                  <a:gd name="T4" fmla="*/ 2 w 9"/>
                  <a:gd name="T5" fmla="*/ 4 h 10"/>
                  <a:gd name="T6" fmla="*/ 1 w 9"/>
                  <a:gd name="T7" fmla="*/ 9 h 10"/>
                  <a:gd name="T8" fmla="*/ 6 w 9"/>
                  <a:gd name="T9" fmla="*/ 6 h 10"/>
                  <a:gd name="T10" fmla="*/ 3 w 9"/>
                  <a:gd name="T11" fmla="*/ 2 h 10"/>
                  <a:gd name="T12" fmla="*/ 3 w 9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5"/>
                      <a:pt x="0" y="8"/>
                      <a:pt x="1" y="9"/>
                    </a:cubicBezTo>
                    <a:cubicBezTo>
                      <a:pt x="1" y="10"/>
                      <a:pt x="5" y="6"/>
                      <a:pt x="6" y="6"/>
                    </a:cubicBezTo>
                    <a:cubicBezTo>
                      <a:pt x="9" y="6"/>
                      <a:pt x="3" y="2"/>
                      <a:pt x="3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8" name="Freeform 445">
                <a:extLst>
                  <a:ext uri="{FF2B5EF4-FFF2-40B4-BE49-F238E27FC236}">
                    <a16:creationId xmlns:a16="http://schemas.microsoft.com/office/drawing/2014/main" id="{4F2CC8CC-BF25-46D1-AB31-909A6FC41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6754" y="9140483"/>
                <a:ext cx="53656" cy="90845"/>
              </a:xfrm>
              <a:custGeom>
                <a:avLst/>
                <a:gdLst>
                  <a:gd name="T0" fmla="*/ 6 w 7"/>
                  <a:gd name="T1" fmla="*/ 1 h 11"/>
                  <a:gd name="T2" fmla="*/ 3 w 7"/>
                  <a:gd name="T3" fmla="*/ 5 h 11"/>
                  <a:gd name="T4" fmla="*/ 3 w 7"/>
                  <a:gd name="T5" fmla="*/ 9 h 11"/>
                  <a:gd name="T6" fmla="*/ 5 w 7"/>
                  <a:gd name="T7" fmla="*/ 6 h 11"/>
                  <a:gd name="T8" fmla="*/ 6 w 7"/>
                  <a:gd name="T9" fmla="*/ 1 h 11"/>
                  <a:gd name="T10" fmla="*/ 6 w 7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"/>
                    </a:moveTo>
                    <a:cubicBezTo>
                      <a:pt x="3" y="1"/>
                      <a:pt x="4" y="4"/>
                      <a:pt x="3" y="5"/>
                    </a:cubicBezTo>
                    <a:cubicBezTo>
                      <a:pt x="0" y="7"/>
                      <a:pt x="1" y="7"/>
                      <a:pt x="3" y="9"/>
                    </a:cubicBezTo>
                    <a:cubicBezTo>
                      <a:pt x="6" y="11"/>
                      <a:pt x="4" y="8"/>
                      <a:pt x="5" y="6"/>
                    </a:cubicBezTo>
                    <a:cubicBezTo>
                      <a:pt x="5" y="6"/>
                      <a:pt x="7" y="0"/>
                      <a:pt x="6" y="1"/>
                    </a:cubicBezTo>
                    <a:cubicBezTo>
                      <a:pt x="5" y="1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499" name="Freeform 446">
                <a:extLst>
                  <a:ext uri="{FF2B5EF4-FFF2-40B4-BE49-F238E27FC236}">
                    <a16:creationId xmlns:a16="http://schemas.microsoft.com/office/drawing/2014/main" id="{17000815-4490-41C3-A710-CC2BCB198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2358" y="9131968"/>
                <a:ext cx="32193" cy="65297"/>
              </a:xfrm>
              <a:custGeom>
                <a:avLst/>
                <a:gdLst>
                  <a:gd name="T0" fmla="*/ 3 w 4"/>
                  <a:gd name="T1" fmla="*/ 1 h 8"/>
                  <a:gd name="T2" fmla="*/ 0 w 4"/>
                  <a:gd name="T3" fmla="*/ 8 h 8"/>
                  <a:gd name="T4" fmla="*/ 3 w 4"/>
                  <a:gd name="T5" fmla="*/ 5 h 8"/>
                  <a:gd name="T6" fmla="*/ 3 w 4"/>
                  <a:gd name="T7" fmla="*/ 1 h 8"/>
                  <a:gd name="T8" fmla="*/ 3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1"/>
                    </a:moveTo>
                    <a:cubicBezTo>
                      <a:pt x="2" y="1"/>
                      <a:pt x="0" y="7"/>
                      <a:pt x="0" y="8"/>
                    </a:cubicBezTo>
                    <a:cubicBezTo>
                      <a:pt x="0" y="8"/>
                      <a:pt x="2" y="6"/>
                      <a:pt x="3" y="5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0" name="Freeform 447">
                <a:extLst>
                  <a:ext uri="{FF2B5EF4-FFF2-40B4-BE49-F238E27FC236}">
                    <a16:creationId xmlns:a16="http://schemas.microsoft.com/office/drawing/2014/main" id="{249CA602-B7C2-40E4-94B5-17E055443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8457" y="9174552"/>
                <a:ext cx="48288" cy="31230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3 h 4"/>
                  <a:gd name="T4" fmla="*/ 1 w 6"/>
                  <a:gd name="T5" fmla="*/ 1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3"/>
                      <a:pt x="1" y="4"/>
                      <a:pt x="3" y="3"/>
                    </a:cubicBezTo>
                    <a:cubicBezTo>
                      <a:pt x="6" y="3"/>
                      <a:pt x="2" y="0"/>
                      <a:pt x="1" y="1"/>
                    </a:cubicBezTo>
                    <a:cubicBezTo>
                      <a:pt x="1" y="2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1" name="Freeform 448">
                <a:extLst>
                  <a:ext uri="{FF2B5EF4-FFF2-40B4-BE49-F238E27FC236}">
                    <a16:creationId xmlns:a16="http://schemas.microsoft.com/office/drawing/2014/main" id="{050BCC16-2ACA-43AC-BBF4-AE9611081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8457" y="9197265"/>
                <a:ext cx="109992" cy="176016"/>
              </a:xfrm>
              <a:custGeom>
                <a:avLst/>
                <a:gdLst>
                  <a:gd name="T0" fmla="*/ 10 w 14"/>
                  <a:gd name="T1" fmla="*/ 0 h 21"/>
                  <a:gd name="T2" fmla="*/ 9 w 14"/>
                  <a:gd name="T3" fmla="*/ 2 h 21"/>
                  <a:gd name="T4" fmla="*/ 7 w 14"/>
                  <a:gd name="T5" fmla="*/ 4 h 21"/>
                  <a:gd name="T6" fmla="*/ 3 w 14"/>
                  <a:gd name="T7" fmla="*/ 6 h 21"/>
                  <a:gd name="T8" fmla="*/ 2 w 14"/>
                  <a:gd name="T9" fmla="*/ 11 h 21"/>
                  <a:gd name="T10" fmla="*/ 2 w 14"/>
                  <a:gd name="T11" fmla="*/ 14 h 21"/>
                  <a:gd name="T12" fmla="*/ 3 w 14"/>
                  <a:gd name="T13" fmla="*/ 18 h 21"/>
                  <a:gd name="T14" fmla="*/ 8 w 14"/>
                  <a:gd name="T15" fmla="*/ 19 h 21"/>
                  <a:gd name="T16" fmla="*/ 8 w 14"/>
                  <a:gd name="T17" fmla="*/ 16 h 21"/>
                  <a:gd name="T18" fmla="*/ 10 w 14"/>
                  <a:gd name="T19" fmla="*/ 12 h 21"/>
                  <a:gd name="T20" fmla="*/ 12 w 14"/>
                  <a:gd name="T21" fmla="*/ 17 h 21"/>
                  <a:gd name="T22" fmla="*/ 13 w 14"/>
                  <a:gd name="T23" fmla="*/ 14 h 21"/>
                  <a:gd name="T24" fmla="*/ 13 w 14"/>
                  <a:gd name="T25" fmla="*/ 10 h 21"/>
                  <a:gd name="T26" fmla="*/ 10 w 14"/>
                  <a:gd name="T27" fmla="*/ 0 h 21"/>
                  <a:gd name="T28" fmla="*/ 10 w 1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0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9" y="3"/>
                      <a:pt x="7" y="4"/>
                    </a:cubicBezTo>
                    <a:cubicBezTo>
                      <a:pt x="6" y="4"/>
                      <a:pt x="4" y="6"/>
                      <a:pt x="3" y="6"/>
                    </a:cubicBezTo>
                    <a:cubicBezTo>
                      <a:pt x="1" y="9"/>
                      <a:pt x="0" y="9"/>
                      <a:pt x="2" y="11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5" y="19"/>
                      <a:pt x="7" y="19"/>
                      <a:pt x="8" y="19"/>
                    </a:cubicBezTo>
                    <a:cubicBezTo>
                      <a:pt x="11" y="21"/>
                      <a:pt x="9" y="18"/>
                      <a:pt x="8" y="16"/>
                    </a:cubicBezTo>
                    <a:cubicBezTo>
                      <a:pt x="8" y="16"/>
                      <a:pt x="8" y="12"/>
                      <a:pt x="10" y="12"/>
                    </a:cubicBezTo>
                    <a:cubicBezTo>
                      <a:pt x="11" y="12"/>
                      <a:pt x="11" y="17"/>
                      <a:pt x="12" y="17"/>
                    </a:cubicBezTo>
                    <a:cubicBezTo>
                      <a:pt x="12" y="17"/>
                      <a:pt x="13" y="14"/>
                      <a:pt x="13" y="14"/>
                    </a:cubicBezTo>
                    <a:cubicBezTo>
                      <a:pt x="14" y="12"/>
                      <a:pt x="14" y="11"/>
                      <a:pt x="13" y="10"/>
                    </a:cubicBezTo>
                    <a:cubicBezTo>
                      <a:pt x="13" y="7"/>
                      <a:pt x="13" y="1"/>
                      <a:pt x="10" y="0"/>
                    </a:cubicBezTo>
                    <a:cubicBezTo>
                      <a:pt x="9" y="0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2" name="Freeform 449">
                <a:extLst>
                  <a:ext uri="{FF2B5EF4-FFF2-40B4-BE49-F238E27FC236}">
                    <a16:creationId xmlns:a16="http://schemas.microsoft.com/office/drawing/2014/main" id="{2CDCD42E-E67D-42FC-81CD-8E6847302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8704" y="9231330"/>
                <a:ext cx="93897" cy="85168"/>
              </a:xfrm>
              <a:custGeom>
                <a:avLst/>
                <a:gdLst>
                  <a:gd name="T0" fmla="*/ 8 w 12"/>
                  <a:gd name="T1" fmla="*/ 1 h 10"/>
                  <a:gd name="T2" fmla="*/ 2 w 12"/>
                  <a:gd name="T3" fmla="*/ 4 h 10"/>
                  <a:gd name="T4" fmla="*/ 0 w 12"/>
                  <a:gd name="T5" fmla="*/ 10 h 10"/>
                  <a:gd name="T6" fmla="*/ 2 w 12"/>
                  <a:gd name="T7" fmla="*/ 6 h 10"/>
                  <a:gd name="T8" fmla="*/ 4 w 12"/>
                  <a:gd name="T9" fmla="*/ 6 h 10"/>
                  <a:gd name="T10" fmla="*/ 6 w 12"/>
                  <a:gd name="T11" fmla="*/ 7 h 10"/>
                  <a:gd name="T12" fmla="*/ 8 w 12"/>
                  <a:gd name="T13" fmla="*/ 7 h 10"/>
                  <a:gd name="T14" fmla="*/ 8 w 12"/>
                  <a:gd name="T15" fmla="*/ 5 h 10"/>
                  <a:gd name="T16" fmla="*/ 8 w 12"/>
                  <a:gd name="T17" fmla="*/ 1 h 10"/>
                  <a:gd name="T18" fmla="*/ 8 w 12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8" y="1"/>
                    </a:moveTo>
                    <a:cubicBezTo>
                      <a:pt x="6" y="0"/>
                      <a:pt x="5" y="4"/>
                      <a:pt x="2" y="4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8" y="7"/>
                      <a:pt x="8" y="5"/>
                      <a:pt x="8" y="5"/>
                    </a:cubicBezTo>
                    <a:cubicBezTo>
                      <a:pt x="9" y="3"/>
                      <a:pt x="11" y="2"/>
                      <a:pt x="8" y="1"/>
                    </a:cubicBezTo>
                    <a:cubicBezTo>
                      <a:pt x="7" y="1"/>
                      <a:pt x="12" y="3"/>
                      <a:pt x="8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3" name="Freeform 450">
                <a:extLst>
                  <a:ext uri="{FF2B5EF4-FFF2-40B4-BE49-F238E27FC236}">
                    <a16:creationId xmlns:a16="http://schemas.microsoft.com/office/drawing/2014/main" id="{E636C439-EE7B-472F-B8F6-20781528C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229" y="9149000"/>
                <a:ext cx="93897" cy="99363"/>
              </a:xfrm>
              <a:custGeom>
                <a:avLst/>
                <a:gdLst>
                  <a:gd name="T0" fmla="*/ 11 w 12"/>
                  <a:gd name="T1" fmla="*/ 0 h 12"/>
                  <a:gd name="T2" fmla="*/ 6 w 12"/>
                  <a:gd name="T3" fmla="*/ 6 h 12"/>
                  <a:gd name="T4" fmla="*/ 0 w 12"/>
                  <a:gd name="T5" fmla="*/ 12 h 12"/>
                  <a:gd name="T6" fmla="*/ 4 w 12"/>
                  <a:gd name="T7" fmla="*/ 10 h 12"/>
                  <a:gd name="T8" fmla="*/ 8 w 12"/>
                  <a:gd name="T9" fmla="*/ 7 h 12"/>
                  <a:gd name="T10" fmla="*/ 10 w 12"/>
                  <a:gd name="T11" fmla="*/ 3 h 12"/>
                  <a:gd name="T12" fmla="*/ 11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9" y="1"/>
                      <a:pt x="7" y="4"/>
                      <a:pt x="6" y="6"/>
                    </a:cubicBezTo>
                    <a:cubicBezTo>
                      <a:pt x="5" y="7"/>
                      <a:pt x="0" y="10"/>
                      <a:pt x="0" y="12"/>
                    </a:cubicBezTo>
                    <a:cubicBezTo>
                      <a:pt x="0" y="12"/>
                      <a:pt x="3" y="11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1" y="3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4" name="Freeform 451">
                <a:extLst>
                  <a:ext uri="{FF2B5EF4-FFF2-40B4-BE49-F238E27FC236}">
                    <a16:creationId xmlns:a16="http://schemas.microsoft.com/office/drawing/2014/main" id="{3FC22148-A3A2-4225-A0B4-2C08B0ECD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4553" y="9024088"/>
                <a:ext cx="16097" cy="8516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5" name="Freeform 452">
                <a:extLst>
                  <a:ext uri="{FF2B5EF4-FFF2-40B4-BE49-F238E27FC236}">
                    <a16:creationId xmlns:a16="http://schemas.microsoft.com/office/drawing/2014/main" id="{7B231DA9-8411-43AF-8C6B-3BF5CEE3F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4380" y="9364761"/>
                <a:ext cx="439973" cy="485460"/>
              </a:xfrm>
              <a:custGeom>
                <a:avLst/>
                <a:gdLst>
                  <a:gd name="T0" fmla="*/ 12 w 56"/>
                  <a:gd name="T1" fmla="*/ 3 h 58"/>
                  <a:gd name="T2" fmla="*/ 4 w 56"/>
                  <a:gd name="T3" fmla="*/ 2 h 58"/>
                  <a:gd name="T4" fmla="*/ 2 w 56"/>
                  <a:gd name="T5" fmla="*/ 3 h 58"/>
                  <a:gd name="T6" fmla="*/ 6 w 56"/>
                  <a:gd name="T7" fmla="*/ 9 h 58"/>
                  <a:gd name="T8" fmla="*/ 11 w 56"/>
                  <a:gd name="T9" fmla="*/ 13 h 58"/>
                  <a:gd name="T10" fmla="*/ 13 w 56"/>
                  <a:gd name="T11" fmla="*/ 17 h 58"/>
                  <a:gd name="T12" fmla="*/ 17 w 56"/>
                  <a:gd name="T13" fmla="*/ 19 h 58"/>
                  <a:gd name="T14" fmla="*/ 20 w 56"/>
                  <a:gd name="T15" fmla="*/ 26 h 58"/>
                  <a:gd name="T16" fmla="*/ 22 w 56"/>
                  <a:gd name="T17" fmla="*/ 28 h 58"/>
                  <a:gd name="T18" fmla="*/ 26 w 56"/>
                  <a:gd name="T19" fmla="*/ 33 h 58"/>
                  <a:gd name="T20" fmla="*/ 30 w 56"/>
                  <a:gd name="T21" fmla="*/ 42 h 58"/>
                  <a:gd name="T22" fmla="*/ 41 w 56"/>
                  <a:gd name="T23" fmla="*/ 52 h 58"/>
                  <a:gd name="T24" fmla="*/ 46 w 56"/>
                  <a:gd name="T25" fmla="*/ 57 h 58"/>
                  <a:gd name="T26" fmla="*/ 54 w 56"/>
                  <a:gd name="T27" fmla="*/ 57 h 58"/>
                  <a:gd name="T28" fmla="*/ 54 w 56"/>
                  <a:gd name="T29" fmla="*/ 46 h 58"/>
                  <a:gd name="T30" fmla="*/ 55 w 56"/>
                  <a:gd name="T31" fmla="*/ 44 h 58"/>
                  <a:gd name="T32" fmla="*/ 52 w 56"/>
                  <a:gd name="T33" fmla="*/ 41 h 58"/>
                  <a:gd name="T34" fmla="*/ 50 w 56"/>
                  <a:gd name="T35" fmla="*/ 40 h 58"/>
                  <a:gd name="T36" fmla="*/ 48 w 56"/>
                  <a:gd name="T37" fmla="*/ 42 h 58"/>
                  <a:gd name="T38" fmla="*/ 48 w 56"/>
                  <a:gd name="T39" fmla="*/ 38 h 58"/>
                  <a:gd name="T40" fmla="*/ 47 w 56"/>
                  <a:gd name="T41" fmla="*/ 36 h 58"/>
                  <a:gd name="T42" fmla="*/ 44 w 56"/>
                  <a:gd name="T43" fmla="*/ 34 h 58"/>
                  <a:gd name="T44" fmla="*/ 42 w 56"/>
                  <a:gd name="T45" fmla="*/ 30 h 58"/>
                  <a:gd name="T46" fmla="*/ 42 w 56"/>
                  <a:gd name="T47" fmla="*/ 29 h 58"/>
                  <a:gd name="T48" fmla="*/ 43 w 56"/>
                  <a:gd name="T49" fmla="*/ 28 h 58"/>
                  <a:gd name="T50" fmla="*/ 38 w 56"/>
                  <a:gd name="T51" fmla="*/ 27 h 58"/>
                  <a:gd name="T52" fmla="*/ 38 w 56"/>
                  <a:gd name="T53" fmla="*/ 25 h 58"/>
                  <a:gd name="T54" fmla="*/ 36 w 56"/>
                  <a:gd name="T55" fmla="*/ 24 h 58"/>
                  <a:gd name="T56" fmla="*/ 37 w 56"/>
                  <a:gd name="T57" fmla="*/ 23 h 58"/>
                  <a:gd name="T58" fmla="*/ 35 w 56"/>
                  <a:gd name="T59" fmla="*/ 22 h 58"/>
                  <a:gd name="T60" fmla="*/ 34 w 56"/>
                  <a:gd name="T61" fmla="*/ 21 h 58"/>
                  <a:gd name="T62" fmla="*/ 31 w 56"/>
                  <a:gd name="T63" fmla="*/ 19 h 58"/>
                  <a:gd name="T64" fmla="*/ 30 w 56"/>
                  <a:gd name="T65" fmla="*/ 19 h 58"/>
                  <a:gd name="T66" fmla="*/ 25 w 56"/>
                  <a:gd name="T67" fmla="*/ 16 h 58"/>
                  <a:gd name="T68" fmla="*/ 21 w 56"/>
                  <a:gd name="T69" fmla="*/ 11 h 58"/>
                  <a:gd name="T70" fmla="*/ 16 w 56"/>
                  <a:gd name="T71" fmla="*/ 7 h 58"/>
                  <a:gd name="T72" fmla="*/ 12 w 56"/>
                  <a:gd name="T73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58">
                    <a:moveTo>
                      <a:pt x="12" y="3"/>
                    </a:moveTo>
                    <a:cubicBezTo>
                      <a:pt x="9" y="3"/>
                      <a:pt x="7" y="3"/>
                      <a:pt x="4" y="2"/>
                    </a:cubicBezTo>
                    <a:cubicBezTo>
                      <a:pt x="2" y="1"/>
                      <a:pt x="0" y="0"/>
                      <a:pt x="2" y="3"/>
                    </a:cubicBezTo>
                    <a:cubicBezTo>
                      <a:pt x="3" y="5"/>
                      <a:pt x="4" y="8"/>
                      <a:pt x="6" y="9"/>
                    </a:cubicBezTo>
                    <a:cubicBezTo>
                      <a:pt x="8" y="10"/>
                      <a:pt x="10" y="11"/>
                      <a:pt x="11" y="13"/>
                    </a:cubicBezTo>
                    <a:cubicBezTo>
                      <a:pt x="12" y="14"/>
                      <a:pt x="12" y="16"/>
                      <a:pt x="13" y="17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9" y="21"/>
                      <a:pt x="19" y="24"/>
                      <a:pt x="20" y="26"/>
                    </a:cubicBezTo>
                    <a:cubicBezTo>
                      <a:pt x="21" y="27"/>
                      <a:pt x="22" y="28"/>
                      <a:pt x="22" y="28"/>
                    </a:cubicBezTo>
                    <a:cubicBezTo>
                      <a:pt x="24" y="30"/>
                      <a:pt x="25" y="31"/>
                      <a:pt x="26" y="33"/>
                    </a:cubicBezTo>
                    <a:cubicBezTo>
                      <a:pt x="28" y="36"/>
                      <a:pt x="28" y="39"/>
                      <a:pt x="30" y="42"/>
                    </a:cubicBezTo>
                    <a:cubicBezTo>
                      <a:pt x="34" y="45"/>
                      <a:pt x="37" y="49"/>
                      <a:pt x="41" y="52"/>
                    </a:cubicBezTo>
                    <a:cubicBezTo>
                      <a:pt x="43" y="54"/>
                      <a:pt x="44" y="55"/>
                      <a:pt x="46" y="57"/>
                    </a:cubicBezTo>
                    <a:cubicBezTo>
                      <a:pt x="47" y="57"/>
                      <a:pt x="53" y="58"/>
                      <a:pt x="54" y="57"/>
                    </a:cubicBezTo>
                    <a:cubicBezTo>
                      <a:pt x="55" y="56"/>
                      <a:pt x="53" y="48"/>
                      <a:pt x="54" y="46"/>
                    </a:cubicBezTo>
                    <a:cubicBezTo>
                      <a:pt x="54" y="45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2" y="41"/>
                    </a:cubicBezTo>
                    <a:cubicBezTo>
                      <a:pt x="52" y="41"/>
                      <a:pt x="51" y="40"/>
                      <a:pt x="50" y="40"/>
                    </a:cubicBezTo>
                    <a:cubicBezTo>
                      <a:pt x="49" y="40"/>
                      <a:pt x="49" y="42"/>
                      <a:pt x="48" y="42"/>
                    </a:cubicBezTo>
                    <a:cubicBezTo>
                      <a:pt x="49" y="42"/>
                      <a:pt x="48" y="38"/>
                      <a:pt x="48" y="38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7" y="35"/>
                      <a:pt x="45" y="34"/>
                      <a:pt x="44" y="34"/>
                    </a:cubicBezTo>
                    <a:cubicBezTo>
                      <a:pt x="43" y="33"/>
                      <a:pt x="41" y="32"/>
                      <a:pt x="42" y="30"/>
                    </a:cubicBezTo>
                    <a:cubicBezTo>
                      <a:pt x="42" y="30"/>
                      <a:pt x="41" y="29"/>
                      <a:pt x="42" y="29"/>
                    </a:cubicBezTo>
                    <a:cubicBezTo>
                      <a:pt x="42" y="28"/>
                      <a:pt x="43" y="29"/>
                      <a:pt x="43" y="28"/>
                    </a:cubicBezTo>
                    <a:cubicBezTo>
                      <a:pt x="44" y="26"/>
                      <a:pt x="38" y="26"/>
                      <a:pt x="38" y="27"/>
                    </a:cubicBezTo>
                    <a:cubicBezTo>
                      <a:pt x="38" y="26"/>
                      <a:pt x="42" y="25"/>
                      <a:pt x="38" y="25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6" y="23"/>
                      <a:pt x="37" y="23"/>
                      <a:pt x="37" y="23"/>
                    </a:cubicBezTo>
                    <a:cubicBezTo>
                      <a:pt x="37" y="22"/>
                      <a:pt x="35" y="22"/>
                      <a:pt x="35" y="22"/>
                    </a:cubicBezTo>
                    <a:cubicBezTo>
                      <a:pt x="35" y="22"/>
                      <a:pt x="36" y="21"/>
                      <a:pt x="34" y="21"/>
                    </a:cubicBezTo>
                    <a:cubicBezTo>
                      <a:pt x="33" y="20"/>
                      <a:pt x="32" y="20"/>
                      <a:pt x="31" y="19"/>
                    </a:cubicBezTo>
                    <a:cubicBezTo>
                      <a:pt x="28" y="15"/>
                      <a:pt x="30" y="19"/>
                      <a:pt x="30" y="19"/>
                    </a:cubicBezTo>
                    <a:cubicBezTo>
                      <a:pt x="29" y="19"/>
                      <a:pt x="26" y="16"/>
                      <a:pt x="25" y="16"/>
                    </a:cubicBezTo>
                    <a:cubicBezTo>
                      <a:pt x="24" y="14"/>
                      <a:pt x="23" y="12"/>
                      <a:pt x="21" y="11"/>
                    </a:cubicBezTo>
                    <a:cubicBezTo>
                      <a:pt x="19" y="10"/>
                      <a:pt x="18" y="9"/>
                      <a:pt x="16" y="7"/>
                    </a:cubicBezTo>
                    <a:cubicBezTo>
                      <a:pt x="15" y="6"/>
                      <a:pt x="14" y="3"/>
                      <a:pt x="1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6" name="Freeform 453">
                <a:extLst>
                  <a:ext uri="{FF2B5EF4-FFF2-40B4-BE49-F238E27FC236}">
                    <a16:creationId xmlns:a16="http://schemas.microsoft.com/office/drawing/2014/main" id="{D6C72075-6747-4D13-AC39-BD6532521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2180" y="9540778"/>
                <a:ext cx="40241" cy="42586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7" name="Freeform 454">
                <a:extLst>
                  <a:ext uri="{FF2B5EF4-FFF2-40B4-BE49-F238E27FC236}">
                    <a16:creationId xmlns:a16="http://schemas.microsoft.com/office/drawing/2014/main" id="{099B89B4-0214-4D7E-821D-F663F0588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8520" y="9640141"/>
                <a:ext cx="37559" cy="42586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8" name="Freeform 455">
                <a:extLst>
                  <a:ext uri="{FF2B5EF4-FFF2-40B4-BE49-F238E27FC236}">
                    <a16:creationId xmlns:a16="http://schemas.microsoft.com/office/drawing/2014/main" id="{E81BD4A4-8834-4E2F-B325-33C80076E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4112" y="9665688"/>
                <a:ext cx="56338" cy="59618"/>
              </a:xfrm>
              <a:custGeom>
                <a:avLst/>
                <a:gdLst>
                  <a:gd name="T0" fmla="*/ 7 w 7"/>
                  <a:gd name="T1" fmla="*/ 7 h 7"/>
                  <a:gd name="T2" fmla="*/ 5 w 7"/>
                  <a:gd name="T3" fmla="*/ 3 h 7"/>
                  <a:gd name="T4" fmla="*/ 0 w 7"/>
                  <a:gd name="T5" fmla="*/ 1 h 7"/>
                  <a:gd name="T6" fmla="*/ 1 w 7"/>
                  <a:gd name="T7" fmla="*/ 3 h 7"/>
                  <a:gd name="T8" fmla="*/ 3 w 7"/>
                  <a:gd name="T9" fmla="*/ 5 h 7"/>
                  <a:gd name="T10" fmla="*/ 7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5"/>
                      <a:pt x="5" y="5"/>
                      <a:pt x="5" y="3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6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09" name="Freeform 456">
                <a:extLst>
                  <a:ext uri="{FF2B5EF4-FFF2-40B4-BE49-F238E27FC236}">
                    <a16:creationId xmlns:a16="http://schemas.microsoft.com/office/drawing/2014/main" id="{7E498204-9FC6-459E-9DE4-94D24411F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2643" y="9708274"/>
                <a:ext cx="29511" cy="31230"/>
              </a:xfrm>
              <a:custGeom>
                <a:avLst/>
                <a:gdLst>
                  <a:gd name="T0" fmla="*/ 2 w 4"/>
                  <a:gd name="T1" fmla="*/ 3 h 4"/>
                  <a:gd name="T2" fmla="*/ 2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0" y="4"/>
                      <a:pt x="0" y="1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0" name="Freeform 457">
                <a:extLst>
                  <a:ext uri="{FF2B5EF4-FFF2-40B4-BE49-F238E27FC236}">
                    <a16:creationId xmlns:a16="http://schemas.microsoft.com/office/drawing/2014/main" id="{B370D86F-C8A6-4F39-958F-388C9841E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2159" y="9850220"/>
                <a:ext cx="362173" cy="124913"/>
              </a:xfrm>
              <a:custGeom>
                <a:avLst/>
                <a:gdLst>
                  <a:gd name="T0" fmla="*/ 9 w 46"/>
                  <a:gd name="T1" fmla="*/ 0 h 15"/>
                  <a:gd name="T2" fmla="*/ 3 w 46"/>
                  <a:gd name="T3" fmla="*/ 0 h 15"/>
                  <a:gd name="T4" fmla="*/ 0 w 46"/>
                  <a:gd name="T5" fmla="*/ 4 h 15"/>
                  <a:gd name="T6" fmla="*/ 5 w 46"/>
                  <a:gd name="T7" fmla="*/ 6 h 15"/>
                  <a:gd name="T8" fmla="*/ 11 w 46"/>
                  <a:gd name="T9" fmla="*/ 9 h 15"/>
                  <a:gd name="T10" fmla="*/ 15 w 46"/>
                  <a:gd name="T11" fmla="*/ 9 h 15"/>
                  <a:gd name="T12" fmla="*/ 24 w 46"/>
                  <a:gd name="T13" fmla="*/ 11 h 15"/>
                  <a:gd name="T14" fmla="*/ 40 w 46"/>
                  <a:gd name="T15" fmla="*/ 13 h 15"/>
                  <a:gd name="T16" fmla="*/ 45 w 46"/>
                  <a:gd name="T17" fmla="*/ 13 h 15"/>
                  <a:gd name="T18" fmla="*/ 43 w 46"/>
                  <a:gd name="T19" fmla="*/ 9 h 15"/>
                  <a:gd name="T20" fmla="*/ 41 w 46"/>
                  <a:gd name="T21" fmla="*/ 9 h 15"/>
                  <a:gd name="T22" fmla="*/ 37 w 46"/>
                  <a:gd name="T23" fmla="*/ 9 h 15"/>
                  <a:gd name="T24" fmla="*/ 35 w 46"/>
                  <a:gd name="T25" fmla="*/ 6 h 15"/>
                  <a:gd name="T26" fmla="*/ 32 w 46"/>
                  <a:gd name="T27" fmla="*/ 4 h 15"/>
                  <a:gd name="T28" fmla="*/ 27 w 46"/>
                  <a:gd name="T29" fmla="*/ 3 h 15"/>
                  <a:gd name="T30" fmla="*/ 25 w 46"/>
                  <a:gd name="T31" fmla="*/ 4 h 15"/>
                  <a:gd name="T32" fmla="*/ 21 w 46"/>
                  <a:gd name="T33" fmla="*/ 5 h 15"/>
                  <a:gd name="T34" fmla="*/ 15 w 46"/>
                  <a:gd name="T35" fmla="*/ 3 h 15"/>
                  <a:gd name="T36" fmla="*/ 11 w 46"/>
                  <a:gd name="T37" fmla="*/ 2 h 15"/>
                  <a:gd name="T38" fmla="*/ 9 w 46"/>
                  <a:gd name="T39" fmla="*/ 0 h 15"/>
                  <a:gd name="T40" fmla="*/ 9 w 46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5">
                    <a:moveTo>
                      <a:pt x="9" y="0"/>
                    </a:moveTo>
                    <a:cubicBezTo>
                      <a:pt x="7" y="1"/>
                      <a:pt x="6" y="0"/>
                      <a:pt x="3" y="0"/>
                    </a:cubicBezTo>
                    <a:cubicBezTo>
                      <a:pt x="3" y="0"/>
                      <a:pt x="0" y="3"/>
                      <a:pt x="0" y="4"/>
                    </a:cubicBezTo>
                    <a:cubicBezTo>
                      <a:pt x="0" y="5"/>
                      <a:pt x="4" y="4"/>
                      <a:pt x="5" y="6"/>
                    </a:cubicBezTo>
                    <a:cubicBezTo>
                      <a:pt x="6" y="8"/>
                      <a:pt x="9" y="8"/>
                      <a:pt x="11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8" y="9"/>
                      <a:pt x="21" y="10"/>
                      <a:pt x="24" y="11"/>
                    </a:cubicBezTo>
                    <a:cubicBezTo>
                      <a:pt x="29" y="12"/>
                      <a:pt x="35" y="11"/>
                      <a:pt x="40" y="13"/>
                    </a:cubicBezTo>
                    <a:cubicBezTo>
                      <a:pt x="41" y="13"/>
                      <a:pt x="44" y="15"/>
                      <a:pt x="45" y="13"/>
                    </a:cubicBezTo>
                    <a:cubicBezTo>
                      <a:pt x="46" y="13"/>
                      <a:pt x="44" y="9"/>
                      <a:pt x="43" y="9"/>
                    </a:cubicBezTo>
                    <a:cubicBezTo>
                      <a:pt x="42" y="8"/>
                      <a:pt x="42" y="9"/>
                      <a:pt x="41" y="9"/>
                    </a:cubicBezTo>
                    <a:cubicBezTo>
                      <a:pt x="39" y="10"/>
                      <a:pt x="38" y="9"/>
                      <a:pt x="37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35" y="5"/>
                      <a:pt x="33" y="5"/>
                      <a:pt x="32" y="4"/>
                    </a:cubicBezTo>
                    <a:cubicBezTo>
                      <a:pt x="31" y="4"/>
                      <a:pt x="28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24" y="5"/>
                      <a:pt x="23" y="5"/>
                      <a:pt x="21" y="5"/>
                    </a:cubicBezTo>
                    <a:cubicBezTo>
                      <a:pt x="19" y="5"/>
                      <a:pt x="17" y="4"/>
                      <a:pt x="15" y="3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1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1" name="Freeform 458">
                <a:extLst>
                  <a:ext uri="{FF2B5EF4-FFF2-40B4-BE49-F238E27FC236}">
                    <a16:creationId xmlns:a16="http://schemas.microsoft.com/office/drawing/2014/main" id="{E8A6C45D-444A-4535-BB52-CF773024C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0436" y="9881447"/>
                <a:ext cx="61703" cy="25550"/>
              </a:xfrm>
              <a:custGeom>
                <a:avLst/>
                <a:gdLst>
                  <a:gd name="T0" fmla="*/ 3 w 8"/>
                  <a:gd name="T1" fmla="*/ 3 h 3"/>
                  <a:gd name="T2" fmla="*/ 8 w 8"/>
                  <a:gd name="T3" fmla="*/ 1 h 3"/>
                  <a:gd name="T4" fmla="*/ 3 w 8"/>
                  <a:gd name="T5" fmla="*/ 3 h 3"/>
                  <a:gd name="T6" fmla="*/ 3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3" y="3"/>
                    </a:moveTo>
                    <a:cubicBezTo>
                      <a:pt x="0" y="2"/>
                      <a:pt x="7" y="0"/>
                      <a:pt x="8" y="1"/>
                    </a:cubicBezTo>
                    <a:cubicBezTo>
                      <a:pt x="8" y="2"/>
                      <a:pt x="4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2" name="Freeform 459">
                <a:extLst>
                  <a:ext uri="{FF2B5EF4-FFF2-40B4-BE49-F238E27FC236}">
                    <a16:creationId xmlns:a16="http://schemas.microsoft.com/office/drawing/2014/main" id="{51CBCD62-C1B9-43A8-91C6-94D03D930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6283" y="9941066"/>
                <a:ext cx="48288" cy="34068"/>
              </a:xfrm>
              <a:custGeom>
                <a:avLst/>
                <a:gdLst>
                  <a:gd name="T0" fmla="*/ 3 w 6"/>
                  <a:gd name="T1" fmla="*/ 0 h 4"/>
                  <a:gd name="T2" fmla="*/ 1 w 6"/>
                  <a:gd name="T3" fmla="*/ 1 h 4"/>
                  <a:gd name="T4" fmla="*/ 3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1"/>
                      <a:pt x="3" y="4"/>
                      <a:pt x="3" y="4"/>
                    </a:cubicBezTo>
                    <a:cubicBezTo>
                      <a:pt x="5" y="4"/>
                      <a:pt x="6" y="0"/>
                      <a:pt x="3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3" name="Freeform 460">
                <a:extLst>
                  <a:ext uri="{FF2B5EF4-FFF2-40B4-BE49-F238E27FC236}">
                    <a16:creationId xmlns:a16="http://schemas.microsoft.com/office/drawing/2014/main" id="{B4FC27D4-DB4F-4A00-9D12-4C7E5474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4574" y="9949581"/>
                <a:ext cx="37559" cy="25550"/>
              </a:xfrm>
              <a:custGeom>
                <a:avLst/>
                <a:gdLst>
                  <a:gd name="T0" fmla="*/ 4 w 5"/>
                  <a:gd name="T1" fmla="*/ 1 h 3"/>
                  <a:gd name="T2" fmla="*/ 2 w 5"/>
                  <a:gd name="T3" fmla="*/ 0 h 3"/>
                  <a:gd name="T4" fmla="*/ 1 w 5"/>
                  <a:gd name="T5" fmla="*/ 2 h 3"/>
                  <a:gd name="T6" fmla="*/ 2 w 5"/>
                  <a:gd name="T7" fmla="*/ 2 h 3"/>
                  <a:gd name="T8" fmla="*/ 4 w 5"/>
                  <a:gd name="T9" fmla="*/ 1 h 3"/>
                  <a:gd name="T10" fmla="*/ 4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5" y="2"/>
                      <a:pt x="4" y="1"/>
                    </a:cubicBezTo>
                    <a:cubicBezTo>
                      <a:pt x="4" y="1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4" name="Freeform 461">
                <a:extLst>
                  <a:ext uri="{FF2B5EF4-FFF2-40B4-BE49-F238E27FC236}">
                    <a16:creationId xmlns:a16="http://schemas.microsoft.com/office/drawing/2014/main" id="{DE364BCE-5EBA-4A57-8057-CC2565391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4083" y="9949581"/>
                <a:ext cx="56338" cy="34068"/>
              </a:xfrm>
              <a:custGeom>
                <a:avLst/>
                <a:gdLst>
                  <a:gd name="T0" fmla="*/ 2 w 7"/>
                  <a:gd name="T1" fmla="*/ 1 h 4"/>
                  <a:gd name="T2" fmla="*/ 2 w 7"/>
                  <a:gd name="T3" fmla="*/ 4 h 4"/>
                  <a:gd name="T4" fmla="*/ 6 w 7"/>
                  <a:gd name="T5" fmla="*/ 3 h 4"/>
                  <a:gd name="T6" fmla="*/ 5 w 7"/>
                  <a:gd name="T7" fmla="*/ 1 h 4"/>
                  <a:gd name="T8" fmla="*/ 2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1" y="2"/>
                      <a:pt x="0" y="4"/>
                      <a:pt x="2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5" name="Freeform 462">
                <a:extLst>
                  <a:ext uri="{FF2B5EF4-FFF2-40B4-BE49-F238E27FC236}">
                    <a16:creationId xmlns:a16="http://schemas.microsoft.com/office/drawing/2014/main" id="{87073078-FA9D-4D7F-AAD2-72FF02E8E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4325" y="9941066"/>
                <a:ext cx="64385" cy="42586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2 w 8"/>
                  <a:gd name="T5" fmla="*/ 2 h 5"/>
                  <a:gd name="T6" fmla="*/ 2 w 8"/>
                  <a:gd name="T7" fmla="*/ 3 h 5"/>
                  <a:gd name="T8" fmla="*/ 7 w 8"/>
                  <a:gd name="T9" fmla="*/ 4 h 5"/>
                  <a:gd name="T10" fmla="*/ 7 w 8"/>
                  <a:gd name="T11" fmla="*/ 1 h 5"/>
                  <a:gd name="T12" fmla="*/ 1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6" name="Freeform 463">
                <a:extLst>
                  <a:ext uri="{FF2B5EF4-FFF2-40B4-BE49-F238E27FC236}">
                    <a16:creationId xmlns:a16="http://schemas.microsoft.com/office/drawing/2014/main" id="{8818D08A-E8DD-4217-BF42-69C71BFF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0175" y="9949581"/>
                <a:ext cx="96579" cy="34068"/>
              </a:xfrm>
              <a:custGeom>
                <a:avLst/>
                <a:gdLst>
                  <a:gd name="T0" fmla="*/ 2 w 12"/>
                  <a:gd name="T1" fmla="*/ 0 h 4"/>
                  <a:gd name="T2" fmla="*/ 0 w 12"/>
                  <a:gd name="T3" fmla="*/ 2 h 4"/>
                  <a:gd name="T4" fmla="*/ 12 w 12"/>
                  <a:gd name="T5" fmla="*/ 2 h 4"/>
                  <a:gd name="T6" fmla="*/ 9 w 12"/>
                  <a:gd name="T7" fmla="*/ 2 h 4"/>
                  <a:gd name="T8" fmla="*/ 2 w 12"/>
                  <a:gd name="T9" fmla="*/ 0 h 4"/>
                  <a:gd name="T10" fmla="*/ 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1" y="4"/>
                      <a:pt x="12" y="2"/>
                    </a:cubicBezTo>
                    <a:cubicBezTo>
                      <a:pt x="12" y="1"/>
                      <a:pt x="9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7" name="Freeform 464">
                <a:extLst>
                  <a:ext uri="{FF2B5EF4-FFF2-40B4-BE49-F238E27FC236}">
                    <a16:creationId xmlns:a16="http://schemas.microsoft.com/office/drawing/2014/main" id="{69AE753B-05EB-4D09-9AD8-AAA2891C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664" y="9997845"/>
                <a:ext cx="85847" cy="51099"/>
              </a:xfrm>
              <a:custGeom>
                <a:avLst/>
                <a:gdLst>
                  <a:gd name="T0" fmla="*/ 0 w 11"/>
                  <a:gd name="T1" fmla="*/ 0 h 6"/>
                  <a:gd name="T2" fmla="*/ 8 w 11"/>
                  <a:gd name="T3" fmla="*/ 4 h 6"/>
                  <a:gd name="T4" fmla="*/ 0 w 1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1" y="0"/>
                      <a:pt x="7" y="6"/>
                      <a:pt x="8" y="4"/>
                    </a:cubicBezTo>
                    <a:cubicBezTo>
                      <a:pt x="1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8" name="Freeform 465">
                <a:extLst>
                  <a:ext uri="{FF2B5EF4-FFF2-40B4-BE49-F238E27FC236}">
                    <a16:creationId xmlns:a16="http://schemas.microsoft.com/office/drawing/2014/main" id="{A0D88CB9-74FA-4992-BE2F-91AC6D2B4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4303" y="9730985"/>
                <a:ext cx="48288" cy="34068"/>
              </a:xfrm>
              <a:custGeom>
                <a:avLst/>
                <a:gdLst>
                  <a:gd name="T0" fmla="*/ 3 w 6"/>
                  <a:gd name="T1" fmla="*/ 3 h 4"/>
                  <a:gd name="T2" fmla="*/ 4 w 6"/>
                  <a:gd name="T3" fmla="*/ 0 h 4"/>
                  <a:gd name="T4" fmla="*/ 3 w 6"/>
                  <a:gd name="T5" fmla="*/ 3 h 4"/>
                  <a:gd name="T6" fmla="*/ 3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0" y="4"/>
                      <a:pt x="1" y="0"/>
                      <a:pt x="4" y="0"/>
                    </a:cubicBezTo>
                    <a:cubicBezTo>
                      <a:pt x="6" y="0"/>
                      <a:pt x="5" y="3"/>
                      <a:pt x="3" y="3"/>
                    </a:cubicBezTo>
                    <a:cubicBezTo>
                      <a:pt x="2" y="4"/>
                      <a:pt x="5" y="3"/>
                      <a:pt x="3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19" name="Freeform 466">
                <a:extLst>
                  <a:ext uri="{FF2B5EF4-FFF2-40B4-BE49-F238E27FC236}">
                    <a16:creationId xmlns:a16="http://schemas.microsoft.com/office/drawing/2014/main" id="{A45E2C00-48D3-4DB7-9537-944500B4D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4787" y="9725308"/>
                <a:ext cx="118041" cy="39745"/>
              </a:xfrm>
              <a:custGeom>
                <a:avLst/>
                <a:gdLst>
                  <a:gd name="T0" fmla="*/ 2 w 15"/>
                  <a:gd name="T1" fmla="*/ 3 h 5"/>
                  <a:gd name="T2" fmla="*/ 1 w 15"/>
                  <a:gd name="T3" fmla="*/ 1 h 5"/>
                  <a:gd name="T4" fmla="*/ 5 w 15"/>
                  <a:gd name="T5" fmla="*/ 0 h 5"/>
                  <a:gd name="T6" fmla="*/ 13 w 15"/>
                  <a:gd name="T7" fmla="*/ 2 h 5"/>
                  <a:gd name="T8" fmla="*/ 15 w 15"/>
                  <a:gd name="T9" fmla="*/ 5 h 5"/>
                  <a:gd name="T10" fmla="*/ 11 w 15"/>
                  <a:gd name="T11" fmla="*/ 3 h 5"/>
                  <a:gd name="T12" fmla="*/ 2 w 15"/>
                  <a:gd name="T13" fmla="*/ 3 h 5"/>
                  <a:gd name="T14" fmla="*/ 2 w 1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8" y="0"/>
                      <a:pt x="10" y="0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4" y="5"/>
                      <a:pt x="11" y="3"/>
                      <a:pt x="11" y="3"/>
                    </a:cubicBezTo>
                    <a:cubicBezTo>
                      <a:pt x="8" y="2"/>
                      <a:pt x="5" y="3"/>
                      <a:pt x="2" y="3"/>
                    </a:cubicBezTo>
                    <a:cubicBezTo>
                      <a:pt x="1" y="3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0" name="Freeform 467">
                <a:extLst>
                  <a:ext uri="{FF2B5EF4-FFF2-40B4-BE49-F238E27FC236}">
                    <a16:creationId xmlns:a16="http://schemas.microsoft.com/office/drawing/2014/main" id="{A8447FB5-38CC-4B3A-A1E8-054A0E228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2615" y="9532257"/>
                <a:ext cx="252180" cy="300927"/>
              </a:xfrm>
              <a:custGeom>
                <a:avLst/>
                <a:gdLst>
                  <a:gd name="T0" fmla="*/ 13 w 32"/>
                  <a:gd name="T1" fmla="*/ 32 h 36"/>
                  <a:gd name="T2" fmla="*/ 14 w 32"/>
                  <a:gd name="T3" fmla="*/ 30 h 36"/>
                  <a:gd name="T4" fmla="*/ 11 w 32"/>
                  <a:gd name="T5" fmla="*/ 28 h 36"/>
                  <a:gd name="T6" fmla="*/ 12 w 32"/>
                  <a:gd name="T7" fmla="*/ 23 h 36"/>
                  <a:gd name="T8" fmla="*/ 8 w 32"/>
                  <a:gd name="T9" fmla="*/ 23 h 36"/>
                  <a:gd name="T10" fmla="*/ 8 w 32"/>
                  <a:gd name="T11" fmla="*/ 29 h 36"/>
                  <a:gd name="T12" fmla="*/ 8 w 32"/>
                  <a:gd name="T13" fmla="*/ 30 h 36"/>
                  <a:gd name="T14" fmla="*/ 7 w 32"/>
                  <a:gd name="T15" fmla="*/ 34 h 36"/>
                  <a:gd name="T16" fmla="*/ 4 w 32"/>
                  <a:gd name="T17" fmla="*/ 36 h 36"/>
                  <a:gd name="T18" fmla="*/ 4 w 32"/>
                  <a:gd name="T19" fmla="*/ 31 h 36"/>
                  <a:gd name="T20" fmla="*/ 2 w 32"/>
                  <a:gd name="T21" fmla="*/ 26 h 36"/>
                  <a:gd name="T22" fmla="*/ 1 w 32"/>
                  <a:gd name="T23" fmla="*/ 21 h 36"/>
                  <a:gd name="T24" fmla="*/ 3 w 32"/>
                  <a:gd name="T25" fmla="*/ 14 h 36"/>
                  <a:gd name="T26" fmla="*/ 9 w 32"/>
                  <a:gd name="T27" fmla="*/ 5 h 36"/>
                  <a:gd name="T28" fmla="*/ 11 w 32"/>
                  <a:gd name="T29" fmla="*/ 2 h 36"/>
                  <a:gd name="T30" fmla="*/ 18 w 32"/>
                  <a:gd name="T31" fmla="*/ 4 h 36"/>
                  <a:gd name="T32" fmla="*/ 25 w 32"/>
                  <a:gd name="T33" fmla="*/ 4 h 36"/>
                  <a:gd name="T34" fmla="*/ 32 w 32"/>
                  <a:gd name="T35" fmla="*/ 1 h 36"/>
                  <a:gd name="T36" fmla="*/ 29 w 32"/>
                  <a:gd name="T37" fmla="*/ 6 h 36"/>
                  <a:gd name="T38" fmla="*/ 23 w 32"/>
                  <a:gd name="T39" fmla="*/ 7 h 36"/>
                  <a:gd name="T40" fmla="*/ 10 w 32"/>
                  <a:gd name="T41" fmla="*/ 7 h 36"/>
                  <a:gd name="T42" fmla="*/ 6 w 32"/>
                  <a:gd name="T43" fmla="*/ 10 h 36"/>
                  <a:gd name="T44" fmla="*/ 10 w 32"/>
                  <a:gd name="T45" fmla="*/ 15 h 36"/>
                  <a:gd name="T46" fmla="*/ 13 w 32"/>
                  <a:gd name="T47" fmla="*/ 14 h 36"/>
                  <a:gd name="T48" fmla="*/ 20 w 32"/>
                  <a:gd name="T49" fmla="*/ 13 h 36"/>
                  <a:gd name="T50" fmla="*/ 17 w 32"/>
                  <a:gd name="T51" fmla="*/ 16 h 36"/>
                  <a:gd name="T52" fmla="*/ 13 w 32"/>
                  <a:gd name="T53" fmla="*/ 17 h 36"/>
                  <a:gd name="T54" fmla="*/ 14 w 32"/>
                  <a:gd name="T55" fmla="*/ 20 h 36"/>
                  <a:gd name="T56" fmla="*/ 18 w 32"/>
                  <a:gd name="T57" fmla="*/ 25 h 36"/>
                  <a:gd name="T58" fmla="*/ 19 w 32"/>
                  <a:gd name="T59" fmla="*/ 28 h 36"/>
                  <a:gd name="T60" fmla="*/ 22 w 32"/>
                  <a:gd name="T61" fmla="*/ 30 h 36"/>
                  <a:gd name="T62" fmla="*/ 13 w 32"/>
                  <a:gd name="T63" fmla="*/ 32 h 36"/>
                  <a:gd name="T64" fmla="*/ 13 w 32"/>
                  <a:gd name="T6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3" y="32"/>
                    </a:moveTo>
                    <a:cubicBezTo>
                      <a:pt x="13" y="31"/>
                      <a:pt x="14" y="31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6"/>
                      <a:pt x="12" y="25"/>
                      <a:pt x="12" y="23"/>
                    </a:cubicBezTo>
                    <a:cubicBezTo>
                      <a:pt x="12" y="22"/>
                      <a:pt x="8" y="22"/>
                      <a:pt x="8" y="23"/>
                    </a:cubicBezTo>
                    <a:cubicBezTo>
                      <a:pt x="7" y="25"/>
                      <a:pt x="8" y="27"/>
                      <a:pt x="8" y="29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2"/>
                      <a:pt x="7" y="33"/>
                      <a:pt x="7" y="34"/>
                    </a:cubicBezTo>
                    <a:cubicBezTo>
                      <a:pt x="6" y="36"/>
                      <a:pt x="7" y="36"/>
                      <a:pt x="4" y="36"/>
                    </a:cubicBezTo>
                    <a:cubicBezTo>
                      <a:pt x="1" y="36"/>
                      <a:pt x="4" y="32"/>
                      <a:pt x="4" y="31"/>
                    </a:cubicBezTo>
                    <a:cubicBezTo>
                      <a:pt x="5" y="30"/>
                      <a:pt x="4" y="27"/>
                      <a:pt x="2" y="26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" y="19"/>
                      <a:pt x="2" y="16"/>
                      <a:pt x="3" y="14"/>
                    </a:cubicBezTo>
                    <a:cubicBezTo>
                      <a:pt x="5" y="11"/>
                      <a:pt x="4" y="5"/>
                      <a:pt x="9" y="5"/>
                    </a:cubicBezTo>
                    <a:cubicBezTo>
                      <a:pt x="10" y="5"/>
                      <a:pt x="9" y="2"/>
                      <a:pt x="11" y="2"/>
                    </a:cubicBezTo>
                    <a:cubicBezTo>
                      <a:pt x="14" y="3"/>
                      <a:pt x="16" y="4"/>
                      <a:pt x="18" y="4"/>
                    </a:cubicBezTo>
                    <a:cubicBezTo>
                      <a:pt x="20" y="4"/>
                      <a:pt x="23" y="5"/>
                      <a:pt x="25" y="4"/>
                    </a:cubicBezTo>
                    <a:cubicBezTo>
                      <a:pt x="26" y="4"/>
                      <a:pt x="32" y="0"/>
                      <a:pt x="32" y="1"/>
                    </a:cubicBezTo>
                    <a:cubicBezTo>
                      <a:pt x="32" y="2"/>
                      <a:pt x="29" y="5"/>
                      <a:pt x="29" y="6"/>
                    </a:cubicBezTo>
                    <a:cubicBezTo>
                      <a:pt x="27" y="7"/>
                      <a:pt x="25" y="7"/>
                      <a:pt x="23" y="7"/>
                    </a:cubicBezTo>
                    <a:cubicBezTo>
                      <a:pt x="18" y="6"/>
                      <a:pt x="14" y="7"/>
                      <a:pt x="10" y="7"/>
                    </a:cubicBezTo>
                    <a:cubicBezTo>
                      <a:pt x="7" y="6"/>
                      <a:pt x="6" y="7"/>
                      <a:pt x="6" y="10"/>
                    </a:cubicBezTo>
                    <a:cubicBezTo>
                      <a:pt x="6" y="13"/>
                      <a:pt x="9" y="13"/>
                      <a:pt x="10" y="15"/>
                    </a:cubicBezTo>
                    <a:cubicBezTo>
                      <a:pt x="11" y="17"/>
                      <a:pt x="12" y="15"/>
                      <a:pt x="13" y="14"/>
                    </a:cubicBezTo>
                    <a:cubicBezTo>
                      <a:pt x="13" y="13"/>
                      <a:pt x="20" y="12"/>
                      <a:pt x="20" y="13"/>
                    </a:cubicBezTo>
                    <a:cubicBezTo>
                      <a:pt x="21" y="13"/>
                      <a:pt x="18" y="16"/>
                      <a:pt x="17" y="16"/>
                    </a:cubicBezTo>
                    <a:cubicBezTo>
                      <a:pt x="15" y="18"/>
                      <a:pt x="15" y="18"/>
                      <a:pt x="13" y="17"/>
                    </a:cubicBezTo>
                    <a:cubicBezTo>
                      <a:pt x="13" y="17"/>
                      <a:pt x="14" y="20"/>
                      <a:pt x="14" y="20"/>
                    </a:cubicBezTo>
                    <a:cubicBezTo>
                      <a:pt x="15" y="21"/>
                      <a:pt x="18" y="23"/>
                      <a:pt x="18" y="25"/>
                    </a:cubicBezTo>
                    <a:cubicBezTo>
                      <a:pt x="18" y="26"/>
                      <a:pt x="18" y="27"/>
                      <a:pt x="19" y="28"/>
                    </a:cubicBezTo>
                    <a:cubicBezTo>
                      <a:pt x="19" y="28"/>
                      <a:pt x="21" y="30"/>
                      <a:pt x="22" y="30"/>
                    </a:cubicBezTo>
                    <a:cubicBezTo>
                      <a:pt x="20" y="31"/>
                      <a:pt x="15" y="33"/>
                      <a:pt x="13" y="32"/>
                    </a:cubicBezTo>
                    <a:cubicBezTo>
                      <a:pt x="13" y="31"/>
                      <a:pt x="14" y="33"/>
                      <a:pt x="13" y="3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1" name="Freeform 468">
                <a:extLst>
                  <a:ext uri="{FF2B5EF4-FFF2-40B4-BE49-F238E27FC236}">
                    <a16:creationId xmlns:a16="http://schemas.microsoft.com/office/drawing/2014/main" id="{2A8CAD34-0EBC-440F-9F38-064DA9C65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0641" y="9515223"/>
                <a:ext cx="61703" cy="124913"/>
              </a:xfrm>
              <a:custGeom>
                <a:avLst/>
                <a:gdLst>
                  <a:gd name="T0" fmla="*/ 3 w 8"/>
                  <a:gd name="T1" fmla="*/ 2 h 15"/>
                  <a:gd name="T2" fmla="*/ 3 w 8"/>
                  <a:gd name="T3" fmla="*/ 0 h 15"/>
                  <a:gd name="T4" fmla="*/ 0 w 8"/>
                  <a:gd name="T5" fmla="*/ 4 h 15"/>
                  <a:gd name="T6" fmla="*/ 1 w 8"/>
                  <a:gd name="T7" fmla="*/ 8 h 15"/>
                  <a:gd name="T8" fmla="*/ 2 w 8"/>
                  <a:gd name="T9" fmla="*/ 12 h 15"/>
                  <a:gd name="T10" fmla="*/ 5 w 8"/>
                  <a:gd name="T11" fmla="*/ 15 h 15"/>
                  <a:gd name="T12" fmla="*/ 4 w 8"/>
                  <a:gd name="T13" fmla="*/ 13 h 15"/>
                  <a:gd name="T14" fmla="*/ 3 w 8"/>
                  <a:gd name="T15" fmla="*/ 9 h 15"/>
                  <a:gd name="T16" fmla="*/ 7 w 8"/>
                  <a:gd name="T17" fmla="*/ 9 h 15"/>
                  <a:gd name="T18" fmla="*/ 5 w 8"/>
                  <a:gd name="T19" fmla="*/ 7 h 15"/>
                  <a:gd name="T20" fmla="*/ 6 w 8"/>
                  <a:gd name="T21" fmla="*/ 5 h 15"/>
                  <a:gd name="T22" fmla="*/ 2 w 8"/>
                  <a:gd name="T23" fmla="*/ 6 h 15"/>
                  <a:gd name="T24" fmla="*/ 3 w 8"/>
                  <a:gd name="T25" fmla="*/ 2 h 15"/>
                  <a:gd name="T26" fmla="*/ 3 w 8"/>
                  <a:gd name="T2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9"/>
                      <a:pt x="1" y="11"/>
                      <a:pt x="2" y="12"/>
                    </a:cubicBezTo>
                    <a:cubicBezTo>
                      <a:pt x="2" y="12"/>
                      <a:pt x="5" y="15"/>
                      <a:pt x="5" y="15"/>
                    </a:cubicBezTo>
                    <a:cubicBezTo>
                      <a:pt x="5" y="15"/>
                      <a:pt x="4" y="13"/>
                      <a:pt x="4" y="13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8"/>
                      <a:pt x="7" y="9"/>
                      <a:pt x="7" y="9"/>
                    </a:cubicBezTo>
                    <a:cubicBezTo>
                      <a:pt x="8" y="9"/>
                      <a:pt x="6" y="8"/>
                      <a:pt x="5" y="7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1"/>
                      <a:pt x="3" y="6"/>
                      <a:pt x="2" y="6"/>
                    </a:cubicBezTo>
                    <a:cubicBezTo>
                      <a:pt x="2" y="6"/>
                      <a:pt x="4" y="3"/>
                      <a:pt x="3" y="2"/>
                    </a:cubicBezTo>
                    <a:cubicBezTo>
                      <a:pt x="3" y="1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2" name="Freeform 469">
                <a:extLst>
                  <a:ext uri="{FF2B5EF4-FFF2-40B4-BE49-F238E27FC236}">
                    <a16:creationId xmlns:a16="http://schemas.microsoft.com/office/drawing/2014/main" id="{FECC3610-9541-466D-88E0-56A4551D5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2837" y="9498193"/>
                <a:ext cx="21461" cy="1703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3" name="Freeform 485">
                <a:extLst>
                  <a:ext uri="{FF2B5EF4-FFF2-40B4-BE49-F238E27FC236}">
                    <a16:creationId xmlns:a16="http://schemas.microsoft.com/office/drawing/2014/main" id="{6C809A00-ADB3-4176-892F-BF9F429B9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4416" y="9197265"/>
                <a:ext cx="85847" cy="150465"/>
              </a:xfrm>
              <a:custGeom>
                <a:avLst/>
                <a:gdLst>
                  <a:gd name="T0" fmla="*/ 2 w 11"/>
                  <a:gd name="T1" fmla="*/ 0 h 18"/>
                  <a:gd name="T2" fmla="*/ 1 w 11"/>
                  <a:gd name="T3" fmla="*/ 0 h 18"/>
                  <a:gd name="T4" fmla="*/ 1 w 11"/>
                  <a:gd name="T5" fmla="*/ 3 h 18"/>
                  <a:gd name="T6" fmla="*/ 0 w 11"/>
                  <a:gd name="T7" fmla="*/ 8 h 18"/>
                  <a:gd name="T8" fmla="*/ 4 w 11"/>
                  <a:gd name="T9" fmla="*/ 18 h 18"/>
                  <a:gd name="T10" fmla="*/ 9 w 11"/>
                  <a:gd name="T11" fmla="*/ 15 h 18"/>
                  <a:gd name="T12" fmla="*/ 9 w 11"/>
                  <a:gd name="T13" fmla="*/ 8 h 18"/>
                  <a:gd name="T14" fmla="*/ 2 w 11"/>
                  <a:gd name="T15" fmla="*/ 0 h 18"/>
                  <a:gd name="T16" fmla="*/ 2 w 1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0" y="18"/>
                      <a:pt x="4" y="18"/>
                    </a:cubicBezTo>
                    <a:cubicBezTo>
                      <a:pt x="6" y="18"/>
                      <a:pt x="9" y="17"/>
                      <a:pt x="9" y="15"/>
                    </a:cubicBezTo>
                    <a:cubicBezTo>
                      <a:pt x="11" y="13"/>
                      <a:pt x="9" y="10"/>
                      <a:pt x="9" y="8"/>
                    </a:cubicBezTo>
                    <a:cubicBezTo>
                      <a:pt x="7" y="6"/>
                      <a:pt x="5" y="0"/>
                      <a:pt x="2" y="0"/>
                    </a:cubicBezTo>
                    <a:cubicBezTo>
                      <a:pt x="1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4" name="Freeform 487">
                <a:extLst>
                  <a:ext uri="{FF2B5EF4-FFF2-40B4-BE49-F238E27FC236}">
                    <a16:creationId xmlns:a16="http://schemas.microsoft.com/office/drawing/2014/main" id="{F1F9170D-AEE5-4AB6-A4E1-AD49A81A2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6175" y="6020485"/>
                <a:ext cx="85847" cy="68133"/>
              </a:xfrm>
              <a:custGeom>
                <a:avLst/>
                <a:gdLst>
                  <a:gd name="T0" fmla="*/ 9 w 11"/>
                  <a:gd name="T1" fmla="*/ 7 h 8"/>
                  <a:gd name="T2" fmla="*/ 8 w 11"/>
                  <a:gd name="T3" fmla="*/ 4 h 8"/>
                  <a:gd name="T4" fmla="*/ 3 w 11"/>
                  <a:gd name="T5" fmla="*/ 0 h 8"/>
                  <a:gd name="T6" fmla="*/ 1 w 11"/>
                  <a:gd name="T7" fmla="*/ 2 h 8"/>
                  <a:gd name="T8" fmla="*/ 3 w 11"/>
                  <a:gd name="T9" fmla="*/ 5 h 8"/>
                  <a:gd name="T10" fmla="*/ 9 w 11"/>
                  <a:gd name="T11" fmla="*/ 7 h 8"/>
                  <a:gd name="T12" fmla="*/ 9 w 11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9" y="7"/>
                    </a:moveTo>
                    <a:cubicBezTo>
                      <a:pt x="11" y="8"/>
                      <a:pt x="9" y="5"/>
                      <a:pt x="8" y="4"/>
                    </a:cubicBezTo>
                    <a:cubicBezTo>
                      <a:pt x="7" y="3"/>
                      <a:pt x="4" y="1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6"/>
                      <a:pt x="7" y="7"/>
                      <a:pt x="9" y="7"/>
                    </a:cubicBezTo>
                    <a:cubicBezTo>
                      <a:pt x="10" y="7"/>
                      <a:pt x="7" y="7"/>
                      <a:pt x="9" y="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5" name="Freeform 488">
                <a:extLst>
                  <a:ext uri="{FF2B5EF4-FFF2-40B4-BE49-F238E27FC236}">
                    <a16:creationId xmlns:a16="http://schemas.microsoft.com/office/drawing/2014/main" id="{E2B96B7F-60FA-4C10-9E7B-4D958DB34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714" y="6071588"/>
                <a:ext cx="85847" cy="82329"/>
              </a:xfrm>
              <a:custGeom>
                <a:avLst/>
                <a:gdLst>
                  <a:gd name="T0" fmla="*/ 10 w 11"/>
                  <a:gd name="T1" fmla="*/ 6 h 10"/>
                  <a:gd name="T2" fmla="*/ 6 w 11"/>
                  <a:gd name="T3" fmla="*/ 10 h 10"/>
                  <a:gd name="T4" fmla="*/ 0 w 11"/>
                  <a:gd name="T5" fmla="*/ 6 h 10"/>
                  <a:gd name="T6" fmla="*/ 10 w 11"/>
                  <a:gd name="T7" fmla="*/ 6 h 10"/>
                  <a:gd name="T8" fmla="*/ 10 w 11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cubicBezTo>
                      <a:pt x="10" y="8"/>
                      <a:pt x="7" y="9"/>
                      <a:pt x="6" y="10"/>
                    </a:cubicBezTo>
                    <a:cubicBezTo>
                      <a:pt x="4" y="10"/>
                      <a:pt x="0" y="9"/>
                      <a:pt x="0" y="6"/>
                    </a:cubicBezTo>
                    <a:cubicBezTo>
                      <a:pt x="1" y="0"/>
                      <a:pt x="11" y="6"/>
                      <a:pt x="10" y="6"/>
                    </a:cubicBezTo>
                    <a:cubicBezTo>
                      <a:pt x="10" y="7"/>
                      <a:pt x="11" y="5"/>
                      <a:pt x="10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6" name="Freeform 489">
                <a:extLst>
                  <a:ext uri="{FF2B5EF4-FFF2-40B4-BE49-F238E27FC236}">
                    <a16:creationId xmlns:a16="http://schemas.microsoft.com/office/drawing/2014/main" id="{AFD324D8-08E3-42C1-9960-57ECC9F61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196" y="5787692"/>
                <a:ext cx="69752" cy="42586"/>
              </a:xfrm>
              <a:custGeom>
                <a:avLst/>
                <a:gdLst>
                  <a:gd name="T0" fmla="*/ 9 w 9"/>
                  <a:gd name="T1" fmla="*/ 3 h 5"/>
                  <a:gd name="T2" fmla="*/ 4 w 9"/>
                  <a:gd name="T3" fmla="*/ 5 h 5"/>
                  <a:gd name="T4" fmla="*/ 1 w 9"/>
                  <a:gd name="T5" fmla="*/ 1 h 5"/>
                  <a:gd name="T6" fmla="*/ 6 w 9"/>
                  <a:gd name="T7" fmla="*/ 1 h 5"/>
                  <a:gd name="T8" fmla="*/ 9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cubicBezTo>
                      <a:pt x="7" y="4"/>
                      <a:pt x="6" y="4"/>
                      <a:pt x="4" y="5"/>
                    </a:cubicBezTo>
                    <a:cubicBezTo>
                      <a:pt x="2" y="5"/>
                      <a:pt x="0" y="3"/>
                      <a:pt x="1" y="1"/>
                    </a:cubicBezTo>
                    <a:cubicBezTo>
                      <a:pt x="1" y="0"/>
                      <a:pt x="5" y="0"/>
                      <a:pt x="6" y="1"/>
                    </a:cubicBezTo>
                    <a:cubicBezTo>
                      <a:pt x="7" y="1"/>
                      <a:pt x="8" y="3"/>
                      <a:pt x="9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7" name="Freeform 490">
                <a:extLst>
                  <a:ext uri="{FF2B5EF4-FFF2-40B4-BE49-F238E27FC236}">
                    <a16:creationId xmlns:a16="http://schemas.microsoft.com/office/drawing/2014/main" id="{E8A48BBE-1DEA-4C05-BBC5-CC24C5C2B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6291" y="5705363"/>
                <a:ext cx="77799" cy="39745"/>
              </a:xfrm>
              <a:custGeom>
                <a:avLst/>
                <a:gdLst>
                  <a:gd name="T0" fmla="*/ 6 w 10"/>
                  <a:gd name="T1" fmla="*/ 5 h 5"/>
                  <a:gd name="T2" fmla="*/ 1 w 10"/>
                  <a:gd name="T3" fmla="*/ 4 h 5"/>
                  <a:gd name="T4" fmla="*/ 4 w 10"/>
                  <a:gd name="T5" fmla="*/ 1 h 5"/>
                  <a:gd name="T6" fmla="*/ 9 w 10"/>
                  <a:gd name="T7" fmla="*/ 1 h 5"/>
                  <a:gd name="T8" fmla="*/ 6 w 10"/>
                  <a:gd name="T9" fmla="*/ 5 h 5"/>
                  <a:gd name="T10" fmla="*/ 6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6" y="5"/>
                    </a:moveTo>
                    <a:cubicBezTo>
                      <a:pt x="4" y="5"/>
                      <a:pt x="2" y="4"/>
                      <a:pt x="1" y="4"/>
                    </a:cubicBezTo>
                    <a:cubicBezTo>
                      <a:pt x="0" y="3"/>
                      <a:pt x="3" y="1"/>
                      <a:pt x="4" y="1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7" y="5"/>
                      <a:pt x="6" y="5"/>
                    </a:cubicBezTo>
                    <a:cubicBezTo>
                      <a:pt x="4" y="5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8" name="Freeform 491">
                <a:extLst>
                  <a:ext uri="{FF2B5EF4-FFF2-40B4-BE49-F238E27FC236}">
                    <a16:creationId xmlns:a16="http://schemas.microsoft.com/office/drawing/2014/main" id="{6A12FC0D-575D-496D-A1B4-D1CAD08A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2196" y="5103509"/>
                <a:ext cx="48288" cy="17034"/>
              </a:xfrm>
              <a:custGeom>
                <a:avLst/>
                <a:gdLst>
                  <a:gd name="T0" fmla="*/ 6 w 6"/>
                  <a:gd name="T1" fmla="*/ 1 h 2"/>
                  <a:gd name="T2" fmla="*/ 0 w 6"/>
                  <a:gd name="T3" fmla="*/ 1 h 2"/>
                  <a:gd name="T4" fmla="*/ 6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2"/>
                      <a:pt x="0" y="2"/>
                      <a:pt x="0" y="1"/>
                    </a:cubicBezTo>
                    <a:cubicBezTo>
                      <a:pt x="0" y="0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29" name="Freeform 492">
                <a:extLst>
                  <a:ext uri="{FF2B5EF4-FFF2-40B4-BE49-F238E27FC236}">
                    <a16:creationId xmlns:a16="http://schemas.microsoft.com/office/drawing/2014/main" id="{592978FF-B547-4762-8B2D-771851080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2225" y="5821763"/>
                <a:ext cx="45606" cy="34068"/>
              </a:xfrm>
              <a:custGeom>
                <a:avLst/>
                <a:gdLst>
                  <a:gd name="T0" fmla="*/ 5 w 6"/>
                  <a:gd name="T1" fmla="*/ 4 h 4"/>
                  <a:gd name="T2" fmla="*/ 2 w 6"/>
                  <a:gd name="T3" fmla="*/ 1 h 4"/>
                  <a:gd name="T4" fmla="*/ 5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4" y="4"/>
                      <a:pt x="0" y="3"/>
                      <a:pt x="2" y="1"/>
                    </a:cubicBezTo>
                    <a:cubicBezTo>
                      <a:pt x="5" y="0"/>
                      <a:pt x="6" y="4"/>
                      <a:pt x="5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0" name="Freeform 496">
                <a:extLst>
                  <a:ext uri="{FF2B5EF4-FFF2-40B4-BE49-F238E27FC236}">
                    <a16:creationId xmlns:a16="http://schemas.microsoft.com/office/drawing/2014/main" id="{5D25FAFA-6998-431C-A751-3BD75437E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1852" y="8030459"/>
                <a:ext cx="101944" cy="59618"/>
              </a:xfrm>
              <a:custGeom>
                <a:avLst/>
                <a:gdLst>
                  <a:gd name="T0" fmla="*/ 12 w 13"/>
                  <a:gd name="T1" fmla="*/ 1 h 7"/>
                  <a:gd name="T2" fmla="*/ 10 w 13"/>
                  <a:gd name="T3" fmla="*/ 2 h 7"/>
                  <a:gd name="T4" fmla="*/ 10 w 13"/>
                  <a:gd name="T5" fmla="*/ 5 h 7"/>
                  <a:gd name="T6" fmla="*/ 6 w 13"/>
                  <a:gd name="T7" fmla="*/ 6 h 7"/>
                  <a:gd name="T8" fmla="*/ 2 w 13"/>
                  <a:gd name="T9" fmla="*/ 6 h 7"/>
                  <a:gd name="T10" fmla="*/ 5 w 13"/>
                  <a:gd name="T11" fmla="*/ 3 h 7"/>
                  <a:gd name="T12" fmla="*/ 12 w 13"/>
                  <a:gd name="T13" fmla="*/ 1 h 7"/>
                  <a:gd name="T14" fmla="*/ 12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2" y="1"/>
                    </a:moveTo>
                    <a:cubicBezTo>
                      <a:pt x="12" y="1"/>
                      <a:pt x="10" y="2"/>
                      <a:pt x="10" y="2"/>
                    </a:cubicBezTo>
                    <a:cubicBezTo>
                      <a:pt x="9" y="3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6"/>
                    </a:cubicBezTo>
                    <a:cubicBezTo>
                      <a:pt x="4" y="7"/>
                      <a:pt x="3" y="7"/>
                      <a:pt x="2" y="6"/>
                    </a:cubicBezTo>
                    <a:cubicBezTo>
                      <a:pt x="0" y="4"/>
                      <a:pt x="4" y="3"/>
                      <a:pt x="5" y="3"/>
                    </a:cubicBezTo>
                    <a:cubicBezTo>
                      <a:pt x="7" y="3"/>
                      <a:pt x="10" y="2"/>
                      <a:pt x="12" y="1"/>
                    </a:cubicBezTo>
                    <a:cubicBezTo>
                      <a:pt x="13" y="0"/>
                      <a:pt x="11" y="2"/>
                      <a:pt x="12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1" name="Freeform 497">
                <a:extLst>
                  <a:ext uri="{FF2B5EF4-FFF2-40B4-BE49-F238E27FC236}">
                    <a16:creationId xmlns:a16="http://schemas.microsoft.com/office/drawing/2014/main" id="{33A869B9-2395-4FCA-9889-4DCB2EE66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3826" y="8038974"/>
                <a:ext cx="118041" cy="34068"/>
              </a:xfrm>
              <a:custGeom>
                <a:avLst/>
                <a:gdLst>
                  <a:gd name="T0" fmla="*/ 8 w 15"/>
                  <a:gd name="T1" fmla="*/ 4 h 4"/>
                  <a:gd name="T2" fmla="*/ 1 w 15"/>
                  <a:gd name="T3" fmla="*/ 1 h 4"/>
                  <a:gd name="T4" fmla="*/ 7 w 15"/>
                  <a:gd name="T5" fmla="*/ 1 h 4"/>
                  <a:gd name="T6" fmla="*/ 15 w 15"/>
                  <a:gd name="T7" fmla="*/ 2 h 4"/>
                  <a:gd name="T8" fmla="*/ 13 w 15"/>
                  <a:gd name="T9" fmla="*/ 3 h 4"/>
                  <a:gd name="T10" fmla="*/ 8 w 15"/>
                  <a:gd name="T11" fmla="*/ 4 h 4"/>
                  <a:gd name="T12" fmla="*/ 8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8" y="4"/>
                    </a:moveTo>
                    <a:cubicBezTo>
                      <a:pt x="7" y="4"/>
                      <a:pt x="0" y="2"/>
                      <a:pt x="1" y="1"/>
                    </a:cubicBezTo>
                    <a:cubicBezTo>
                      <a:pt x="1" y="0"/>
                      <a:pt x="7" y="1"/>
                      <a:pt x="7" y="1"/>
                    </a:cubicBezTo>
                    <a:cubicBezTo>
                      <a:pt x="10" y="2"/>
                      <a:pt x="12" y="2"/>
                      <a:pt x="15" y="2"/>
                    </a:cubicBezTo>
                    <a:cubicBezTo>
                      <a:pt x="15" y="2"/>
                      <a:pt x="13" y="3"/>
                      <a:pt x="13" y="3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6" y="4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7030A0"/>
              </a:solidFill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2" name="Freeform 611">
                <a:extLst>
                  <a:ext uri="{FF2B5EF4-FFF2-40B4-BE49-F238E27FC236}">
                    <a16:creationId xmlns:a16="http://schemas.microsoft.com/office/drawing/2014/main" id="{380ADAE7-4C4C-4F81-9963-4BB9CF09E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0641" y="9665686"/>
                <a:ext cx="16097" cy="1703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3" name="Freeform 643">
                <a:extLst>
                  <a:ext uri="{FF2B5EF4-FFF2-40B4-BE49-F238E27FC236}">
                    <a16:creationId xmlns:a16="http://schemas.microsoft.com/office/drawing/2014/main" id="{48631FCB-C13A-456C-9AE1-E2FC2FCCE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4311" y="9975134"/>
                <a:ext cx="80483" cy="73815"/>
              </a:xfrm>
              <a:custGeom>
                <a:avLst/>
                <a:gdLst>
                  <a:gd name="T0" fmla="*/ 9 w 10"/>
                  <a:gd name="T1" fmla="*/ 0 h 9"/>
                  <a:gd name="T2" fmla="*/ 2 w 10"/>
                  <a:gd name="T3" fmla="*/ 7 h 9"/>
                  <a:gd name="T4" fmla="*/ 10 w 10"/>
                  <a:gd name="T5" fmla="*/ 3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1"/>
                      <a:pt x="0" y="4"/>
                      <a:pt x="2" y="7"/>
                    </a:cubicBezTo>
                    <a:cubicBezTo>
                      <a:pt x="4" y="9"/>
                      <a:pt x="9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4" name="Freeform 644">
                <a:extLst>
                  <a:ext uri="{FF2B5EF4-FFF2-40B4-BE49-F238E27FC236}">
                    <a16:creationId xmlns:a16="http://schemas.microsoft.com/office/drawing/2014/main" id="{48F19891-6172-4702-835A-F03C0D6A9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696" y="9958099"/>
                <a:ext cx="101944" cy="39745"/>
              </a:xfrm>
              <a:custGeom>
                <a:avLst/>
                <a:gdLst>
                  <a:gd name="T0" fmla="*/ 12 w 13"/>
                  <a:gd name="T1" fmla="*/ 0 h 5"/>
                  <a:gd name="T2" fmla="*/ 7 w 13"/>
                  <a:gd name="T3" fmla="*/ 0 h 5"/>
                  <a:gd name="T4" fmla="*/ 1 w 13"/>
                  <a:gd name="T5" fmla="*/ 2 h 5"/>
                  <a:gd name="T6" fmla="*/ 5 w 13"/>
                  <a:gd name="T7" fmla="*/ 3 h 5"/>
                  <a:gd name="T8" fmla="*/ 12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2" y="0"/>
                    </a:moveTo>
                    <a:cubicBezTo>
                      <a:pt x="13" y="0"/>
                      <a:pt x="7" y="0"/>
                      <a:pt x="7" y="0"/>
                    </a:cubicBezTo>
                    <a:cubicBezTo>
                      <a:pt x="6" y="0"/>
                      <a:pt x="0" y="1"/>
                      <a:pt x="1" y="2"/>
                    </a:cubicBezTo>
                    <a:cubicBezTo>
                      <a:pt x="3" y="5"/>
                      <a:pt x="2" y="5"/>
                      <a:pt x="5" y="3"/>
                    </a:cubicBezTo>
                    <a:cubicBezTo>
                      <a:pt x="8" y="2"/>
                      <a:pt x="10" y="2"/>
                      <a:pt x="1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5" name="Freeform 671">
                <a:extLst>
                  <a:ext uri="{FF2B5EF4-FFF2-40B4-BE49-F238E27FC236}">
                    <a16:creationId xmlns:a16="http://schemas.microsoft.com/office/drawing/2014/main" id="{4EB6FDE4-3BC9-4624-A3B5-0004F568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5781" y="7738047"/>
                <a:ext cx="244133" cy="266861"/>
              </a:xfrm>
              <a:custGeom>
                <a:avLst/>
                <a:gdLst>
                  <a:gd name="T0" fmla="*/ 31 w 31"/>
                  <a:gd name="T1" fmla="*/ 0 h 32"/>
                  <a:gd name="T2" fmla="*/ 23 w 31"/>
                  <a:gd name="T3" fmla="*/ 3 h 32"/>
                  <a:gd name="T4" fmla="*/ 13 w 31"/>
                  <a:gd name="T5" fmla="*/ 2 h 32"/>
                  <a:gd name="T6" fmla="*/ 9 w 31"/>
                  <a:gd name="T7" fmla="*/ 4 h 32"/>
                  <a:gd name="T8" fmla="*/ 6 w 31"/>
                  <a:gd name="T9" fmla="*/ 5 h 32"/>
                  <a:gd name="T10" fmla="*/ 4 w 31"/>
                  <a:gd name="T11" fmla="*/ 8 h 32"/>
                  <a:gd name="T12" fmla="*/ 2 w 31"/>
                  <a:gd name="T13" fmla="*/ 11 h 32"/>
                  <a:gd name="T14" fmla="*/ 2 w 31"/>
                  <a:gd name="T15" fmla="*/ 15 h 32"/>
                  <a:gd name="T16" fmla="*/ 4 w 31"/>
                  <a:gd name="T17" fmla="*/ 17 h 32"/>
                  <a:gd name="T18" fmla="*/ 5 w 31"/>
                  <a:gd name="T19" fmla="*/ 22 h 32"/>
                  <a:gd name="T20" fmla="*/ 6 w 31"/>
                  <a:gd name="T21" fmla="*/ 25 h 32"/>
                  <a:gd name="T22" fmla="*/ 7 w 31"/>
                  <a:gd name="T23" fmla="*/ 28 h 32"/>
                  <a:gd name="T24" fmla="*/ 8 w 31"/>
                  <a:gd name="T25" fmla="*/ 29 h 32"/>
                  <a:gd name="T26" fmla="*/ 10 w 31"/>
                  <a:gd name="T27" fmla="*/ 31 h 32"/>
                  <a:gd name="T28" fmla="*/ 12 w 31"/>
                  <a:gd name="T29" fmla="*/ 30 h 32"/>
                  <a:gd name="T30" fmla="*/ 13 w 31"/>
                  <a:gd name="T31" fmla="*/ 31 h 32"/>
                  <a:gd name="T32" fmla="*/ 13 w 31"/>
                  <a:gd name="T33" fmla="*/ 26 h 32"/>
                  <a:gd name="T34" fmla="*/ 17 w 31"/>
                  <a:gd name="T35" fmla="*/ 26 h 32"/>
                  <a:gd name="T36" fmla="*/ 14 w 31"/>
                  <a:gd name="T37" fmla="*/ 23 h 32"/>
                  <a:gd name="T38" fmla="*/ 17 w 31"/>
                  <a:gd name="T39" fmla="*/ 24 h 32"/>
                  <a:gd name="T40" fmla="*/ 18 w 31"/>
                  <a:gd name="T41" fmla="*/ 22 h 32"/>
                  <a:gd name="T42" fmla="*/ 21 w 31"/>
                  <a:gd name="T43" fmla="*/ 23 h 32"/>
                  <a:gd name="T44" fmla="*/ 19 w 31"/>
                  <a:gd name="T45" fmla="*/ 19 h 32"/>
                  <a:gd name="T46" fmla="*/ 15 w 31"/>
                  <a:gd name="T47" fmla="*/ 17 h 32"/>
                  <a:gd name="T48" fmla="*/ 15 w 31"/>
                  <a:gd name="T49" fmla="*/ 16 h 32"/>
                  <a:gd name="T50" fmla="*/ 11 w 31"/>
                  <a:gd name="T51" fmla="*/ 10 h 32"/>
                  <a:gd name="T52" fmla="*/ 16 w 31"/>
                  <a:gd name="T53" fmla="*/ 11 h 32"/>
                  <a:gd name="T54" fmla="*/ 16 w 31"/>
                  <a:gd name="T55" fmla="*/ 10 h 32"/>
                  <a:gd name="T56" fmla="*/ 18 w 31"/>
                  <a:gd name="T57" fmla="*/ 11 h 32"/>
                  <a:gd name="T58" fmla="*/ 17 w 31"/>
                  <a:gd name="T59" fmla="*/ 9 h 32"/>
                  <a:gd name="T60" fmla="*/ 21 w 31"/>
                  <a:gd name="T61" fmla="*/ 10 h 32"/>
                  <a:gd name="T62" fmla="*/ 17 w 31"/>
                  <a:gd name="T63" fmla="*/ 7 h 32"/>
                  <a:gd name="T64" fmla="*/ 22 w 31"/>
                  <a:gd name="T65" fmla="*/ 5 h 32"/>
                  <a:gd name="T66" fmla="*/ 21 w 31"/>
                  <a:gd name="T67" fmla="*/ 7 h 32"/>
                  <a:gd name="T68" fmla="*/ 25 w 31"/>
                  <a:gd name="T69" fmla="*/ 5 h 32"/>
                  <a:gd name="T70" fmla="*/ 29 w 31"/>
                  <a:gd name="T71" fmla="*/ 7 h 32"/>
                  <a:gd name="T72" fmla="*/ 31 w 31"/>
                  <a:gd name="T7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cubicBezTo>
                      <a:pt x="28" y="2"/>
                      <a:pt x="27" y="4"/>
                      <a:pt x="23" y="3"/>
                    </a:cubicBezTo>
                    <a:cubicBezTo>
                      <a:pt x="21" y="2"/>
                      <a:pt x="15" y="1"/>
                      <a:pt x="13" y="2"/>
                    </a:cubicBezTo>
                    <a:cubicBezTo>
                      <a:pt x="13" y="5"/>
                      <a:pt x="10" y="3"/>
                      <a:pt x="9" y="4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9"/>
                      <a:pt x="3" y="10"/>
                      <a:pt x="2" y="11"/>
                    </a:cubicBezTo>
                    <a:cubicBezTo>
                      <a:pt x="0" y="13"/>
                      <a:pt x="0" y="13"/>
                      <a:pt x="2" y="15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9"/>
                      <a:pt x="4" y="20"/>
                      <a:pt x="5" y="22"/>
                    </a:cubicBezTo>
                    <a:cubicBezTo>
                      <a:pt x="5" y="23"/>
                      <a:pt x="5" y="24"/>
                      <a:pt x="6" y="25"/>
                    </a:cubicBezTo>
                    <a:cubicBezTo>
                      <a:pt x="8" y="26"/>
                      <a:pt x="6" y="27"/>
                      <a:pt x="7" y="28"/>
                    </a:cubicBezTo>
                    <a:cubicBezTo>
                      <a:pt x="7" y="30"/>
                      <a:pt x="8" y="29"/>
                      <a:pt x="8" y="29"/>
                    </a:cubicBezTo>
                    <a:cubicBezTo>
                      <a:pt x="10" y="29"/>
                      <a:pt x="10" y="30"/>
                      <a:pt x="10" y="31"/>
                    </a:cubicBezTo>
                    <a:cubicBezTo>
                      <a:pt x="11" y="31"/>
                      <a:pt x="12" y="30"/>
                      <a:pt x="12" y="30"/>
                    </a:cubicBezTo>
                    <a:cubicBezTo>
                      <a:pt x="13" y="29"/>
                      <a:pt x="13" y="31"/>
                      <a:pt x="13" y="31"/>
                    </a:cubicBezTo>
                    <a:cubicBezTo>
                      <a:pt x="14" y="32"/>
                      <a:pt x="13" y="25"/>
                      <a:pt x="13" y="26"/>
                    </a:cubicBezTo>
                    <a:cubicBezTo>
                      <a:pt x="13" y="25"/>
                      <a:pt x="16" y="26"/>
                      <a:pt x="17" y="26"/>
                    </a:cubicBezTo>
                    <a:cubicBezTo>
                      <a:pt x="17" y="25"/>
                      <a:pt x="14" y="24"/>
                      <a:pt x="14" y="23"/>
                    </a:cubicBezTo>
                    <a:cubicBezTo>
                      <a:pt x="15" y="21"/>
                      <a:pt x="17" y="23"/>
                      <a:pt x="17" y="24"/>
                    </a:cubicBezTo>
                    <a:cubicBezTo>
                      <a:pt x="19" y="25"/>
                      <a:pt x="18" y="23"/>
                      <a:pt x="18" y="22"/>
                    </a:cubicBezTo>
                    <a:cubicBezTo>
                      <a:pt x="18" y="21"/>
                      <a:pt x="21" y="23"/>
                      <a:pt x="21" y="23"/>
                    </a:cubicBezTo>
                    <a:cubicBezTo>
                      <a:pt x="21" y="22"/>
                      <a:pt x="19" y="19"/>
                      <a:pt x="19" y="19"/>
                    </a:cubicBezTo>
                    <a:cubicBezTo>
                      <a:pt x="18" y="18"/>
                      <a:pt x="16" y="18"/>
                      <a:pt x="15" y="17"/>
                    </a:cubicBezTo>
                    <a:cubicBezTo>
                      <a:pt x="15" y="17"/>
                      <a:pt x="15" y="15"/>
                      <a:pt x="15" y="16"/>
                    </a:cubicBezTo>
                    <a:cubicBezTo>
                      <a:pt x="14" y="14"/>
                      <a:pt x="11" y="12"/>
                      <a:pt x="11" y="10"/>
                    </a:cubicBezTo>
                    <a:cubicBezTo>
                      <a:pt x="12" y="6"/>
                      <a:pt x="15" y="10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7" y="9"/>
                      <a:pt x="17" y="9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1" y="9"/>
                      <a:pt x="17" y="9"/>
                      <a:pt x="17" y="7"/>
                    </a:cubicBezTo>
                    <a:cubicBezTo>
                      <a:pt x="17" y="7"/>
                      <a:pt x="21" y="5"/>
                      <a:pt x="22" y="5"/>
                    </a:cubicBezTo>
                    <a:cubicBezTo>
                      <a:pt x="22" y="5"/>
                      <a:pt x="21" y="7"/>
                      <a:pt x="21" y="7"/>
                    </a:cubicBezTo>
                    <a:cubicBezTo>
                      <a:pt x="21" y="7"/>
                      <a:pt x="24" y="5"/>
                      <a:pt x="25" y="5"/>
                    </a:cubicBezTo>
                    <a:cubicBezTo>
                      <a:pt x="26" y="5"/>
                      <a:pt x="27" y="6"/>
                      <a:pt x="29" y="7"/>
                    </a:cubicBezTo>
                    <a:cubicBezTo>
                      <a:pt x="30" y="5"/>
                      <a:pt x="31" y="2"/>
                      <a:pt x="31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6" name="Freeform 675">
                <a:extLst>
                  <a:ext uri="{FF2B5EF4-FFF2-40B4-BE49-F238E27FC236}">
                    <a16:creationId xmlns:a16="http://schemas.microsoft.com/office/drawing/2014/main" id="{2EC63CD0-3E47-4BC7-B8CB-0F77BE4F8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7680" y="7763595"/>
                <a:ext cx="150235" cy="133431"/>
              </a:xfrm>
              <a:custGeom>
                <a:avLst/>
                <a:gdLst>
                  <a:gd name="T0" fmla="*/ 19 w 19"/>
                  <a:gd name="T1" fmla="*/ 14 h 16"/>
                  <a:gd name="T2" fmla="*/ 17 w 19"/>
                  <a:gd name="T3" fmla="*/ 10 h 16"/>
                  <a:gd name="T4" fmla="*/ 16 w 19"/>
                  <a:gd name="T5" fmla="*/ 7 h 16"/>
                  <a:gd name="T6" fmla="*/ 14 w 19"/>
                  <a:gd name="T7" fmla="*/ 3 h 16"/>
                  <a:gd name="T8" fmla="*/ 12 w 19"/>
                  <a:gd name="T9" fmla="*/ 0 h 16"/>
                  <a:gd name="T10" fmla="*/ 6 w 19"/>
                  <a:gd name="T11" fmla="*/ 6 h 16"/>
                  <a:gd name="T12" fmla="*/ 9 w 19"/>
                  <a:gd name="T13" fmla="*/ 9 h 16"/>
                  <a:gd name="T14" fmla="*/ 12 w 19"/>
                  <a:gd name="T15" fmla="*/ 11 h 16"/>
                  <a:gd name="T16" fmla="*/ 16 w 19"/>
                  <a:gd name="T17" fmla="*/ 13 h 16"/>
                  <a:gd name="T18" fmla="*/ 19 w 19"/>
                  <a:gd name="T19" fmla="*/ 14 h 16"/>
                  <a:gd name="T20" fmla="*/ 19 w 19"/>
                  <a:gd name="T2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6">
                    <a:moveTo>
                      <a:pt x="19" y="14"/>
                    </a:moveTo>
                    <a:cubicBezTo>
                      <a:pt x="19" y="12"/>
                      <a:pt x="19" y="11"/>
                      <a:pt x="17" y="10"/>
                    </a:cubicBezTo>
                    <a:cubicBezTo>
                      <a:pt x="15" y="9"/>
                      <a:pt x="17" y="8"/>
                      <a:pt x="16" y="7"/>
                    </a:cubicBezTo>
                    <a:cubicBezTo>
                      <a:pt x="15" y="5"/>
                      <a:pt x="14" y="6"/>
                      <a:pt x="14" y="3"/>
                    </a:cubicBezTo>
                    <a:cubicBezTo>
                      <a:pt x="14" y="3"/>
                      <a:pt x="11" y="1"/>
                      <a:pt x="12" y="0"/>
                    </a:cubicBezTo>
                    <a:cubicBezTo>
                      <a:pt x="9" y="0"/>
                      <a:pt x="0" y="1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0" y="10"/>
                      <a:pt x="11" y="10"/>
                      <a:pt x="12" y="11"/>
                    </a:cubicBezTo>
                    <a:cubicBezTo>
                      <a:pt x="14" y="11"/>
                      <a:pt x="16" y="11"/>
                      <a:pt x="16" y="13"/>
                    </a:cubicBezTo>
                    <a:cubicBezTo>
                      <a:pt x="17" y="14"/>
                      <a:pt x="18" y="16"/>
                      <a:pt x="19" y="14"/>
                    </a:cubicBezTo>
                    <a:cubicBezTo>
                      <a:pt x="19" y="13"/>
                      <a:pt x="18" y="15"/>
                      <a:pt x="19" y="1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7" name="Freeform 676">
                <a:extLst>
                  <a:ext uri="{FF2B5EF4-FFF2-40B4-BE49-F238E27FC236}">
                    <a16:creationId xmlns:a16="http://schemas.microsoft.com/office/drawing/2014/main" id="{F30FC15A-D9FA-4BDC-85ED-42D0DCBF0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4018" y="7831731"/>
                <a:ext cx="777999" cy="698378"/>
              </a:xfrm>
              <a:custGeom>
                <a:avLst/>
                <a:gdLst>
                  <a:gd name="T0" fmla="*/ 95 w 99"/>
                  <a:gd name="T1" fmla="*/ 73 h 84"/>
                  <a:gd name="T2" fmla="*/ 93 w 99"/>
                  <a:gd name="T3" fmla="*/ 68 h 84"/>
                  <a:gd name="T4" fmla="*/ 90 w 99"/>
                  <a:gd name="T5" fmla="*/ 65 h 84"/>
                  <a:gd name="T6" fmla="*/ 86 w 99"/>
                  <a:gd name="T7" fmla="*/ 60 h 84"/>
                  <a:gd name="T8" fmla="*/ 87 w 99"/>
                  <a:gd name="T9" fmla="*/ 55 h 84"/>
                  <a:gd name="T10" fmla="*/ 89 w 99"/>
                  <a:gd name="T11" fmla="*/ 50 h 84"/>
                  <a:gd name="T12" fmla="*/ 84 w 99"/>
                  <a:gd name="T13" fmla="*/ 49 h 84"/>
                  <a:gd name="T14" fmla="*/ 84 w 99"/>
                  <a:gd name="T15" fmla="*/ 46 h 84"/>
                  <a:gd name="T16" fmla="*/ 84 w 99"/>
                  <a:gd name="T17" fmla="*/ 40 h 84"/>
                  <a:gd name="T18" fmla="*/ 82 w 99"/>
                  <a:gd name="T19" fmla="*/ 36 h 84"/>
                  <a:gd name="T20" fmla="*/ 85 w 99"/>
                  <a:gd name="T21" fmla="*/ 31 h 84"/>
                  <a:gd name="T22" fmla="*/ 86 w 99"/>
                  <a:gd name="T23" fmla="*/ 20 h 84"/>
                  <a:gd name="T24" fmla="*/ 79 w 99"/>
                  <a:gd name="T25" fmla="*/ 18 h 84"/>
                  <a:gd name="T26" fmla="*/ 76 w 99"/>
                  <a:gd name="T27" fmla="*/ 15 h 84"/>
                  <a:gd name="T28" fmla="*/ 71 w 99"/>
                  <a:gd name="T29" fmla="*/ 13 h 84"/>
                  <a:gd name="T30" fmla="*/ 66 w 99"/>
                  <a:gd name="T31" fmla="*/ 12 h 84"/>
                  <a:gd name="T32" fmla="*/ 61 w 99"/>
                  <a:gd name="T33" fmla="*/ 11 h 84"/>
                  <a:gd name="T34" fmla="*/ 57 w 99"/>
                  <a:gd name="T35" fmla="*/ 12 h 84"/>
                  <a:gd name="T36" fmla="*/ 53 w 99"/>
                  <a:gd name="T37" fmla="*/ 15 h 84"/>
                  <a:gd name="T38" fmla="*/ 49 w 99"/>
                  <a:gd name="T39" fmla="*/ 17 h 84"/>
                  <a:gd name="T40" fmla="*/ 46 w 99"/>
                  <a:gd name="T41" fmla="*/ 20 h 84"/>
                  <a:gd name="T42" fmla="*/ 33 w 99"/>
                  <a:gd name="T43" fmla="*/ 18 h 84"/>
                  <a:gd name="T44" fmla="*/ 30 w 99"/>
                  <a:gd name="T45" fmla="*/ 16 h 84"/>
                  <a:gd name="T46" fmla="*/ 25 w 99"/>
                  <a:gd name="T47" fmla="*/ 15 h 84"/>
                  <a:gd name="T48" fmla="*/ 24 w 99"/>
                  <a:gd name="T49" fmla="*/ 10 h 84"/>
                  <a:gd name="T50" fmla="*/ 20 w 99"/>
                  <a:gd name="T51" fmla="*/ 5 h 84"/>
                  <a:gd name="T52" fmla="*/ 14 w 99"/>
                  <a:gd name="T53" fmla="*/ 5 h 84"/>
                  <a:gd name="T54" fmla="*/ 11 w 99"/>
                  <a:gd name="T55" fmla="*/ 7 h 84"/>
                  <a:gd name="T56" fmla="*/ 5 w 99"/>
                  <a:gd name="T57" fmla="*/ 4 h 84"/>
                  <a:gd name="T58" fmla="*/ 1 w 99"/>
                  <a:gd name="T59" fmla="*/ 3 h 84"/>
                  <a:gd name="T60" fmla="*/ 0 w 99"/>
                  <a:gd name="T61" fmla="*/ 5 h 84"/>
                  <a:gd name="T62" fmla="*/ 1 w 99"/>
                  <a:gd name="T63" fmla="*/ 8 h 84"/>
                  <a:gd name="T64" fmla="*/ 1 w 99"/>
                  <a:gd name="T65" fmla="*/ 10 h 84"/>
                  <a:gd name="T66" fmla="*/ 1 w 99"/>
                  <a:gd name="T67" fmla="*/ 12 h 84"/>
                  <a:gd name="T68" fmla="*/ 3 w 99"/>
                  <a:gd name="T69" fmla="*/ 14 h 84"/>
                  <a:gd name="T70" fmla="*/ 3 w 99"/>
                  <a:gd name="T71" fmla="*/ 16 h 84"/>
                  <a:gd name="T72" fmla="*/ 5 w 99"/>
                  <a:gd name="T73" fmla="*/ 21 h 84"/>
                  <a:gd name="T74" fmla="*/ 8 w 99"/>
                  <a:gd name="T75" fmla="*/ 24 h 84"/>
                  <a:gd name="T76" fmla="*/ 10 w 99"/>
                  <a:gd name="T77" fmla="*/ 25 h 84"/>
                  <a:gd name="T78" fmla="*/ 8 w 99"/>
                  <a:gd name="T79" fmla="*/ 37 h 84"/>
                  <a:gd name="T80" fmla="*/ 12 w 99"/>
                  <a:gd name="T81" fmla="*/ 41 h 84"/>
                  <a:gd name="T82" fmla="*/ 18 w 99"/>
                  <a:gd name="T83" fmla="*/ 47 h 84"/>
                  <a:gd name="T84" fmla="*/ 17 w 99"/>
                  <a:gd name="T85" fmla="*/ 50 h 84"/>
                  <a:gd name="T86" fmla="*/ 19 w 99"/>
                  <a:gd name="T87" fmla="*/ 52 h 84"/>
                  <a:gd name="T88" fmla="*/ 22 w 99"/>
                  <a:gd name="T89" fmla="*/ 58 h 84"/>
                  <a:gd name="T90" fmla="*/ 24 w 99"/>
                  <a:gd name="T91" fmla="*/ 55 h 84"/>
                  <a:gd name="T92" fmla="*/ 25 w 99"/>
                  <a:gd name="T93" fmla="*/ 56 h 84"/>
                  <a:gd name="T94" fmla="*/ 26 w 99"/>
                  <a:gd name="T95" fmla="*/ 57 h 84"/>
                  <a:gd name="T96" fmla="*/ 30 w 99"/>
                  <a:gd name="T97" fmla="*/ 57 h 84"/>
                  <a:gd name="T98" fmla="*/ 35 w 99"/>
                  <a:gd name="T99" fmla="*/ 66 h 84"/>
                  <a:gd name="T100" fmla="*/ 46 w 99"/>
                  <a:gd name="T101" fmla="*/ 74 h 84"/>
                  <a:gd name="T102" fmla="*/ 52 w 99"/>
                  <a:gd name="T103" fmla="*/ 76 h 84"/>
                  <a:gd name="T104" fmla="*/ 56 w 99"/>
                  <a:gd name="T105" fmla="*/ 75 h 84"/>
                  <a:gd name="T106" fmla="*/ 56 w 99"/>
                  <a:gd name="T107" fmla="*/ 76 h 84"/>
                  <a:gd name="T108" fmla="*/ 61 w 99"/>
                  <a:gd name="T109" fmla="*/ 73 h 84"/>
                  <a:gd name="T110" fmla="*/ 60 w 99"/>
                  <a:gd name="T111" fmla="*/ 73 h 84"/>
                  <a:gd name="T112" fmla="*/ 62 w 99"/>
                  <a:gd name="T113" fmla="*/ 73 h 84"/>
                  <a:gd name="T114" fmla="*/ 65 w 99"/>
                  <a:gd name="T115" fmla="*/ 77 h 84"/>
                  <a:gd name="T116" fmla="*/ 69 w 99"/>
                  <a:gd name="T117" fmla="*/ 81 h 84"/>
                  <a:gd name="T118" fmla="*/ 88 w 99"/>
                  <a:gd name="T119" fmla="*/ 84 h 84"/>
                  <a:gd name="T120" fmla="*/ 92 w 99"/>
                  <a:gd name="T121" fmla="*/ 77 h 84"/>
                  <a:gd name="T122" fmla="*/ 95 w 99"/>
                  <a:gd name="T123" fmla="*/ 73 h 84"/>
                  <a:gd name="T124" fmla="*/ 95 w 99"/>
                  <a:gd name="T12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" h="84">
                    <a:moveTo>
                      <a:pt x="95" y="73"/>
                    </a:moveTo>
                    <a:cubicBezTo>
                      <a:pt x="93" y="72"/>
                      <a:pt x="94" y="70"/>
                      <a:pt x="93" y="68"/>
                    </a:cubicBezTo>
                    <a:cubicBezTo>
                      <a:pt x="93" y="67"/>
                      <a:pt x="91" y="66"/>
                      <a:pt x="90" y="65"/>
                    </a:cubicBezTo>
                    <a:cubicBezTo>
                      <a:pt x="88" y="64"/>
                      <a:pt x="87" y="62"/>
                      <a:pt x="86" y="60"/>
                    </a:cubicBezTo>
                    <a:cubicBezTo>
                      <a:pt x="84" y="58"/>
                      <a:pt x="85" y="58"/>
                      <a:pt x="87" y="55"/>
                    </a:cubicBezTo>
                    <a:cubicBezTo>
                      <a:pt x="88" y="54"/>
                      <a:pt x="90" y="52"/>
                      <a:pt x="89" y="50"/>
                    </a:cubicBezTo>
                    <a:cubicBezTo>
                      <a:pt x="88" y="49"/>
                      <a:pt x="85" y="49"/>
                      <a:pt x="84" y="49"/>
                    </a:cubicBezTo>
                    <a:cubicBezTo>
                      <a:pt x="83" y="48"/>
                      <a:pt x="84" y="46"/>
                      <a:pt x="84" y="46"/>
                    </a:cubicBezTo>
                    <a:cubicBezTo>
                      <a:pt x="83" y="44"/>
                      <a:pt x="83" y="41"/>
                      <a:pt x="84" y="40"/>
                    </a:cubicBezTo>
                    <a:cubicBezTo>
                      <a:pt x="86" y="38"/>
                      <a:pt x="83" y="37"/>
                      <a:pt x="82" y="36"/>
                    </a:cubicBezTo>
                    <a:cubicBezTo>
                      <a:pt x="82" y="35"/>
                      <a:pt x="84" y="32"/>
                      <a:pt x="85" y="31"/>
                    </a:cubicBezTo>
                    <a:cubicBezTo>
                      <a:pt x="85" y="30"/>
                      <a:pt x="87" y="20"/>
                      <a:pt x="86" y="20"/>
                    </a:cubicBezTo>
                    <a:cubicBezTo>
                      <a:pt x="83" y="20"/>
                      <a:pt x="82" y="20"/>
                      <a:pt x="79" y="18"/>
                    </a:cubicBezTo>
                    <a:cubicBezTo>
                      <a:pt x="78" y="17"/>
                      <a:pt x="77" y="16"/>
                      <a:pt x="76" y="15"/>
                    </a:cubicBezTo>
                    <a:cubicBezTo>
                      <a:pt x="75" y="14"/>
                      <a:pt x="72" y="14"/>
                      <a:pt x="71" y="13"/>
                    </a:cubicBezTo>
                    <a:cubicBezTo>
                      <a:pt x="69" y="13"/>
                      <a:pt x="68" y="13"/>
                      <a:pt x="66" y="12"/>
                    </a:cubicBezTo>
                    <a:cubicBezTo>
                      <a:pt x="65" y="10"/>
                      <a:pt x="63" y="11"/>
                      <a:pt x="61" y="11"/>
                    </a:cubicBezTo>
                    <a:cubicBezTo>
                      <a:pt x="60" y="12"/>
                      <a:pt x="58" y="11"/>
                      <a:pt x="57" y="12"/>
                    </a:cubicBezTo>
                    <a:cubicBezTo>
                      <a:pt x="55" y="12"/>
                      <a:pt x="54" y="14"/>
                      <a:pt x="53" y="15"/>
                    </a:cubicBezTo>
                    <a:cubicBezTo>
                      <a:pt x="52" y="16"/>
                      <a:pt x="49" y="15"/>
                      <a:pt x="49" y="17"/>
                    </a:cubicBezTo>
                    <a:cubicBezTo>
                      <a:pt x="49" y="19"/>
                      <a:pt x="48" y="19"/>
                      <a:pt x="46" y="20"/>
                    </a:cubicBezTo>
                    <a:cubicBezTo>
                      <a:pt x="41" y="21"/>
                      <a:pt x="37" y="21"/>
                      <a:pt x="33" y="18"/>
                    </a:cubicBezTo>
                    <a:cubicBezTo>
                      <a:pt x="32" y="17"/>
                      <a:pt x="31" y="16"/>
                      <a:pt x="30" y="16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4"/>
                      <a:pt x="24" y="11"/>
                      <a:pt x="24" y="10"/>
                    </a:cubicBezTo>
                    <a:cubicBezTo>
                      <a:pt x="21" y="9"/>
                      <a:pt x="20" y="8"/>
                      <a:pt x="20" y="5"/>
                    </a:cubicBezTo>
                    <a:cubicBezTo>
                      <a:pt x="20" y="0"/>
                      <a:pt x="16" y="3"/>
                      <a:pt x="14" y="5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9" y="6"/>
                      <a:pt x="6" y="6"/>
                      <a:pt x="5" y="4"/>
                    </a:cubicBezTo>
                    <a:cubicBezTo>
                      <a:pt x="3" y="2"/>
                      <a:pt x="3" y="1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2" y="10"/>
                      <a:pt x="1" y="10"/>
                    </a:cubicBezTo>
                    <a:cubicBezTo>
                      <a:pt x="1" y="11"/>
                      <a:pt x="0" y="11"/>
                      <a:pt x="1" y="12"/>
                    </a:cubicBezTo>
                    <a:cubicBezTo>
                      <a:pt x="1" y="13"/>
                      <a:pt x="3" y="13"/>
                      <a:pt x="3" y="14"/>
                    </a:cubicBezTo>
                    <a:cubicBezTo>
                      <a:pt x="3" y="15"/>
                      <a:pt x="2" y="16"/>
                      <a:pt x="3" y="16"/>
                    </a:cubicBezTo>
                    <a:cubicBezTo>
                      <a:pt x="4" y="18"/>
                      <a:pt x="4" y="19"/>
                      <a:pt x="5" y="21"/>
                    </a:cubicBezTo>
                    <a:cubicBezTo>
                      <a:pt x="6" y="22"/>
                      <a:pt x="6" y="23"/>
                      <a:pt x="8" y="24"/>
                    </a:cubicBezTo>
                    <a:cubicBezTo>
                      <a:pt x="8" y="24"/>
                      <a:pt x="10" y="25"/>
                      <a:pt x="10" y="25"/>
                    </a:cubicBezTo>
                    <a:cubicBezTo>
                      <a:pt x="11" y="29"/>
                      <a:pt x="2" y="33"/>
                      <a:pt x="8" y="37"/>
                    </a:cubicBezTo>
                    <a:cubicBezTo>
                      <a:pt x="10" y="38"/>
                      <a:pt x="10" y="40"/>
                      <a:pt x="12" y="41"/>
                    </a:cubicBezTo>
                    <a:cubicBezTo>
                      <a:pt x="14" y="43"/>
                      <a:pt x="16" y="44"/>
                      <a:pt x="18" y="47"/>
                    </a:cubicBezTo>
                    <a:cubicBezTo>
                      <a:pt x="18" y="48"/>
                      <a:pt x="17" y="49"/>
                      <a:pt x="17" y="50"/>
                    </a:cubicBezTo>
                    <a:cubicBezTo>
                      <a:pt x="18" y="51"/>
                      <a:pt x="20" y="51"/>
                      <a:pt x="19" y="52"/>
                    </a:cubicBezTo>
                    <a:cubicBezTo>
                      <a:pt x="19" y="55"/>
                      <a:pt x="21" y="56"/>
                      <a:pt x="22" y="58"/>
                    </a:cubicBezTo>
                    <a:cubicBezTo>
                      <a:pt x="24" y="57"/>
                      <a:pt x="23" y="56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7" y="56"/>
                      <a:pt x="25" y="56"/>
                      <a:pt x="26" y="57"/>
                    </a:cubicBezTo>
                    <a:cubicBezTo>
                      <a:pt x="27" y="58"/>
                      <a:pt x="28" y="55"/>
                      <a:pt x="30" y="57"/>
                    </a:cubicBezTo>
                    <a:cubicBezTo>
                      <a:pt x="32" y="60"/>
                      <a:pt x="33" y="63"/>
                      <a:pt x="35" y="66"/>
                    </a:cubicBezTo>
                    <a:cubicBezTo>
                      <a:pt x="37" y="69"/>
                      <a:pt x="42" y="72"/>
                      <a:pt x="46" y="74"/>
                    </a:cubicBezTo>
                    <a:cubicBezTo>
                      <a:pt x="48" y="75"/>
                      <a:pt x="50" y="75"/>
                      <a:pt x="52" y="76"/>
                    </a:cubicBezTo>
                    <a:cubicBezTo>
                      <a:pt x="53" y="76"/>
                      <a:pt x="56" y="75"/>
                      <a:pt x="56" y="75"/>
                    </a:cubicBezTo>
                    <a:cubicBezTo>
                      <a:pt x="56" y="75"/>
                      <a:pt x="56" y="76"/>
                      <a:pt x="56" y="76"/>
                    </a:cubicBezTo>
                    <a:cubicBezTo>
                      <a:pt x="57" y="76"/>
                      <a:pt x="60" y="74"/>
                      <a:pt x="61" y="73"/>
                    </a:cubicBezTo>
                    <a:cubicBezTo>
                      <a:pt x="61" y="73"/>
                      <a:pt x="60" y="73"/>
                      <a:pt x="60" y="73"/>
                    </a:cubicBezTo>
                    <a:cubicBezTo>
                      <a:pt x="60" y="72"/>
                      <a:pt x="62" y="73"/>
                      <a:pt x="62" y="73"/>
                    </a:cubicBezTo>
                    <a:cubicBezTo>
                      <a:pt x="64" y="74"/>
                      <a:pt x="64" y="75"/>
                      <a:pt x="65" y="77"/>
                    </a:cubicBezTo>
                    <a:cubicBezTo>
                      <a:pt x="66" y="80"/>
                      <a:pt x="67" y="80"/>
                      <a:pt x="69" y="81"/>
                    </a:cubicBezTo>
                    <a:cubicBezTo>
                      <a:pt x="75" y="82"/>
                      <a:pt x="82" y="83"/>
                      <a:pt x="88" y="84"/>
                    </a:cubicBezTo>
                    <a:cubicBezTo>
                      <a:pt x="88" y="80"/>
                      <a:pt x="89" y="79"/>
                      <a:pt x="92" y="77"/>
                    </a:cubicBezTo>
                    <a:cubicBezTo>
                      <a:pt x="94" y="76"/>
                      <a:pt x="99" y="75"/>
                      <a:pt x="95" y="73"/>
                    </a:cubicBezTo>
                    <a:cubicBezTo>
                      <a:pt x="94" y="72"/>
                      <a:pt x="97" y="74"/>
                      <a:pt x="95" y="7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8" name="Freeform 677">
                <a:extLst>
                  <a:ext uri="{FF2B5EF4-FFF2-40B4-BE49-F238E27FC236}">
                    <a16:creationId xmlns:a16="http://schemas.microsoft.com/office/drawing/2014/main" id="{52E142EF-0A28-452B-B40F-82363DB82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0114" y="7840248"/>
                <a:ext cx="61705" cy="48264"/>
              </a:xfrm>
              <a:custGeom>
                <a:avLst/>
                <a:gdLst>
                  <a:gd name="T0" fmla="*/ 1 w 8"/>
                  <a:gd name="T1" fmla="*/ 1 h 6"/>
                  <a:gd name="T2" fmla="*/ 3 w 8"/>
                  <a:gd name="T3" fmla="*/ 4 h 6"/>
                  <a:gd name="T4" fmla="*/ 8 w 8"/>
                  <a:gd name="T5" fmla="*/ 6 h 6"/>
                  <a:gd name="T6" fmla="*/ 0 w 8"/>
                  <a:gd name="T7" fmla="*/ 0 h 6"/>
                  <a:gd name="T8" fmla="*/ 1 w 8"/>
                  <a:gd name="T9" fmla="*/ 1 h 6"/>
                  <a:gd name="T10" fmla="*/ 1 w 8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7" y="2"/>
                      <a:pt x="3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39" name="Freeform 678">
                <a:extLst>
                  <a:ext uri="{FF2B5EF4-FFF2-40B4-BE49-F238E27FC236}">
                    <a16:creationId xmlns:a16="http://schemas.microsoft.com/office/drawing/2014/main" id="{C93FDA93-EEA4-4F2B-AFDC-FFA6BF0C0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7685" y="7638682"/>
                <a:ext cx="276326" cy="150467"/>
              </a:xfrm>
              <a:custGeom>
                <a:avLst/>
                <a:gdLst>
                  <a:gd name="T0" fmla="*/ 26 w 35"/>
                  <a:gd name="T1" fmla="*/ 15 h 18"/>
                  <a:gd name="T2" fmla="*/ 30 w 35"/>
                  <a:gd name="T3" fmla="*/ 17 h 18"/>
                  <a:gd name="T4" fmla="*/ 34 w 35"/>
                  <a:gd name="T5" fmla="*/ 17 h 18"/>
                  <a:gd name="T6" fmla="*/ 33 w 35"/>
                  <a:gd name="T7" fmla="*/ 12 h 18"/>
                  <a:gd name="T8" fmla="*/ 30 w 35"/>
                  <a:gd name="T9" fmla="*/ 10 h 18"/>
                  <a:gd name="T10" fmla="*/ 27 w 35"/>
                  <a:gd name="T11" fmla="*/ 7 h 18"/>
                  <a:gd name="T12" fmla="*/ 19 w 35"/>
                  <a:gd name="T13" fmla="*/ 6 h 18"/>
                  <a:gd name="T14" fmla="*/ 9 w 35"/>
                  <a:gd name="T15" fmla="*/ 4 h 18"/>
                  <a:gd name="T16" fmla="*/ 0 w 35"/>
                  <a:gd name="T17" fmla="*/ 2 h 18"/>
                  <a:gd name="T18" fmla="*/ 8 w 35"/>
                  <a:gd name="T19" fmla="*/ 14 h 18"/>
                  <a:gd name="T20" fmla="*/ 18 w 35"/>
                  <a:gd name="T21" fmla="*/ 18 h 18"/>
                  <a:gd name="T22" fmla="*/ 26 w 35"/>
                  <a:gd name="T23" fmla="*/ 15 h 18"/>
                  <a:gd name="T24" fmla="*/ 26 w 35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8">
                    <a:moveTo>
                      <a:pt x="26" y="15"/>
                    </a:moveTo>
                    <a:cubicBezTo>
                      <a:pt x="27" y="14"/>
                      <a:pt x="29" y="16"/>
                      <a:pt x="30" y="17"/>
                    </a:cubicBezTo>
                    <a:cubicBezTo>
                      <a:pt x="30" y="17"/>
                      <a:pt x="34" y="17"/>
                      <a:pt x="34" y="17"/>
                    </a:cubicBezTo>
                    <a:cubicBezTo>
                      <a:pt x="35" y="16"/>
                      <a:pt x="30" y="12"/>
                      <a:pt x="33" y="12"/>
                    </a:cubicBezTo>
                    <a:cubicBezTo>
                      <a:pt x="32" y="11"/>
                      <a:pt x="30" y="11"/>
                      <a:pt x="30" y="10"/>
                    </a:cubicBezTo>
                    <a:cubicBezTo>
                      <a:pt x="30" y="8"/>
                      <a:pt x="29" y="7"/>
                      <a:pt x="27" y="7"/>
                    </a:cubicBezTo>
                    <a:cubicBezTo>
                      <a:pt x="24" y="7"/>
                      <a:pt x="22" y="8"/>
                      <a:pt x="19" y="6"/>
                    </a:cubicBezTo>
                    <a:cubicBezTo>
                      <a:pt x="16" y="5"/>
                      <a:pt x="13" y="5"/>
                      <a:pt x="9" y="4"/>
                    </a:cubicBezTo>
                    <a:cubicBezTo>
                      <a:pt x="6" y="3"/>
                      <a:pt x="4" y="0"/>
                      <a:pt x="0" y="2"/>
                    </a:cubicBezTo>
                    <a:cubicBezTo>
                      <a:pt x="3" y="6"/>
                      <a:pt x="11" y="7"/>
                      <a:pt x="8" y="14"/>
                    </a:cubicBezTo>
                    <a:cubicBezTo>
                      <a:pt x="11" y="14"/>
                      <a:pt x="18" y="14"/>
                      <a:pt x="18" y="18"/>
                    </a:cubicBezTo>
                    <a:cubicBezTo>
                      <a:pt x="18" y="15"/>
                      <a:pt x="24" y="15"/>
                      <a:pt x="26" y="15"/>
                    </a:cubicBezTo>
                    <a:cubicBezTo>
                      <a:pt x="27" y="14"/>
                      <a:pt x="19" y="15"/>
                      <a:pt x="26" y="1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0" name="Freeform 679">
                <a:extLst>
                  <a:ext uri="{FF2B5EF4-FFF2-40B4-BE49-F238E27FC236}">
                    <a16:creationId xmlns:a16="http://schemas.microsoft.com/office/drawing/2014/main" id="{C646ABA0-16AE-4B48-B13B-33EF0C705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8163" y="7738047"/>
                <a:ext cx="211937" cy="176016"/>
              </a:xfrm>
              <a:custGeom>
                <a:avLst/>
                <a:gdLst>
                  <a:gd name="T0" fmla="*/ 8 w 27"/>
                  <a:gd name="T1" fmla="*/ 2 h 21"/>
                  <a:gd name="T2" fmla="*/ 10 w 27"/>
                  <a:gd name="T3" fmla="*/ 5 h 21"/>
                  <a:gd name="T4" fmla="*/ 7 w 27"/>
                  <a:gd name="T5" fmla="*/ 5 h 21"/>
                  <a:gd name="T6" fmla="*/ 4 w 27"/>
                  <a:gd name="T7" fmla="*/ 3 h 21"/>
                  <a:gd name="T8" fmla="*/ 4 w 27"/>
                  <a:gd name="T9" fmla="*/ 7 h 21"/>
                  <a:gd name="T10" fmla="*/ 6 w 27"/>
                  <a:gd name="T11" fmla="*/ 11 h 21"/>
                  <a:gd name="T12" fmla="*/ 8 w 27"/>
                  <a:gd name="T13" fmla="*/ 14 h 21"/>
                  <a:gd name="T14" fmla="*/ 9 w 27"/>
                  <a:gd name="T15" fmla="*/ 17 h 21"/>
                  <a:gd name="T16" fmla="*/ 16 w 27"/>
                  <a:gd name="T17" fmla="*/ 13 h 21"/>
                  <a:gd name="T18" fmla="*/ 17 w 27"/>
                  <a:gd name="T19" fmla="*/ 16 h 21"/>
                  <a:gd name="T20" fmla="*/ 21 w 27"/>
                  <a:gd name="T21" fmla="*/ 21 h 21"/>
                  <a:gd name="T22" fmla="*/ 21 w 27"/>
                  <a:gd name="T23" fmla="*/ 18 h 21"/>
                  <a:gd name="T24" fmla="*/ 23 w 27"/>
                  <a:gd name="T25" fmla="*/ 16 h 21"/>
                  <a:gd name="T26" fmla="*/ 25 w 27"/>
                  <a:gd name="T27" fmla="*/ 11 h 21"/>
                  <a:gd name="T28" fmla="*/ 19 w 27"/>
                  <a:gd name="T29" fmla="*/ 1 h 21"/>
                  <a:gd name="T30" fmla="*/ 12 w 27"/>
                  <a:gd name="T31" fmla="*/ 2 h 21"/>
                  <a:gd name="T32" fmla="*/ 9 w 27"/>
                  <a:gd name="T33" fmla="*/ 0 h 21"/>
                  <a:gd name="T34" fmla="*/ 8 w 27"/>
                  <a:gd name="T35" fmla="*/ 2 h 21"/>
                  <a:gd name="T36" fmla="*/ 8 w 27"/>
                  <a:gd name="T3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1">
                    <a:moveTo>
                      <a:pt x="8" y="2"/>
                    </a:moveTo>
                    <a:cubicBezTo>
                      <a:pt x="8" y="2"/>
                      <a:pt x="11" y="4"/>
                      <a:pt x="10" y="5"/>
                    </a:cubicBezTo>
                    <a:cubicBezTo>
                      <a:pt x="10" y="5"/>
                      <a:pt x="7" y="5"/>
                      <a:pt x="7" y="5"/>
                    </a:cubicBezTo>
                    <a:cubicBezTo>
                      <a:pt x="5" y="5"/>
                      <a:pt x="5" y="3"/>
                      <a:pt x="4" y="3"/>
                    </a:cubicBezTo>
                    <a:cubicBezTo>
                      <a:pt x="0" y="2"/>
                      <a:pt x="4" y="6"/>
                      <a:pt x="4" y="7"/>
                    </a:cubicBezTo>
                    <a:cubicBezTo>
                      <a:pt x="4" y="10"/>
                      <a:pt x="7" y="8"/>
                      <a:pt x="6" y="11"/>
                    </a:cubicBezTo>
                    <a:cubicBezTo>
                      <a:pt x="5" y="13"/>
                      <a:pt x="7" y="13"/>
                      <a:pt x="8" y="14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10" y="16"/>
                      <a:pt x="14" y="14"/>
                      <a:pt x="16" y="13"/>
                    </a:cubicBezTo>
                    <a:cubicBezTo>
                      <a:pt x="17" y="13"/>
                      <a:pt x="17" y="15"/>
                      <a:pt x="17" y="16"/>
                    </a:cubicBezTo>
                    <a:cubicBezTo>
                      <a:pt x="17" y="19"/>
                      <a:pt x="18" y="20"/>
                      <a:pt x="21" y="21"/>
                    </a:cubicBezTo>
                    <a:cubicBezTo>
                      <a:pt x="21" y="20"/>
                      <a:pt x="21" y="18"/>
                      <a:pt x="21" y="18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4"/>
                      <a:pt x="24" y="12"/>
                      <a:pt x="25" y="11"/>
                    </a:cubicBezTo>
                    <a:cubicBezTo>
                      <a:pt x="27" y="8"/>
                      <a:pt x="21" y="2"/>
                      <a:pt x="19" y="1"/>
                    </a:cubicBezTo>
                    <a:cubicBezTo>
                      <a:pt x="17" y="4"/>
                      <a:pt x="15" y="4"/>
                      <a:pt x="12" y="2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9" y="3"/>
                      <a:pt x="7" y="0"/>
                      <a:pt x="8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1" name="Freeform 680">
                <a:extLst>
                  <a:ext uri="{FF2B5EF4-FFF2-40B4-BE49-F238E27FC236}">
                    <a16:creationId xmlns:a16="http://schemas.microsoft.com/office/drawing/2014/main" id="{24D0D5E0-FCF3-4DF4-BF36-52039D8E0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7913" y="8288802"/>
                <a:ext cx="69752" cy="85168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7 h 10"/>
                  <a:gd name="T4" fmla="*/ 4 w 9"/>
                  <a:gd name="T5" fmla="*/ 8 h 10"/>
                  <a:gd name="T6" fmla="*/ 9 w 9"/>
                  <a:gd name="T7" fmla="*/ 10 h 10"/>
                  <a:gd name="T8" fmla="*/ 7 w 9"/>
                  <a:gd name="T9" fmla="*/ 5 h 10"/>
                  <a:gd name="T10" fmla="*/ 8 w 9"/>
                  <a:gd name="T11" fmla="*/ 3 h 10"/>
                  <a:gd name="T12" fmla="*/ 3 w 9"/>
                  <a:gd name="T13" fmla="*/ 2 h 10"/>
                  <a:gd name="T14" fmla="*/ 3 w 9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1" y="7"/>
                      <a:pt x="4" y="7"/>
                      <a:pt x="4" y="8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9" y="10"/>
                      <a:pt x="7" y="5"/>
                      <a:pt x="7" y="5"/>
                    </a:cubicBezTo>
                    <a:cubicBezTo>
                      <a:pt x="8" y="5"/>
                      <a:pt x="9" y="5"/>
                      <a:pt x="8" y="3"/>
                    </a:cubicBezTo>
                    <a:cubicBezTo>
                      <a:pt x="6" y="2"/>
                      <a:pt x="5" y="0"/>
                      <a:pt x="3" y="2"/>
                    </a:cubicBezTo>
                    <a:cubicBezTo>
                      <a:pt x="1" y="4"/>
                      <a:pt x="4" y="1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2" name="Freeform 681">
                <a:extLst>
                  <a:ext uri="{FF2B5EF4-FFF2-40B4-BE49-F238E27FC236}">
                    <a16:creationId xmlns:a16="http://schemas.microsoft.com/office/drawing/2014/main" id="{E26A5E29-5481-4550-A030-E25B1EC0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7943" y="7973678"/>
                <a:ext cx="273642" cy="224276"/>
              </a:xfrm>
              <a:custGeom>
                <a:avLst/>
                <a:gdLst>
                  <a:gd name="T0" fmla="*/ 29 w 35"/>
                  <a:gd name="T1" fmla="*/ 10 h 27"/>
                  <a:gd name="T2" fmla="*/ 30 w 35"/>
                  <a:gd name="T3" fmla="*/ 7 h 27"/>
                  <a:gd name="T4" fmla="*/ 29 w 35"/>
                  <a:gd name="T5" fmla="*/ 5 h 27"/>
                  <a:gd name="T6" fmla="*/ 35 w 35"/>
                  <a:gd name="T7" fmla="*/ 0 h 27"/>
                  <a:gd name="T8" fmla="*/ 25 w 35"/>
                  <a:gd name="T9" fmla="*/ 1 h 27"/>
                  <a:gd name="T10" fmla="*/ 19 w 35"/>
                  <a:gd name="T11" fmla="*/ 2 h 27"/>
                  <a:gd name="T12" fmla="*/ 13 w 35"/>
                  <a:gd name="T13" fmla="*/ 2 h 27"/>
                  <a:gd name="T14" fmla="*/ 8 w 35"/>
                  <a:gd name="T15" fmla="*/ 2 h 27"/>
                  <a:gd name="T16" fmla="*/ 7 w 35"/>
                  <a:gd name="T17" fmla="*/ 4 h 27"/>
                  <a:gd name="T18" fmla="*/ 6 w 35"/>
                  <a:gd name="T19" fmla="*/ 6 h 27"/>
                  <a:gd name="T20" fmla="*/ 3 w 35"/>
                  <a:gd name="T21" fmla="*/ 6 h 27"/>
                  <a:gd name="T22" fmla="*/ 3 w 35"/>
                  <a:gd name="T23" fmla="*/ 10 h 27"/>
                  <a:gd name="T24" fmla="*/ 4 w 35"/>
                  <a:gd name="T25" fmla="*/ 14 h 27"/>
                  <a:gd name="T26" fmla="*/ 2 w 35"/>
                  <a:gd name="T27" fmla="*/ 22 h 27"/>
                  <a:gd name="T28" fmla="*/ 7 w 35"/>
                  <a:gd name="T29" fmla="*/ 27 h 27"/>
                  <a:gd name="T30" fmla="*/ 13 w 35"/>
                  <a:gd name="T31" fmla="*/ 24 h 27"/>
                  <a:gd name="T32" fmla="*/ 22 w 35"/>
                  <a:gd name="T33" fmla="*/ 19 h 27"/>
                  <a:gd name="T34" fmla="*/ 28 w 35"/>
                  <a:gd name="T35" fmla="*/ 15 h 27"/>
                  <a:gd name="T36" fmla="*/ 29 w 35"/>
                  <a:gd name="T37" fmla="*/ 10 h 27"/>
                  <a:gd name="T38" fmla="*/ 29 w 35"/>
                  <a:gd name="T3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7">
                    <a:moveTo>
                      <a:pt x="29" y="10"/>
                    </a:moveTo>
                    <a:cubicBezTo>
                      <a:pt x="30" y="9"/>
                      <a:pt x="31" y="8"/>
                      <a:pt x="30" y="7"/>
                    </a:cubicBezTo>
                    <a:cubicBezTo>
                      <a:pt x="29" y="6"/>
                      <a:pt x="28" y="6"/>
                      <a:pt x="29" y="5"/>
                    </a:cubicBezTo>
                    <a:cubicBezTo>
                      <a:pt x="31" y="3"/>
                      <a:pt x="35" y="3"/>
                      <a:pt x="35" y="0"/>
                    </a:cubicBezTo>
                    <a:cubicBezTo>
                      <a:pt x="32" y="0"/>
                      <a:pt x="28" y="0"/>
                      <a:pt x="25" y="1"/>
                    </a:cubicBezTo>
                    <a:cubicBezTo>
                      <a:pt x="23" y="1"/>
                      <a:pt x="21" y="2"/>
                      <a:pt x="19" y="2"/>
                    </a:cubicBezTo>
                    <a:cubicBezTo>
                      <a:pt x="16" y="2"/>
                      <a:pt x="15" y="1"/>
                      <a:pt x="13" y="2"/>
                    </a:cubicBezTo>
                    <a:cubicBezTo>
                      <a:pt x="11" y="3"/>
                      <a:pt x="10" y="3"/>
                      <a:pt x="8" y="2"/>
                    </a:cubicBezTo>
                    <a:cubicBezTo>
                      <a:pt x="6" y="0"/>
                      <a:pt x="7" y="4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8"/>
                      <a:pt x="4" y="6"/>
                      <a:pt x="3" y="6"/>
                    </a:cubicBezTo>
                    <a:cubicBezTo>
                      <a:pt x="2" y="7"/>
                      <a:pt x="3" y="9"/>
                      <a:pt x="3" y="10"/>
                    </a:cubicBezTo>
                    <a:cubicBezTo>
                      <a:pt x="3" y="11"/>
                      <a:pt x="2" y="13"/>
                      <a:pt x="4" y="14"/>
                    </a:cubicBezTo>
                    <a:cubicBezTo>
                      <a:pt x="9" y="17"/>
                      <a:pt x="5" y="19"/>
                      <a:pt x="2" y="22"/>
                    </a:cubicBezTo>
                    <a:cubicBezTo>
                      <a:pt x="0" y="24"/>
                      <a:pt x="5" y="27"/>
                      <a:pt x="7" y="27"/>
                    </a:cubicBezTo>
                    <a:cubicBezTo>
                      <a:pt x="9" y="27"/>
                      <a:pt x="11" y="25"/>
                      <a:pt x="13" y="24"/>
                    </a:cubicBezTo>
                    <a:cubicBezTo>
                      <a:pt x="16" y="22"/>
                      <a:pt x="19" y="21"/>
                      <a:pt x="22" y="19"/>
                    </a:cubicBezTo>
                    <a:cubicBezTo>
                      <a:pt x="24" y="18"/>
                      <a:pt x="26" y="17"/>
                      <a:pt x="28" y="15"/>
                    </a:cubicBezTo>
                    <a:cubicBezTo>
                      <a:pt x="29" y="13"/>
                      <a:pt x="28" y="11"/>
                      <a:pt x="29" y="10"/>
                    </a:cubicBezTo>
                    <a:cubicBezTo>
                      <a:pt x="30" y="8"/>
                      <a:pt x="29" y="11"/>
                      <a:pt x="29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3" name="Freeform 682">
                <a:extLst>
                  <a:ext uri="{FF2B5EF4-FFF2-40B4-BE49-F238E27FC236}">
                    <a16:creationId xmlns:a16="http://schemas.microsoft.com/office/drawing/2014/main" id="{7224DDD3-0E2B-492B-9115-38C0DB7C2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4031" y="7956645"/>
                <a:ext cx="391683" cy="391773"/>
              </a:xfrm>
              <a:custGeom>
                <a:avLst/>
                <a:gdLst>
                  <a:gd name="T0" fmla="*/ 47 w 50"/>
                  <a:gd name="T1" fmla="*/ 36 h 47"/>
                  <a:gd name="T2" fmla="*/ 45 w 50"/>
                  <a:gd name="T3" fmla="*/ 34 h 47"/>
                  <a:gd name="T4" fmla="*/ 46 w 50"/>
                  <a:gd name="T5" fmla="*/ 32 h 47"/>
                  <a:gd name="T6" fmla="*/ 41 w 50"/>
                  <a:gd name="T7" fmla="*/ 27 h 47"/>
                  <a:gd name="T8" fmla="*/ 38 w 50"/>
                  <a:gd name="T9" fmla="*/ 25 h 47"/>
                  <a:gd name="T10" fmla="*/ 35 w 50"/>
                  <a:gd name="T11" fmla="*/ 18 h 47"/>
                  <a:gd name="T12" fmla="*/ 38 w 50"/>
                  <a:gd name="T13" fmla="*/ 10 h 47"/>
                  <a:gd name="T14" fmla="*/ 34 w 50"/>
                  <a:gd name="T15" fmla="*/ 6 h 47"/>
                  <a:gd name="T16" fmla="*/ 32 w 50"/>
                  <a:gd name="T17" fmla="*/ 2 h 47"/>
                  <a:gd name="T18" fmla="*/ 30 w 50"/>
                  <a:gd name="T19" fmla="*/ 3 h 47"/>
                  <a:gd name="T20" fmla="*/ 28 w 50"/>
                  <a:gd name="T21" fmla="*/ 1 h 47"/>
                  <a:gd name="T22" fmla="*/ 25 w 50"/>
                  <a:gd name="T23" fmla="*/ 2 h 47"/>
                  <a:gd name="T24" fmla="*/ 20 w 50"/>
                  <a:gd name="T25" fmla="*/ 1 h 47"/>
                  <a:gd name="T26" fmla="*/ 18 w 50"/>
                  <a:gd name="T27" fmla="*/ 4 h 47"/>
                  <a:gd name="T28" fmla="*/ 13 w 50"/>
                  <a:gd name="T29" fmla="*/ 7 h 47"/>
                  <a:gd name="T30" fmla="*/ 14 w 50"/>
                  <a:gd name="T31" fmla="*/ 10 h 47"/>
                  <a:gd name="T32" fmla="*/ 13 w 50"/>
                  <a:gd name="T33" fmla="*/ 13 h 47"/>
                  <a:gd name="T34" fmla="*/ 9 w 50"/>
                  <a:gd name="T35" fmla="*/ 19 h 47"/>
                  <a:gd name="T36" fmla="*/ 1 w 50"/>
                  <a:gd name="T37" fmla="*/ 25 h 47"/>
                  <a:gd name="T38" fmla="*/ 3 w 50"/>
                  <a:gd name="T39" fmla="*/ 30 h 47"/>
                  <a:gd name="T40" fmla="*/ 9 w 50"/>
                  <a:gd name="T41" fmla="*/ 31 h 47"/>
                  <a:gd name="T42" fmla="*/ 18 w 50"/>
                  <a:gd name="T43" fmla="*/ 36 h 47"/>
                  <a:gd name="T44" fmla="*/ 29 w 50"/>
                  <a:gd name="T45" fmla="*/ 45 h 47"/>
                  <a:gd name="T46" fmla="*/ 38 w 50"/>
                  <a:gd name="T47" fmla="*/ 47 h 47"/>
                  <a:gd name="T48" fmla="*/ 43 w 50"/>
                  <a:gd name="T49" fmla="*/ 42 h 47"/>
                  <a:gd name="T50" fmla="*/ 50 w 50"/>
                  <a:gd name="T51" fmla="*/ 43 h 47"/>
                  <a:gd name="T52" fmla="*/ 47 w 50"/>
                  <a:gd name="T53" fmla="*/ 39 h 47"/>
                  <a:gd name="T54" fmla="*/ 47 w 50"/>
                  <a:gd name="T55" fmla="*/ 36 h 47"/>
                  <a:gd name="T56" fmla="*/ 47 w 50"/>
                  <a:gd name="T57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47">
                    <a:moveTo>
                      <a:pt x="47" y="36"/>
                    </a:moveTo>
                    <a:cubicBezTo>
                      <a:pt x="47" y="36"/>
                      <a:pt x="45" y="35"/>
                      <a:pt x="45" y="34"/>
                    </a:cubicBezTo>
                    <a:cubicBezTo>
                      <a:pt x="45" y="33"/>
                      <a:pt x="46" y="33"/>
                      <a:pt x="46" y="32"/>
                    </a:cubicBezTo>
                    <a:cubicBezTo>
                      <a:pt x="45" y="30"/>
                      <a:pt x="43" y="29"/>
                      <a:pt x="41" y="27"/>
                    </a:cubicBezTo>
                    <a:cubicBezTo>
                      <a:pt x="40" y="27"/>
                      <a:pt x="38" y="26"/>
                      <a:pt x="38" y="25"/>
                    </a:cubicBezTo>
                    <a:cubicBezTo>
                      <a:pt x="37" y="23"/>
                      <a:pt x="35" y="21"/>
                      <a:pt x="35" y="18"/>
                    </a:cubicBezTo>
                    <a:cubicBezTo>
                      <a:pt x="34" y="16"/>
                      <a:pt x="40" y="12"/>
                      <a:pt x="38" y="10"/>
                    </a:cubicBezTo>
                    <a:cubicBezTo>
                      <a:pt x="36" y="9"/>
                      <a:pt x="35" y="8"/>
                      <a:pt x="34" y="6"/>
                    </a:cubicBezTo>
                    <a:cubicBezTo>
                      <a:pt x="33" y="5"/>
                      <a:pt x="33" y="3"/>
                      <a:pt x="32" y="2"/>
                    </a:cubicBezTo>
                    <a:cubicBezTo>
                      <a:pt x="31" y="2"/>
                      <a:pt x="31" y="3"/>
                      <a:pt x="30" y="3"/>
                    </a:cubicBezTo>
                    <a:cubicBezTo>
                      <a:pt x="28" y="3"/>
                      <a:pt x="29" y="1"/>
                      <a:pt x="28" y="1"/>
                    </a:cubicBezTo>
                    <a:cubicBezTo>
                      <a:pt x="27" y="1"/>
                      <a:pt x="25" y="2"/>
                      <a:pt x="25" y="2"/>
                    </a:cubicBezTo>
                    <a:cubicBezTo>
                      <a:pt x="23" y="0"/>
                      <a:pt x="22" y="1"/>
                      <a:pt x="20" y="1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6" y="5"/>
                      <a:pt x="14" y="5"/>
                      <a:pt x="13" y="7"/>
                    </a:cubicBezTo>
                    <a:cubicBezTo>
                      <a:pt x="12" y="9"/>
                      <a:pt x="14" y="8"/>
                      <a:pt x="14" y="10"/>
                    </a:cubicBezTo>
                    <a:cubicBezTo>
                      <a:pt x="14" y="11"/>
                      <a:pt x="13" y="11"/>
                      <a:pt x="13" y="13"/>
                    </a:cubicBezTo>
                    <a:cubicBezTo>
                      <a:pt x="13" y="16"/>
                      <a:pt x="12" y="17"/>
                      <a:pt x="9" y="19"/>
                    </a:cubicBezTo>
                    <a:cubicBezTo>
                      <a:pt x="7" y="20"/>
                      <a:pt x="0" y="23"/>
                      <a:pt x="1" y="25"/>
                    </a:cubicBezTo>
                    <a:cubicBezTo>
                      <a:pt x="2" y="26"/>
                      <a:pt x="2" y="29"/>
                      <a:pt x="3" y="30"/>
                    </a:cubicBezTo>
                    <a:cubicBezTo>
                      <a:pt x="4" y="31"/>
                      <a:pt x="8" y="31"/>
                      <a:pt x="9" y="31"/>
                    </a:cubicBezTo>
                    <a:cubicBezTo>
                      <a:pt x="12" y="32"/>
                      <a:pt x="15" y="34"/>
                      <a:pt x="18" y="36"/>
                    </a:cubicBezTo>
                    <a:cubicBezTo>
                      <a:pt x="22" y="39"/>
                      <a:pt x="25" y="42"/>
                      <a:pt x="29" y="45"/>
                    </a:cubicBezTo>
                    <a:cubicBezTo>
                      <a:pt x="32" y="47"/>
                      <a:pt x="35" y="47"/>
                      <a:pt x="38" y="47"/>
                    </a:cubicBezTo>
                    <a:cubicBezTo>
                      <a:pt x="41" y="47"/>
                      <a:pt x="41" y="44"/>
                      <a:pt x="43" y="42"/>
                    </a:cubicBezTo>
                    <a:cubicBezTo>
                      <a:pt x="45" y="40"/>
                      <a:pt x="49" y="44"/>
                      <a:pt x="50" y="43"/>
                    </a:cubicBezTo>
                    <a:cubicBezTo>
                      <a:pt x="49" y="42"/>
                      <a:pt x="48" y="41"/>
                      <a:pt x="47" y="39"/>
                    </a:cubicBezTo>
                    <a:cubicBezTo>
                      <a:pt x="47" y="38"/>
                      <a:pt x="48" y="37"/>
                      <a:pt x="47" y="36"/>
                    </a:cubicBezTo>
                    <a:cubicBezTo>
                      <a:pt x="46" y="35"/>
                      <a:pt x="48" y="37"/>
                      <a:pt x="47" y="36"/>
                    </a:cubicBezTo>
                    <a:close/>
                  </a:path>
                </a:pathLst>
              </a:custGeom>
              <a:solidFill>
                <a:srgbClr val="CC0066"/>
              </a:solidFill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4" name="Freeform 683">
                <a:extLst>
                  <a:ext uri="{FF2B5EF4-FFF2-40B4-BE49-F238E27FC236}">
                    <a16:creationId xmlns:a16="http://schemas.microsoft.com/office/drawing/2014/main" id="{F051E18C-BA09-4BD4-9883-A21229DB0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7720" y="7729531"/>
                <a:ext cx="745806" cy="300927"/>
              </a:xfrm>
              <a:custGeom>
                <a:avLst/>
                <a:gdLst>
                  <a:gd name="T0" fmla="*/ 52 w 95"/>
                  <a:gd name="T1" fmla="*/ 36 h 36"/>
                  <a:gd name="T2" fmla="*/ 54 w 95"/>
                  <a:gd name="T3" fmla="*/ 33 h 36"/>
                  <a:gd name="T4" fmla="*/ 55 w 95"/>
                  <a:gd name="T5" fmla="*/ 31 h 36"/>
                  <a:gd name="T6" fmla="*/ 60 w 95"/>
                  <a:gd name="T7" fmla="*/ 31 h 36"/>
                  <a:gd name="T8" fmla="*/ 64 w 95"/>
                  <a:gd name="T9" fmla="*/ 31 h 36"/>
                  <a:gd name="T10" fmla="*/ 75 w 95"/>
                  <a:gd name="T11" fmla="*/ 29 h 36"/>
                  <a:gd name="T12" fmla="*/ 85 w 95"/>
                  <a:gd name="T13" fmla="*/ 28 h 36"/>
                  <a:gd name="T14" fmla="*/ 90 w 95"/>
                  <a:gd name="T15" fmla="*/ 28 h 36"/>
                  <a:gd name="T16" fmla="*/ 92 w 95"/>
                  <a:gd name="T17" fmla="*/ 30 h 36"/>
                  <a:gd name="T18" fmla="*/ 94 w 95"/>
                  <a:gd name="T19" fmla="*/ 28 h 36"/>
                  <a:gd name="T20" fmla="*/ 92 w 95"/>
                  <a:gd name="T21" fmla="*/ 24 h 36"/>
                  <a:gd name="T22" fmla="*/ 92 w 95"/>
                  <a:gd name="T23" fmla="*/ 22 h 36"/>
                  <a:gd name="T24" fmla="*/ 91 w 95"/>
                  <a:gd name="T25" fmla="*/ 17 h 36"/>
                  <a:gd name="T26" fmla="*/ 93 w 95"/>
                  <a:gd name="T27" fmla="*/ 14 h 36"/>
                  <a:gd name="T28" fmla="*/ 89 w 95"/>
                  <a:gd name="T29" fmla="*/ 8 h 36"/>
                  <a:gd name="T30" fmla="*/ 83 w 95"/>
                  <a:gd name="T31" fmla="*/ 3 h 36"/>
                  <a:gd name="T32" fmla="*/ 80 w 95"/>
                  <a:gd name="T33" fmla="*/ 3 h 36"/>
                  <a:gd name="T34" fmla="*/ 78 w 95"/>
                  <a:gd name="T35" fmla="*/ 3 h 36"/>
                  <a:gd name="T36" fmla="*/ 73 w 95"/>
                  <a:gd name="T37" fmla="*/ 6 h 36"/>
                  <a:gd name="T38" fmla="*/ 63 w 95"/>
                  <a:gd name="T39" fmla="*/ 6 h 36"/>
                  <a:gd name="T40" fmla="*/ 58 w 95"/>
                  <a:gd name="T41" fmla="*/ 6 h 36"/>
                  <a:gd name="T42" fmla="*/ 54 w 95"/>
                  <a:gd name="T43" fmla="*/ 4 h 36"/>
                  <a:gd name="T44" fmla="*/ 50 w 95"/>
                  <a:gd name="T45" fmla="*/ 2 h 36"/>
                  <a:gd name="T46" fmla="*/ 46 w 95"/>
                  <a:gd name="T47" fmla="*/ 0 h 36"/>
                  <a:gd name="T48" fmla="*/ 37 w 95"/>
                  <a:gd name="T49" fmla="*/ 0 h 36"/>
                  <a:gd name="T50" fmla="*/ 29 w 95"/>
                  <a:gd name="T51" fmla="*/ 4 h 36"/>
                  <a:gd name="T52" fmla="*/ 18 w 95"/>
                  <a:gd name="T53" fmla="*/ 5 h 36"/>
                  <a:gd name="T54" fmla="*/ 16 w 95"/>
                  <a:gd name="T55" fmla="*/ 6 h 36"/>
                  <a:gd name="T56" fmla="*/ 18 w 95"/>
                  <a:gd name="T57" fmla="*/ 7 h 36"/>
                  <a:gd name="T58" fmla="*/ 15 w 95"/>
                  <a:gd name="T59" fmla="*/ 8 h 36"/>
                  <a:gd name="T60" fmla="*/ 13 w 95"/>
                  <a:gd name="T61" fmla="*/ 9 h 36"/>
                  <a:gd name="T62" fmla="*/ 4 w 95"/>
                  <a:gd name="T63" fmla="*/ 9 h 36"/>
                  <a:gd name="T64" fmla="*/ 3 w 95"/>
                  <a:gd name="T65" fmla="*/ 11 h 36"/>
                  <a:gd name="T66" fmla="*/ 3 w 95"/>
                  <a:gd name="T67" fmla="*/ 15 h 36"/>
                  <a:gd name="T68" fmla="*/ 5 w 95"/>
                  <a:gd name="T69" fmla="*/ 14 h 36"/>
                  <a:gd name="T70" fmla="*/ 3 w 95"/>
                  <a:gd name="T71" fmla="*/ 17 h 36"/>
                  <a:gd name="T72" fmla="*/ 5 w 95"/>
                  <a:gd name="T73" fmla="*/ 17 h 36"/>
                  <a:gd name="T74" fmla="*/ 5 w 95"/>
                  <a:gd name="T75" fmla="*/ 19 h 36"/>
                  <a:gd name="T76" fmla="*/ 3 w 95"/>
                  <a:gd name="T77" fmla="*/ 20 h 36"/>
                  <a:gd name="T78" fmla="*/ 4 w 95"/>
                  <a:gd name="T79" fmla="*/ 22 h 36"/>
                  <a:gd name="T80" fmla="*/ 4 w 95"/>
                  <a:gd name="T81" fmla="*/ 25 h 36"/>
                  <a:gd name="T82" fmla="*/ 8 w 95"/>
                  <a:gd name="T83" fmla="*/ 27 h 36"/>
                  <a:gd name="T84" fmla="*/ 7 w 95"/>
                  <a:gd name="T85" fmla="*/ 30 h 36"/>
                  <a:gd name="T86" fmla="*/ 10 w 95"/>
                  <a:gd name="T87" fmla="*/ 30 h 36"/>
                  <a:gd name="T88" fmla="*/ 8 w 95"/>
                  <a:gd name="T89" fmla="*/ 31 h 36"/>
                  <a:gd name="T90" fmla="*/ 10 w 95"/>
                  <a:gd name="T91" fmla="*/ 31 h 36"/>
                  <a:gd name="T92" fmla="*/ 9 w 95"/>
                  <a:gd name="T93" fmla="*/ 34 h 36"/>
                  <a:gd name="T94" fmla="*/ 11 w 95"/>
                  <a:gd name="T95" fmla="*/ 35 h 36"/>
                  <a:gd name="T96" fmla="*/ 12 w 95"/>
                  <a:gd name="T97" fmla="*/ 31 h 36"/>
                  <a:gd name="T98" fmla="*/ 16 w 95"/>
                  <a:gd name="T99" fmla="*/ 32 h 36"/>
                  <a:gd name="T100" fmla="*/ 22 w 95"/>
                  <a:gd name="T101" fmla="*/ 33 h 36"/>
                  <a:gd name="T102" fmla="*/ 27 w 95"/>
                  <a:gd name="T103" fmla="*/ 31 h 36"/>
                  <a:gd name="T104" fmla="*/ 35 w 95"/>
                  <a:gd name="T105" fmla="*/ 35 h 36"/>
                  <a:gd name="T106" fmla="*/ 42 w 95"/>
                  <a:gd name="T107" fmla="*/ 32 h 36"/>
                  <a:gd name="T108" fmla="*/ 44 w 95"/>
                  <a:gd name="T109" fmla="*/ 30 h 36"/>
                  <a:gd name="T110" fmla="*/ 48 w 95"/>
                  <a:gd name="T111" fmla="*/ 31 h 36"/>
                  <a:gd name="T112" fmla="*/ 50 w 95"/>
                  <a:gd name="T113" fmla="*/ 33 h 36"/>
                  <a:gd name="T114" fmla="*/ 50 w 95"/>
                  <a:gd name="T115" fmla="*/ 35 h 36"/>
                  <a:gd name="T116" fmla="*/ 52 w 95"/>
                  <a:gd name="T117" fmla="*/ 36 h 36"/>
                  <a:gd name="T118" fmla="*/ 52 w 95"/>
                  <a:gd name="T1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36">
                    <a:moveTo>
                      <a:pt x="52" y="36"/>
                    </a:moveTo>
                    <a:cubicBezTo>
                      <a:pt x="53" y="35"/>
                      <a:pt x="54" y="33"/>
                      <a:pt x="54" y="33"/>
                    </a:cubicBezTo>
                    <a:cubicBezTo>
                      <a:pt x="53" y="31"/>
                      <a:pt x="54" y="30"/>
                      <a:pt x="55" y="31"/>
                    </a:cubicBezTo>
                    <a:cubicBezTo>
                      <a:pt x="57" y="32"/>
                      <a:pt x="58" y="31"/>
                      <a:pt x="60" y="31"/>
                    </a:cubicBezTo>
                    <a:cubicBezTo>
                      <a:pt x="62" y="30"/>
                      <a:pt x="62" y="30"/>
                      <a:pt x="64" y="31"/>
                    </a:cubicBezTo>
                    <a:cubicBezTo>
                      <a:pt x="68" y="31"/>
                      <a:pt x="71" y="29"/>
                      <a:pt x="75" y="29"/>
                    </a:cubicBezTo>
                    <a:cubicBezTo>
                      <a:pt x="78" y="29"/>
                      <a:pt x="82" y="29"/>
                      <a:pt x="85" y="28"/>
                    </a:cubicBezTo>
                    <a:cubicBezTo>
                      <a:pt x="87" y="27"/>
                      <a:pt x="87" y="29"/>
                      <a:pt x="90" y="28"/>
                    </a:cubicBezTo>
                    <a:cubicBezTo>
                      <a:pt x="92" y="27"/>
                      <a:pt x="91" y="29"/>
                      <a:pt x="92" y="30"/>
                    </a:cubicBezTo>
                    <a:cubicBezTo>
                      <a:pt x="93" y="31"/>
                      <a:pt x="95" y="29"/>
                      <a:pt x="94" y="28"/>
                    </a:cubicBezTo>
                    <a:cubicBezTo>
                      <a:pt x="93" y="27"/>
                      <a:pt x="95" y="25"/>
                      <a:pt x="92" y="24"/>
                    </a:cubicBezTo>
                    <a:cubicBezTo>
                      <a:pt x="91" y="23"/>
                      <a:pt x="93" y="23"/>
                      <a:pt x="92" y="22"/>
                    </a:cubicBezTo>
                    <a:cubicBezTo>
                      <a:pt x="92" y="20"/>
                      <a:pt x="91" y="19"/>
                      <a:pt x="91" y="17"/>
                    </a:cubicBezTo>
                    <a:cubicBezTo>
                      <a:pt x="91" y="16"/>
                      <a:pt x="93" y="14"/>
                      <a:pt x="93" y="14"/>
                    </a:cubicBezTo>
                    <a:cubicBezTo>
                      <a:pt x="92" y="12"/>
                      <a:pt x="90" y="11"/>
                      <a:pt x="89" y="8"/>
                    </a:cubicBezTo>
                    <a:cubicBezTo>
                      <a:pt x="87" y="5"/>
                      <a:pt x="87" y="4"/>
                      <a:pt x="83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8" y="2"/>
                      <a:pt x="79" y="3"/>
                      <a:pt x="78" y="3"/>
                    </a:cubicBezTo>
                    <a:cubicBezTo>
                      <a:pt x="76" y="5"/>
                      <a:pt x="74" y="5"/>
                      <a:pt x="73" y="6"/>
                    </a:cubicBezTo>
                    <a:cubicBezTo>
                      <a:pt x="70" y="7"/>
                      <a:pt x="66" y="6"/>
                      <a:pt x="63" y="6"/>
                    </a:cubicBezTo>
                    <a:cubicBezTo>
                      <a:pt x="61" y="6"/>
                      <a:pt x="59" y="6"/>
                      <a:pt x="58" y="6"/>
                    </a:cubicBezTo>
                    <a:cubicBezTo>
                      <a:pt x="56" y="5"/>
                      <a:pt x="56" y="4"/>
                      <a:pt x="54" y="4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49" y="2"/>
                      <a:pt x="45" y="0"/>
                      <a:pt x="46" y="0"/>
                    </a:cubicBezTo>
                    <a:cubicBezTo>
                      <a:pt x="44" y="1"/>
                      <a:pt x="39" y="0"/>
                      <a:pt x="37" y="0"/>
                    </a:cubicBezTo>
                    <a:cubicBezTo>
                      <a:pt x="34" y="0"/>
                      <a:pt x="31" y="3"/>
                      <a:pt x="29" y="4"/>
                    </a:cubicBezTo>
                    <a:cubicBezTo>
                      <a:pt x="26" y="6"/>
                      <a:pt x="21" y="4"/>
                      <a:pt x="18" y="5"/>
                    </a:cubicBezTo>
                    <a:cubicBezTo>
                      <a:pt x="17" y="5"/>
                      <a:pt x="16" y="5"/>
                      <a:pt x="16" y="6"/>
                    </a:cubicBezTo>
                    <a:cubicBezTo>
                      <a:pt x="16" y="6"/>
                      <a:pt x="18" y="6"/>
                      <a:pt x="18" y="7"/>
                    </a:cubicBezTo>
                    <a:cubicBezTo>
                      <a:pt x="18" y="7"/>
                      <a:pt x="15" y="7"/>
                      <a:pt x="15" y="8"/>
                    </a:cubicBezTo>
                    <a:cubicBezTo>
                      <a:pt x="15" y="9"/>
                      <a:pt x="15" y="9"/>
                      <a:pt x="13" y="9"/>
                    </a:cubicBezTo>
                    <a:cubicBezTo>
                      <a:pt x="10" y="9"/>
                      <a:pt x="7" y="9"/>
                      <a:pt x="4" y="9"/>
                    </a:cubicBezTo>
                    <a:cubicBezTo>
                      <a:pt x="2" y="9"/>
                      <a:pt x="3" y="10"/>
                      <a:pt x="3" y="11"/>
                    </a:cubicBezTo>
                    <a:cubicBezTo>
                      <a:pt x="2" y="13"/>
                      <a:pt x="0" y="14"/>
                      <a:pt x="3" y="15"/>
                    </a:cubicBezTo>
                    <a:cubicBezTo>
                      <a:pt x="3" y="15"/>
                      <a:pt x="5" y="14"/>
                      <a:pt x="5" y="14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5" y="17"/>
                      <a:pt x="5" y="19"/>
                      <a:pt x="5" y="19"/>
                    </a:cubicBezTo>
                    <a:cubicBezTo>
                      <a:pt x="7" y="22"/>
                      <a:pt x="4" y="20"/>
                      <a:pt x="3" y="20"/>
                    </a:cubicBezTo>
                    <a:cubicBezTo>
                      <a:pt x="3" y="20"/>
                      <a:pt x="2" y="23"/>
                      <a:pt x="4" y="22"/>
                    </a:cubicBezTo>
                    <a:cubicBezTo>
                      <a:pt x="6" y="22"/>
                      <a:pt x="4" y="24"/>
                      <a:pt x="4" y="25"/>
                    </a:cubicBezTo>
                    <a:cubicBezTo>
                      <a:pt x="4" y="26"/>
                      <a:pt x="7" y="26"/>
                      <a:pt x="8" y="27"/>
                    </a:cubicBezTo>
                    <a:cubicBezTo>
                      <a:pt x="9" y="28"/>
                      <a:pt x="7" y="30"/>
                      <a:pt x="7" y="30"/>
                    </a:cubicBezTo>
                    <a:cubicBezTo>
                      <a:pt x="8" y="30"/>
                      <a:pt x="9" y="28"/>
                      <a:pt x="10" y="30"/>
                    </a:cubicBezTo>
                    <a:cubicBezTo>
                      <a:pt x="10" y="31"/>
                      <a:pt x="8" y="31"/>
                      <a:pt x="8" y="31"/>
                    </a:cubicBezTo>
                    <a:cubicBezTo>
                      <a:pt x="8" y="31"/>
                      <a:pt x="10" y="31"/>
                      <a:pt x="10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9" y="35"/>
                      <a:pt x="11" y="36"/>
                      <a:pt x="11" y="35"/>
                    </a:cubicBezTo>
                    <a:cubicBezTo>
                      <a:pt x="12" y="34"/>
                      <a:pt x="11" y="32"/>
                      <a:pt x="12" y="31"/>
                    </a:cubicBezTo>
                    <a:cubicBezTo>
                      <a:pt x="13" y="30"/>
                      <a:pt x="15" y="32"/>
                      <a:pt x="16" y="32"/>
                    </a:cubicBezTo>
                    <a:cubicBezTo>
                      <a:pt x="18" y="33"/>
                      <a:pt x="20" y="35"/>
                      <a:pt x="22" y="33"/>
                    </a:cubicBezTo>
                    <a:cubicBezTo>
                      <a:pt x="25" y="32"/>
                      <a:pt x="23" y="29"/>
                      <a:pt x="27" y="31"/>
                    </a:cubicBezTo>
                    <a:cubicBezTo>
                      <a:pt x="29" y="33"/>
                      <a:pt x="32" y="35"/>
                      <a:pt x="35" y="35"/>
                    </a:cubicBezTo>
                    <a:cubicBezTo>
                      <a:pt x="37" y="34"/>
                      <a:pt x="40" y="33"/>
                      <a:pt x="42" y="32"/>
                    </a:cubicBezTo>
                    <a:cubicBezTo>
                      <a:pt x="43" y="31"/>
                      <a:pt x="43" y="30"/>
                      <a:pt x="44" y="30"/>
                    </a:cubicBezTo>
                    <a:cubicBezTo>
                      <a:pt x="46" y="31"/>
                      <a:pt x="47" y="32"/>
                      <a:pt x="48" y="31"/>
                    </a:cubicBezTo>
                    <a:cubicBezTo>
                      <a:pt x="51" y="30"/>
                      <a:pt x="51" y="31"/>
                      <a:pt x="50" y="33"/>
                    </a:cubicBezTo>
                    <a:cubicBezTo>
                      <a:pt x="50" y="34"/>
                      <a:pt x="52" y="34"/>
                      <a:pt x="50" y="35"/>
                    </a:cubicBezTo>
                    <a:cubicBezTo>
                      <a:pt x="51" y="36"/>
                      <a:pt x="51" y="36"/>
                      <a:pt x="52" y="36"/>
                    </a:cubicBezTo>
                    <a:cubicBezTo>
                      <a:pt x="53" y="35"/>
                      <a:pt x="51" y="36"/>
                      <a:pt x="52" y="3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5" name="Freeform 684">
                <a:extLst>
                  <a:ext uri="{FF2B5EF4-FFF2-40B4-BE49-F238E27FC236}">
                    <a16:creationId xmlns:a16="http://schemas.microsoft.com/office/drawing/2014/main" id="{FFCF0525-CC4E-4583-B511-5D9F7A7BD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747" y="8206473"/>
                <a:ext cx="826288" cy="701220"/>
              </a:xfrm>
              <a:custGeom>
                <a:avLst/>
                <a:gdLst>
                  <a:gd name="T0" fmla="*/ 65 w 105"/>
                  <a:gd name="T1" fmla="*/ 20 h 84"/>
                  <a:gd name="T2" fmla="*/ 61 w 105"/>
                  <a:gd name="T3" fmla="*/ 17 h 84"/>
                  <a:gd name="T4" fmla="*/ 52 w 105"/>
                  <a:gd name="T5" fmla="*/ 17 h 84"/>
                  <a:gd name="T6" fmla="*/ 48 w 105"/>
                  <a:gd name="T7" fmla="*/ 15 h 84"/>
                  <a:gd name="T8" fmla="*/ 40 w 105"/>
                  <a:gd name="T9" fmla="*/ 8 h 84"/>
                  <a:gd name="T10" fmla="*/ 27 w 105"/>
                  <a:gd name="T11" fmla="*/ 1 h 84"/>
                  <a:gd name="T12" fmla="*/ 21 w 105"/>
                  <a:gd name="T13" fmla="*/ 1 h 84"/>
                  <a:gd name="T14" fmla="*/ 13 w 105"/>
                  <a:gd name="T15" fmla="*/ 3 h 84"/>
                  <a:gd name="T16" fmla="*/ 17 w 105"/>
                  <a:gd name="T17" fmla="*/ 9 h 84"/>
                  <a:gd name="T18" fmla="*/ 13 w 105"/>
                  <a:gd name="T19" fmla="*/ 12 h 84"/>
                  <a:gd name="T20" fmla="*/ 10 w 105"/>
                  <a:gd name="T21" fmla="*/ 12 h 84"/>
                  <a:gd name="T22" fmla="*/ 9 w 105"/>
                  <a:gd name="T23" fmla="*/ 14 h 84"/>
                  <a:gd name="T24" fmla="*/ 2 w 105"/>
                  <a:gd name="T25" fmla="*/ 14 h 84"/>
                  <a:gd name="T26" fmla="*/ 1 w 105"/>
                  <a:gd name="T27" fmla="*/ 19 h 84"/>
                  <a:gd name="T28" fmla="*/ 3 w 105"/>
                  <a:gd name="T29" fmla="*/ 22 h 84"/>
                  <a:gd name="T30" fmla="*/ 8 w 105"/>
                  <a:gd name="T31" fmla="*/ 31 h 84"/>
                  <a:gd name="T32" fmla="*/ 12 w 105"/>
                  <a:gd name="T33" fmla="*/ 38 h 84"/>
                  <a:gd name="T34" fmla="*/ 15 w 105"/>
                  <a:gd name="T35" fmla="*/ 42 h 84"/>
                  <a:gd name="T36" fmla="*/ 20 w 105"/>
                  <a:gd name="T37" fmla="*/ 46 h 84"/>
                  <a:gd name="T38" fmla="*/ 22 w 105"/>
                  <a:gd name="T39" fmla="*/ 53 h 84"/>
                  <a:gd name="T40" fmla="*/ 23 w 105"/>
                  <a:gd name="T41" fmla="*/ 59 h 84"/>
                  <a:gd name="T42" fmla="*/ 31 w 105"/>
                  <a:gd name="T43" fmla="*/ 67 h 84"/>
                  <a:gd name="T44" fmla="*/ 36 w 105"/>
                  <a:gd name="T45" fmla="*/ 76 h 84"/>
                  <a:gd name="T46" fmla="*/ 40 w 105"/>
                  <a:gd name="T47" fmla="*/ 81 h 84"/>
                  <a:gd name="T48" fmla="*/ 41 w 105"/>
                  <a:gd name="T49" fmla="*/ 84 h 84"/>
                  <a:gd name="T50" fmla="*/ 43 w 105"/>
                  <a:gd name="T51" fmla="*/ 81 h 84"/>
                  <a:gd name="T52" fmla="*/ 50 w 105"/>
                  <a:gd name="T53" fmla="*/ 79 h 84"/>
                  <a:gd name="T54" fmla="*/ 60 w 105"/>
                  <a:gd name="T55" fmla="*/ 80 h 84"/>
                  <a:gd name="T56" fmla="*/ 66 w 105"/>
                  <a:gd name="T57" fmla="*/ 77 h 84"/>
                  <a:gd name="T58" fmla="*/ 76 w 105"/>
                  <a:gd name="T59" fmla="*/ 72 h 84"/>
                  <a:gd name="T60" fmla="*/ 94 w 105"/>
                  <a:gd name="T61" fmla="*/ 68 h 84"/>
                  <a:gd name="T62" fmla="*/ 102 w 105"/>
                  <a:gd name="T63" fmla="*/ 66 h 84"/>
                  <a:gd name="T64" fmla="*/ 104 w 105"/>
                  <a:gd name="T65" fmla="*/ 61 h 84"/>
                  <a:gd name="T66" fmla="*/ 105 w 105"/>
                  <a:gd name="T67" fmla="*/ 56 h 84"/>
                  <a:gd name="T68" fmla="*/ 103 w 105"/>
                  <a:gd name="T69" fmla="*/ 51 h 84"/>
                  <a:gd name="T70" fmla="*/ 93 w 105"/>
                  <a:gd name="T71" fmla="*/ 50 h 84"/>
                  <a:gd name="T72" fmla="*/ 88 w 105"/>
                  <a:gd name="T73" fmla="*/ 47 h 84"/>
                  <a:gd name="T74" fmla="*/ 81 w 105"/>
                  <a:gd name="T75" fmla="*/ 39 h 84"/>
                  <a:gd name="T76" fmla="*/ 77 w 105"/>
                  <a:gd name="T77" fmla="*/ 34 h 84"/>
                  <a:gd name="T78" fmla="*/ 77 w 105"/>
                  <a:gd name="T79" fmla="*/ 29 h 84"/>
                  <a:gd name="T80" fmla="*/ 74 w 105"/>
                  <a:gd name="T81" fmla="*/ 27 h 84"/>
                  <a:gd name="T82" fmla="*/ 70 w 105"/>
                  <a:gd name="T83" fmla="*/ 22 h 84"/>
                  <a:gd name="T84" fmla="*/ 65 w 105"/>
                  <a:gd name="T85" fmla="*/ 2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84">
                    <a:moveTo>
                      <a:pt x="65" y="20"/>
                    </a:moveTo>
                    <a:cubicBezTo>
                      <a:pt x="64" y="17"/>
                      <a:pt x="64" y="17"/>
                      <a:pt x="61" y="17"/>
                    </a:cubicBezTo>
                    <a:cubicBezTo>
                      <a:pt x="58" y="17"/>
                      <a:pt x="55" y="17"/>
                      <a:pt x="52" y="17"/>
                    </a:cubicBezTo>
                    <a:cubicBezTo>
                      <a:pt x="50" y="17"/>
                      <a:pt x="49" y="15"/>
                      <a:pt x="48" y="15"/>
                    </a:cubicBezTo>
                    <a:cubicBezTo>
                      <a:pt x="45" y="12"/>
                      <a:pt x="42" y="10"/>
                      <a:pt x="40" y="8"/>
                    </a:cubicBezTo>
                    <a:cubicBezTo>
                      <a:pt x="36" y="5"/>
                      <a:pt x="32" y="2"/>
                      <a:pt x="27" y="1"/>
                    </a:cubicBezTo>
                    <a:cubicBezTo>
                      <a:pt x="25" y="0"/>
                      <a:pt x="24" y="0"/>
                      <a:pt x="21" y="1"/>
                    </a:cubicBezTo>
                    <a:cubicBezTo>
                      <a:pt x="19" y="1"/>
                      <a:pt x="16" y="2"/>
                      <a:pt x="13" y="3"/>
                    </a:cubicBezTo>
                    <a:cubicBezTo>
                      <a:pt x="14" y="5"/>
                      <a:pt x="17" y="7"/>
                      <a:pt x="17" y="9"/>
                    </a:cubicBezTo>
                    <a:cubicBezTo>
                      <a:pt x="17" y="11"/>
                      <a:pt x="14" y="12"/>
                      <a:pt x="13" y="12"/>
                    </a:cubicBezTo>
                    <a:cubicBezTo>
                      <a:pt x="12" y="13"/>
                      <a:pt x="11" y="12"/>
                      <a:pt x="10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7" y="17"/>
                      <a:pt x="3" y="15"/>
                      <a:pt x="2" y="14"/>
                    </a:cubicBezTo>
                    <a:cubicBezTo>
                      <a:pt x="1" y="16"/>
                      <a:pt x="1" y="17"/>
                      <a:pt x="1" y="19"/>
                    </a:cubicBezTo>
                    <a:cubicBezTo>
                      <a:pt x="0" y="22"/>
                      <a:pt x="1" y="21"/>
                      <a:pt x="3" y="22"/>
                    </a:cubicBezTo>
                    <a:cubicBezTo>
                      <a:pt x="5" y="24"/>
                      <a:pt x="7" y="28"/>
                      <a:pt x="8" y="31"/>
                    </a:cubicBezTo>
                    <a:cubicBezTo>
                      <a:pt x="10" y="33"/>
                      <a:pt x="11" y="35"/>
                      <a:pt x="12" y="38"/>
                    </a:cubicBezTo>
                    <a:cubicBezTo>
                      <a:pt x="13" y="40"/>
                      <a:pt x="14" y="41"/>
                      <a:pt x="15" y="42"/>
                    </a:cubicBezTo>
                    <a:cubicBezTo>
                      <a:pt x="17" y="44"/>
                      <a:pt x="19" y="44"/>
                      <a:pt x="20" y="46"/>
                    </a:cubicBezTo>
                    <a:cubicBezTo>
                      <a:pt x="21" y="48"/>
                      <a:pt x="22" y="50"/>
                      <a:pt x="22" y="53"/>
                    </a:cubicBezTo>
                    <a:cubicBezTo>
                      <a:pt x="23" y="55"/>
                      <a:pt x="22" y="57"/>
                      <a:pt x="23" y="59"/>
                    </a:cubicBezTo>
                    <a:cubicBezTo>
                      <a:pt x="25" y="63"/>
                      <a:pt x="29" y="64"/>
                      <a:pt x="31" y="67"/>
                    </a:cubicBezTo>
                    <a:cubicBezTo>
                      <a:pt x="33" y="70"/>
                      <a:pt x="34" y="74"/>
                      <a:pt x="36" y="76"/>
                    </a:cubicBezTo>
                    <a:cubicBezTo>
                      <a:pt x="37" y="78"/>
                      <a:pt x="39" y="80"/>
                      <a:pt x="40" y="81"/>
                    </a:cubicBezTo>
                    <a:cubicBezTo>
                      <a:pt x="40" y="82"/>
                      <a:pt x="40" y="84"/>
                      <a:pt x="41" y="84"/>
                    </a:cubicBezTo>
                    <a:cubicBezTo>
                      <a:pt x="43" y="84"/>
                      <a:pt x="42" y="82"/>
                      <a:pt x="43" y="81"/>
                    </a:cubicBezTo>
                    <a:cubicBezTo>
                      <a:pt x="43" y="78"/>
                      <a:pt x="48" y="79"/>
                      <a:pt x="50" y="79"/>
                    </a:cubicBezTo>
                    <a:cubicBezTo>
                      <a:pt x="53" y="79"/>
                      <a:pt x="58" y="78"/>
                      <a:pt x="60" y="80"/>
                    </a:cubicBezTo>
                    <a:cubicBezTo>
                      <a:pt x="63" y="81"/>
                      <a:pt x="64" y="79"/>
                      <a:pt x="66" y="77"/>
                    </a:cubicBezTo>
                    <a:cubicBezTo>
                      <a:pt x="69" y="73"/>
                      <a:pt x="72" y="73"/>
                      <a:pt x="76" y="72"/>
                    </a:cubicBezTo>
                    <a:cubicBezTo>
                      <a:pt x="82" y="72"/>
                      <a:pt x="88" y="70"/>
                      <a:pt x="94" y="68"/>
                    </a:cubicBezTo>
                    <a:cubicBezTo>
                      <a:pt x="96" y="67"/>
                      <a:pt x="99" y="66"/>
                      <a:pt x="102" y="66"/>
                    </a:cubicBezTo>
                    <a:cubicBezTo>
                      <a:pt x="103" y="65"/>
                      <a:pt x="103" y="63"/>
                      <a:pt x="104" y="61"/>
                    </a:cubicBezTo>
                    <a:cubicBezTo>
                      <a:pt x="104" y="60"/>
                      <a:pt x="105" y="58"/>
                      <a:pt x="105" y="56"/>
                    </a:cubicBezTo>
                    <a:cubicBezTo>
                      <a:pt x="105" y="55"/>
                      <a:pt x="104" y="52"/>
                      <a:pt x="103" y="51"/>
                    </a:cubicBezTo>
                    <a:cubicBezTo>
                      <a:pt x="100" y="51"/>
                      <a:pt x="96" y="51"/>
                      <a:pt x="93" y="50"/>
                    </a:cubicBezTo>
                    <a:cubicBezTo>
                      <a:pt x="90" y="50"/>
                      <a:pt x="90" y="49"/>
                      <a:pt x="88" y="47"/>
                    </a:cubicBezTo>
                    <a:cubicBezTo>
                      <a:pt x="86" y="43"/>
                      <a:pt x="83" y="42"/>
                      <a:pt x="81" y="39"/>
                    </a:cubicBezTo>
                    <a:cubicBezTo>
                      <a:pt x="80" y="39"/>
                      <a:pt x="78" y="35"/>
                      <a:pt x="77" y="34"/>
                    </a:cubicBezTo>
                    <a:cubicBezTo>
                      <a:pt x="76" y="32"/>
                      <a:pt x="81" y="31"/>
                      <a:pt x="77" y="29"/>
                    </a:cubicBezTo>
                    <a:cubicBezTo>
                      <a:pt x="76" y="29"/>
                      <a:pt x="75" y="27"/>
                      <a:pt x="74" y="27"/>
                    </a:cubicBezTo>
                    <a:cubicBezTo>
                      <a:pt x="72" y="27"/>
                      <a:pt x="71" y="24"/>
                      <a:pt x="70" y="22"/>
                    </a:cubicBezTo>
                    <a:cubicBezTo>
                      <a:pt x="69" y="19"/>
                      <a:pt x="69" y="20"/>
                      <a:pt x="65" y="2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6" name="Freeform 685">
                <a:extLst>
                  <a:ext uri="{FF2B5EF4-FFF2-40B4-BE49-F238E27FC236}">
                    <a16:creationId xmlns:a16="http://schemas.microsoft.com/office/drawing/2014/main" id="{CA20DE46-7F24-4455-9F95-5915208E9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844" y="8155369"/>
                <a:ext cx="163648" cy="184531"/>
              </a:xfrm>
              <a:custGeom>
                <a:avLst/>
                <a:gdLst>
                  <a:gd name="T0" fmla="*/ 5 w 21"/>
                  <a:gd name="T1" fmla="*/ 22 h 22"/>
                  <a:gd name="T2" fmla="*/ 8 w 21"/>
                  <a:gd name="T3" fmla="*/ 19 h 22"/>
                  <a:gd name="T4" fmla="*/ 12 w 21"/>
                  <a:gd name="T5" fmla="*/ 18 h 22"/>
                  <a:gd name="T6" fmla="*/ 15 w 21"/>
                  <a:gd name="T7" fmla="*/ 15 h 22"/>
                  <a:gd name="T8" fmla="*/ 11 w 21"/>
                  <a:gd name="T9" fmla="*/ 9 h 22"/>
                  <a:gd name="T10" fmla="*/ 21 w 21"/>
                  <a:gd name="T11" fmla="*/ 6 h 22"/>
                  <a:gd name="T12" fmla="*/ 19 w 21"/>
                  <a:gd name="T13" fmla="*/ 0 h 22"/>
                  <a:gd name="T14" fmla="*/ 9 w 21"/>
                  <a:gd name="T15" fmla="*/ 5 h 22"/>
                  <a:gd name="T16" fmla="*/ 4 w 21"/>
                  <a:gd name="T17" fmla="*/ 1 h 22"/>
                  <a:gd name="T18" fmla="*/ 3 w 21"/>
                  <a:gd name="T19" fmla="*/ 11 h 22"/>
                  <a:gd name="T20" fmla="*/ 0 w 21"/>
                  <a:gd name="T21" fmla="*/ 18 h 22"/>
                  <a:gd name="T22" fmla="*/ 1 w 21"/>
                  <a:gd name="T23" fmla="*/ 21 h 22"/>
                  <a:gd name="T24" fmla="*/ 5 w 21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5" y="22"/>
                    </a:moveTo>
                    <a:cubicBezTo>
                      <a:pt x="7" y="22"/>
                      <a:pt x="7" y="19"/>
                      <a:pt x="8" y="19"/>
                    </a:cubicBezTo>
                    <a:cubicBezTo>
                      <a:pt x="9" y="17"/>
                      <a:pt x="11" y="18"/>
                      <a:pt x="12" y="18"/>
                    </a:cubicBezTo>
                    <a:cubicBezTo>
                      <a:pt x="13" y="17"/>
                      <a:pt x="16" y="16"/>
                      <a:pt x="15" y="15"/>
                    </a:cubicBezTo>
                    <a:cubicBezTo>
                      <a:pt x="14" y="13"/>
                      <a:pt x="13" y="11"/>
                      <a:pt x="11" y="9"/>
                    </a:cubicBezTo>
                    <a:cubicBezTo>
                      <a:pt x="15" y="8"/>
                      <a:pt x="18" y="7"/>
                      <a:pt x="21" y="6"/>
                    </a:cubicBezTo>
                    <a:cubicBezTo>
                      <a:pt x="21" y="4"/>
                      <a:pt x="20" y="2"/>
                      <a:pt x="19" y="0"/>
                    </a:cubicBezTo>
                    <a:cubicBezTo>
                      <a:pt x="16" y="1"/>
                      <a:pt x="12" y="5"/>
                      <a:pt x="9" y="5"/>
                    </a:cubicBezTo>
                    <a:cubicBezTo>
                      <a:pt x="7" y="5"/>
                      <a:pt x="4" y="3"/>
                      <a:pt x="4" y="1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2" y="13"/>
                      <a:pt x="0" y="16"/>
                      <a:pt x="0" y="18"/>
                    </a:cubicBezTo>
                    <a:cubicBezTo>
                      <a:pt x="0" y="20"/>
                      <a:pt x="0" y="20"/>
                      <a:pt x="1" y="21"/>
                    </a:cubicBezTo>
                    <a:cubicBezTo>
                      <a:pt x="3" y="21"/>
                      <a:pt x="4" y="22"/>
                      <a:pt x="5" y="2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7" name="Freeform 686">
                <a:extLst>
                  <a:ext uri="{FF2B5EF4-FFF2-40B4-BE49-F238E27FC236}">
                    <a16:creationId xmlns:a16="http://schemas.microsoft.com/office/drawing/2014/main" id="{921A9824-331A-41B5-A5DC-82312E365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893" y="8090076"/>
                <a:ext cx="61705" cy="73815"/>
              </a:xfrm>
              <a:custGeom>
                <a:avLst/>
                <a:gdLst>
                  <a:gd name="T0" fmla="*/ 7 w 8"/>
                  <a:gd name="T1" fmla="*/ 2 h 9"/>
                  <a:gd name="T2" fmla="*/ 4 w 8"/>
                  <a:gd name="T3" fmla="*/ 0 h 9"/>
                  <a:gd name="T4" fmla="*/ 2 w 8"/>
                  <a:gd name="T5" fmla="*/ 2 h 9"/>
                  <a:gd name="T6" fmla="*/ 0 w 8"/>
                  <a:gd name="T7" fmla="*/ 8 h 9"/>
                  <a:gd name="T8" fmla="*/ 4 w 8"/>
                  <a:gd name="T9" fmla="*/ 8 h 9"/>
                  <a:gd name="T10" fmla="*/ 7 w 8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7" y="1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4"/>
                      <a:pt x="1" y="6"/>
                      <a:pt x="0" y="8"/>
                    </a:cubicBezTo>
                    <a:cubicBezTo>
                      <a:pt x="2" y="8"/>
                      <a:pt x="2" y="9"/>
                      <a:pt x="4" y="8"/>
                    </a:cubicBezTo>
                    <a:cubicBezTo>
                      <a:pt x="5" y="7"/>
                      <a:pt x="8" y="4"/>
                      <a:pt x="7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8" name="Freeform 687">
                <a:extLst>
                  <a:ext uri="{FF2B5EF4-FFF2-40B4-BE49-F238E27FC236}">
                    <a16:creationId xmlns:a16="http://schemas.microsoft.com/office/drawing/2014/main" id="{8C98D397-1341-4F87-81D4-3B4263377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844" y="8189439"/>
                <a:ext cx="24146" cy="59618"/>
              </a:xfrm>
              <a:custGeom>
                <a:avLst/>
                <a:gdLst>
                  <a:gd name="T0" fmla="*/ 0 w 3"/>
                  <a:gd name="T1" fmla="*/ 3 h 7"/>
                  <a:gd name="T2" fmla="*/ 3 w 3"/>
                  <a:gd name="T3" fmla="*/ 7 h 7"/>
                  <a:gd name="T4" fmla="*/ 3 w 3"/>
                  <a:gd name="T5" fmla="*/ 1 h 7"/>
                  <a:gd name="T6" fmla="*/ 2 w 3"/>
                  <a:gd name="T7" fmla="*/ 0 h 7"/>
                  <a:gd name="T8" fmla="*/ 0 w 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3"/>
                    </a:moveTo>
                    <a:cubicBezTo>
                      <a:pt x="0" y="5"/>
                      <a:pt x="1" y="6"/>
                      <a:pt x="3" y="7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49" name="Freeform 688">
                <a:extLst>
                  <a:ext uri="{FF2B5EF4-FFF2-40B4-BE49-F238E27FC236}">
                    <a16:creationId xmlns:a16="http://schemas.microsoft.com/office/drawing/2014/main" id="{A1844A84-4F76-4A02-B0D9-680EE3FF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652" y="8155369"/>
                <a:ext cx="64385" cy="218601"/>
              </a:xfrm>
              <a:custGeom>
                <a:avLst/>
                <a:gdLst>
                  <a:gd name="T0" fmla="*/ 4 w 8"/>
                  <a:gd name="T1" fmla="*/ 17 h 26"/>
                  <a:gd name="T2" fmla="*/ 6 w 8"/>
                  <a:gd name="T3" fmla="*/ 13 h 26"/>
                  <a:gd name="T4" fmla="*/ 5 w 8"/>
                  <a:gd name="T5" fmla="*/ 10 h 26"/>
                  <a:gd name="T6" fmla="*/ 7 w 8"/>
                  <a:gd name="T7" fmla="*/ 4 h 26"/>
                  <a:gd name="T8" fmla="*/ 6 w 8"/>
                  <a:gd name="T9" fmla="*/ 0 h 26"/>
                  <a:gd name="T10" fmla="*/ 2 w 8"/>
                  <a:gd name="T11" fmla="*/ 7 h 26"/>
                  <a:gd name="T12" fmla="*/ 0 w 8"/>
                  <a:gd name="T13" fmla="*/ 11 h 26"/>
                  <a:gd name="T14" fmla="*/ 1 w 8"/>
                  <a:gd name="T15" fmla="*/ 16 h 26"/>
                  <a:gd name="T16" fmla="*/ 2 w 8"/>
                  <a:gd name="T17" fmla="*/ 26 h 26"/>
                  <a:gd name="T18" fmla="*/ 2 w 8"/>
                  <a:gd name="T19" fmla="*/ 25 h 26"/>
                  <a:gd name="T20" fmla="*/ 4 w 8"/>
                  <a:gd name="T21" fmla="*/ 17 h 26"/>
                  <a:gd name="T22" fmla="*/ 4 w 8"/>
                  <a:gd name="T2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4" y="17"/>
                    </a:moveTo>
                    <a:cubicBezTo>
                      <a:pt x="4" y="16"/>
                      <a:pt x="5" y="15"/>
                      <a:pt x="6" y="13"/>
                    </a:cubicBezTo>
                    <a:cubicBezTo>
                      <a:pt x="7" y="11"/>
                      <a:pt x="6" y="12"/>
                      <a:pt x="5" y="10"/>
                    </a:cubicBezTo>
                    <a:cubicBezTo>
                      <a:pt x="3" y="8"/>
                      <a:pt x="4" y="3"/>
                      <a:pt x="7" y="4"/>
                    </a:cubicBezTo>
                    <a:cubicBezTo>
                      <a:pt x="8" y="1"/>
                      <a:pt x="8" y="1"/>
                      <a:pt x="6" y="0"/>
                    </a:cubicBezTo>
                    <a:cubicBezTo>
                      <a:pt x="4" y="0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1" y="19"/>
                      <a:pt x="2" y="22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3"/>
                      <a:pt x="3" y="20"/>
                      <a:pt x="4" y="17"/>
                    </a:cubicBezTo>
                    <a:cubicBezTo>
                      <a:pt x="4" y="16"/>
                      <a:pt x="4" y="18"/>
                      <a:pt x="4" y="1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0" name="Freeform 689">
                <a:extLst>
                  <a:ext uri="{FF2B5EF4-FFF2-40B4-BE49-F238E27FC236}">
                    <a16:creationId xmlns:a16="http://schemas.microsoft.com/office/drawing/2014/main" id="{83E307DA-10CD-40D8-95C7-A52B38CF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1561" y="8481848"/>
                <a:ext cx="40241" cy="65297"/>
              </a:xfrm>
              <a:custGeom>
                <a:avLst/>
                <a:gdLst>
                  <a:gd name="T0" fmla="*/ 3 w 5"/>
                  <a:gd name="T1" fmla="*/ 8 h 8"/>
                  <a:gd name="T2" fmla="*/ 2 w 5"/>
                  <a:gd name="T3" fmla="*/ 0 h 8"/>
                  <a:gd name="T4" fmla="*/ 0 w 5"/>
                  <a:gd name="T5" fmla="*/ 4 h 8"/>
                  <a:gd name="T6" fmla="*/ 3 w 5"/>
                  <a:gd name="T7" fmla="*/ 8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3" y="7"/>
                      <a:pt x="5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2" y="8"/>
                      <a:pt x="3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1" name="Freeform 690">
                <a:extLst>
                  <a:ext uri="{FF2B5EF4-FFF2-40B4-BE49-F238E27FC236}">
                    <a16:creationId xmlns:a16="http://schemas.microsoft.com/office/drawing/2014/main" id="{020AEEDF-DFE2-4669-9519-1E93731E0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9633" y="8791295"/>
                <a:ext cx="418509" cy="281057"/>
              </a:xfrm>
              <a:custGeom>
                <a:avLst/>
                <a:gdLst>
                  <a:gd name="T0" fmla="*/ 47 w 53"/>
                  <a:gd name="T1" fmla="*/ 0 h 34"/>
                  <a:gd name="T2" fmla="*/ 38 w 53"/>
                  <a:gd name="T3" fmla="*/ 2 h 34"/>
                  <a:gd name="T4" fmla="*/ 28 w 53"/>
                  <a:gd name="T5" fmla="*/ 4 h 34"/>
                  <a:gd name="T6" fmla="*/ 23 w 53"/>
                  <a:gd name="T7" fmla="*/ 10 h 34"/>
                  <a:gd name="T8" fmla="*/ 17 w 53"/>
                  <a:gd name="T9" fmla="*/ 9 h 34"/>
                  <a:gd name="T10" fmla="*/ 9 w 53"/>
                  <a:gd name="T11" fmla="*/ 9 h 34"/>
                  <a:gd name="T12" fmla="*/ 3 w 53"/>
                  <a:gd name="T13" fmla="*/ 12 h 34"/>
                  <a:gd name="T14" fmla="*/ 1 w 53"/>
                  <a:gd name="T15" fmla="*/ 15 h 34"/>
                  <a:gd name="T16" fmla="*/ 1 w 53"/>
                  <a:gd name="T17" fmla="*/ 21 h 34"/>
                  <a:gd name="T18" fmla="*/ 3 w 53"/>
                  <a:gd name="T19" fmla="*/ 28 h 34"/>
                  <a:gd name="T20" fmla="*/ 4 w 53"/>
                  <a:gd name="T21" fmla="*/ 32 h 34"/>
                  <a:gd name="T22" fmla="*/ 12 w 53"/>
                  <a:gd name="T23" fmla="*/ 32 h 34"/>
                  <a:gd name="T24" fmla="*/ 16 w 53"/>
                  <a:gd name="T25" fmla="*/ 29 h 34"/>
                  <a:gd name="T26" fmla="*/ 21 w 53"/>
                  <a:gd name="T27" fmla="*/ 29 h 34"/>
                  <a:gd name="T28" fmla="*/ 24 w 53"/>
                  <a:gd name="T29" fmla="*/ 26 h 34"/>
                  <a:gd name="T30" fmla="*/ 32 w 53"/>
                  <a:gd name="T31" fmla="*/ 24 h 34"/>
                  <a:gd name="T32" fmla="*/ 41 w 53"/>
                  <a:gd name="T33" fmla="*/ 21 h 34"/>
                  <a:gd name="T34" fmla="*/ 47 w 53"/>
                  <a:gd name="T35" fmla="*/ 17 h 34"/>
                  <a:gd name="T36" fmla="*/ 52 w 53"/>
                  <a:gd name="T37" fmla="*/ 12 h 34"/>
                  <a:gd name="T38" fmla="*/ 47 w 53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34">
                    <a:moveTo>
                      <a:pt x="47" y="0"/>
                    </a:moveTo>
                    <a:cubicBezTo>
                      <a:pt x="44" y="1"/>
                      <a:pt x="41" y="2"/>
                      <a:pt x="38" y="2"/>
                    </a:cubicBezTo>
                    <a:cubicBezTo>
                      <a:pt x="35" y="3"/>
                      <a:pt x="31" y="2"/>
                      <a:pt x="28" y="4"/>
                    </a:cubicBezTo>
                    <a:cubicBezTo>
                      <a:pt x="26" y="6"/>
                      <a:pt x="25" y="8"/>
                      <a:pt x="23" y="10"/>
                    </a:cubicBezTo>
                    <a:cubicBezTo>
                      <a:pt x="22" y="11"/>
                      <a:pt x="19" y="9"/>
                      <a:pt x="17" y="9"/>
                    </a:cubicBezTo>
                    <a:cubicBezTo>
                      <a:pt x="14" y="9"/>
                      <a:pt x="12" y="9"/>
                      <a:pt x="9" y="9"/>
                    </a:cubicBezTo>
                    <a:cubicBezTo>
                      <a:pt x="6" y="9"/>
                      <a:pt x="3" y="8"/>
                      <a:pt x="3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1" y="23"/>
                      <a:pt x="2" y="26"/>
                      <a:pt x="3" y="28"/>
                    </a:cubicBezTo>
                    <a:cubicBezTo>
                      <a:pt x="3" y="29"/>
                      <a:pt x="3" y="31"/>
                      <a:pt x="4" y="32"/>
                    </a:cubicBezTo>
                    <a:cubicBezTo>
                      <a:pt x="5" y="34"/>
                      <a:pt x="10" y="33"/>
                      <a:pt x="12" y="32"/>
                    </a:cubicBezTo>
                    <a:cubicBezTo>
                      <a:pt x="13" y="31"/>
                      <a:pt x="14" y="30"/>
                      <a:pt x="16" y="29"/>
                    </a:cubicBezTo>
                    <a:cubicBezTo>
                      <a:pt x="17" y="29"/>
                      <a:pt x="19" y="29"/>
                      <a:pt x="21" y="29"/>
                    </a:cubicBezTo>
                    <a:cubicBezTo>
                      <a:pt x="22" y="28"/>
                      <a:pt x="23" y="27"/>
                      <a:pt x="24" y="26"/>
                    </a:cubicBezTo>
                    <a:cubicBezTo>
                      <a:pt x="27" y="25"/>
                      <a:pt x="29" y="25"/>
                      <a:pt x="32" y="24"/>
                    </a:cubicBezTo>
                    <a:cubicBezTo>
                      <a:pt x="35" y="23"/>
                      <a:pt x="38" y="22"/>
                      <a:pt x="41" y="21"/>
                    </a:cubicBezTo>
                    <a:cubicBezTo>
                      <a:pt x="43" y="20"/>
                      <a:pt x="47" y="19"/>
                      <a:pt x="47" y="17"/>
                    </a:cubicBezTo>
                    <a:cubicBezTo>
                      <a:pt x="48" y="14"/>
                      <a:pt x="53" y="14"/>
                      <a:pt x="52" y="12"/>
                    </a:cubicBezTo>
                    <a:cubicBezTo>
                      <a:pt x="50" y="8"/>
                      <a:pt x="49" y="4"/>
                      <a:pt x="47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2" name="Freeform 691">
                <a:extLst>
                  <a:ext uri="{FF2B5EF4-FFF2-40B4-BE49-F238E27FC236}">
                    <a16:creationId xmlns:a16="http://schemas.microsoft.com/office/drawing/2014/main" id="{8DC960B8-9CA7-4899-950F-B4CAEC82F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9850" y="8481848"/>
                <a:ext cx="321930" cy="408808"/>
              </a:xfrm>
              <a:custGeom>
                <a:avLst/>
                <a:gdLst>
                  <a:gd name="T0" fmla="*/ 39 w 41"/>
                  <a:gd name="T1" fmla="*/ 19 h 49"/>
                  <a:gd name="T2" fmla="*/ 34 w 41"/>
                  <a:gd name="T3" fmla="*/ 14 h 49"/>
                  <a:gd name="T4" fmla="*/ 28 w 41"/>
                  <a:gd name="T5" fmla="*/ 12 h 49"/>
                  <a:gd name="T6" fmla="*/ 22 w 41"/>
                  <a:gd name="T7" fmla="*/ 6 h 49"/>
                  <a:gd name="T8" fmla="*/ 21 w 41"/>
                  <a:gd name="T9" fmla="*/ 3 h 49"/>
                  <a:gd name="T10" fmla="*/ 22 w 41"/>
                  <a:gd name="T11" fmla="*/ 0 h 49"/>
                  <a:gd name="T12" fmla="*/ 17 w 41"/>
                  <a:gd name="T13" fmla="*/ 5 h 49"/>
                  <a:gd name="T14" fmla="*/ 10 w 41"/>
                  <a:gd name="T15" fmla="*/ 10 h 49"/>
                  <a:gd name="T16" fmla="*/ 5 w 41"/>
                  <a:gd name="T17" fmla="*/ 10 h 49"/>
                  <a:gd name="T18" fmla="*/ 0 w 41"/>
                  <a:gd name="T19" fmla="*/ 11 h 49"/>
                  <a:gd name="T20" fmla="*/ 5 w 41"/>
                  <a:gd name="T21" fmla="*/ 17 h 49"/>
                  <a:gd name="T22" fmla="*/ 16 w 41"/>
                  <a:gd name="T23" fmla="*/ 19 h 49"/>
                  <a:gd name="T24" fmla="*/ 16 w 41"/>
                  <a:gd name="T25" fmla="*/ 32 h 49"/>
                  <a:gd name="T26" fmla="*/ 11 w 41"/>
                  <a:gd name="T27" fmla="*/ 34 h 49"/>
                  <a:gd name="T28" fmla="*/ 0 w 41"/>
                  <a:gd name="T29" fmla="*/ 37 h 49"/>
                  <a:gd name="T30" fmla="*/ 5 w 41"/>
                  <a:gd name="T31" fmla="*/ 49 h 49"/>
                  <a:gd name="T32" fmla="*/ 14 w 41"/>
                  <a:gd name="T33" fmla="*/ 48 h 49"/>
                  <a:gd name="T34" fmla="*/ 17 w 41"/>
                  <a:gd name="T35" fmla="*/ 44 h 49"/>
                  <a:gd name="T36" fmla="*/ 23 w 41"/>
                  <a:gd name="T37" fmla="*/ 42 h 49"/>
                  <a:gd name="T38" fmla="*/ 28 w 41"/>
                  <a:gd name="T39" fmla="*/ 38 h 49"/>
                  <a:gd name="T40" fmla="*/ 29 w 41"/>
                  <a:gd name="T41" fmla="*/ 32 h 49"/>
                  <a:gd name="T42" fmla="*/ 32 w 41"/>
                  <a:gd name="T43" fmla="*/ 30 h 49"/>
                  <a:gd name="T44" fmla="*/ 37 w 41"/>
                  <a:gd name="T45" fmla="*/ 24 h 49"/>
                  <a:gd name="T46" fmla="*/ 39 w 41"/>
                  <a:gd name="T47" fmla="*/ 19 h 49"/>
                  <a:gd name="T48" fmla="*/ 39 w 41"/>
                  <a:gd name="T49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9">
                    <a:moveTo>
                      <a:pt x="39" y="19"/>
                    </a:moveTo>
                    <a:cubicBezTo>
                      <a:pt x="36" y="19"/>
                      <a:pt x="35" y="16"/>
                      <a:pt x="34" y="14"/>
                    </a:cubicBezTo>
                    <a:cubicBezTo>
                      <a:pt x="33" y="13"/>
                      <a:pt x="29" y="13"/>
                      <a:pt x="28" y="12"/>
                    </a:cubicBezTo>
                    <a:cubicBezTo>
                      <a:pt x="25" y="11"/>
                      <a:pt x="24" y="9"/>
                      <a:pt x="22" y="6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1" y="3"/>
                      <a:pt x="22" y="0"/>
                      <a:pt x="22" y="0"/>
                    </a:cubicBezTo>
                    <a:cubicBezTo>
                      <a:pt x="21" y="0"/>
                      <a:pt x="18" y="4"/>
                      <a:pt x="17" y="5"/>
                    </a:cubicBezTo>
                    <a:cubicBezTo>
                      <a:pt x="15" y="7"/>
                      <a:pt x="13" y="10"/>
                      <a:pt x="10" y="10"/>
                    </a:cubicBezTo>
                    <a:cubicBezTo>
                      <a:pt x="8" y="11"/>
                      <a:pt x="7" y="10"/>
                      <a:pt x="5" y="10"/>
                    </a:cubicBezTo>
                    <a:cubicBezTo>
                      <a:pt x="3" y="11"/>
                      <a:pt x="1" y="13"/>
                      <a:pt x="0" y="11"/>
                    </a:cubicBezTo>
                    <a:cubicBezTo>
                      <a:pt x="1" y="14"/>
                      <a:pt x="2" y="17"/>
                      <a:pt x="5" y="17"/>
                    </a:cubicBezTo>
                    <a:cubicBezTo>
                      <a:pt x="7" y="17"/>
                      <a:pt x="15" y="17"/>
                      <a:pt x="16" y="19"/>
                    </a:cubicBezTo>
                    <a:cubicBezTo>
                      <a:pt x="19" y="23"/>
                      <a:pt x="17" y="27"/>
                      <a:pt x="16" y="32"/>
                    </a:cubicBezTo>
                    <a:cubicBezTo>
                      <a:pt x="15" y="33"/>
                      <a:pt x="11" y="34"/>
                      <a:pt x="11" y="34"/>
                    </a:cubicBezTo>
                    <a:cubicBezTo>
                      <a:pt x="7" y="35"/>
                      <a:pt x="3" y="36"/>
                      <a:pt x="0" y="37"/>
                    </a:cubicBezTo>
                    <a:cubicBezTo>
                      <a:pt x="2" y="41"/>
                      <a:pt x="4" y="45"/>
                      <a:pt x="5" y="49"/>
                    </a:cubicBezTo>
                    <a:cubicBezTo>
                      <a:pt x="8" y="48"/>
                      <a:pt x="11" y="48"/>
                      <a:pt x="14" y="48"/>
                    </a:cubicBezTo>
                    <a:cubicBezTo>
                      <a:pt x="18" y="47"/>
                      <a:pt x="15" y="46"/>
                      <a:pt x="17" y="44"/>
                    </a:cubicBezTo>
                    <a:cubicBezTo>
                      <a:pt x="19" y="43"/>
                      <a:pt x="22" y="44"/>
                      <a:pt x="23" y="42"/>
                    </a:cubicBezTo>
                    <a:cubicBezTo>
                      <a:pt x="25" y="40"/>
                      <a:pt x="25" y="39"/>
                      <a:pt x="28" y="38"/>
                    </a:cubicBezTo>
                    <a:cubicBezTo>
                      <a:pt x="30" y="37"/>
                      <a:pt x="29" y="34"/>
                      <a:pt x="29" y="32"/>
                    </a:cubicBezTo>
                    <a:cubicBezTo>
                      <a:pt x="28" y="30"/>
                      <a:pt x="30" y="30"/>
                      <a:pt x="32" y="30"/>
                    </a:cubicBezTo>
                    <a:cubicBezTo>
                      <a:pt x="35" y="29"/>
                      <a:pt x="35" y="26"/>
                      <a:pt x="37" y="24"/>
                    </a:cubicBezTo>
                    <a:cubicBezTo>
                      <a:pt x="38" y="23"/>
                      <a:pt x="41" y="20"/>
                      <a:pt x="39" y="19"/>
                    </a:cubicBezTo>
                    <a:cubicBezTo>
                      <a:pt x="38" y="19"/>
                      <a:pt x="40" y="20"/>
                      <a:pt x="39" y="1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3" name="Freeform 692">
                <a:extLst>
                  <a:ext uri="{FF2B5EF4-FFF2-40B4-BE49-F238E27FC236}">
                    <a16:creationId xmlns:a16="http://schemas.microsoft.com/office/drawing/2014/main" id="{834CBF29-F7D2-47DC-9C95-C8210F338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3952" y="7681269"/>
                <a:ext cx="431925" cy="198727"/>
              </a:xfrm>
              <a:custGeom>
                <a:avLst/>
                <a:gdLst>
                  <a:gd name="T0" fmla="*/ 55 w 55"/>
                  <a:gd name="T1" fmla="*/ 5 h 24"/>
                  <a:gd name="T2" fmla="*/ 47 w 55"/>
                  <a:gd name="T3" fmla="*/ 3 h 24"/>
                  <a:gd name="T4" fmla="*/ 36 w 55"/>
                  <a:gd name="T5" fmla="*/ 2 h 24"/>
                  <a:gd name="T6" fmla="*/ 27 w 55"/>
                  <a:gd name="T7" fmla="*/ 0 h 24"/>
                  <a:gd name="T8" fmla="*/ 22 w 55"/>
                  <a:gd name="T9" fmla="*/ 2 h 24"/>
                  <a:gd name="T10" fmla="*/ 19 w 55"/>
                  <a:gd name="T11" fmla="*/ 4 h 24"/>
                  <a:gd name="T12" fmla="*/ 11 w 55"/>
                  <a:gd name="T13" fmla="*/ 5 h 24"/>
                  <a:gd name="T14" fmla="*/ 9 w 55"/>
                  <a:gd name="T15" fmla="*/ 7 h 24"/>
                  <a:gd name="T16" fmla="*/ 8 w 55"/>
                  <a:gd name="T17" fmla="*/ 11 h 24"/>
                  <a:gd name="T18" fmla="*/ 12 w 55"/>
                  <a:gd name="T19" fmla="*/ 12 h 24"/>
                  <a:gd name="T20" fmla="*/ 15 w 55"/>
                  <a:gd name="T21" fmla="*/ 12 h 24"/>
                  <a:gd name="T22" fmla="*/ 19 w 55"/>
                  <a:gd name="T23" fmla="*/ 15 h 24"/>
                  <a:gd name="T24" fmla="*/ 15 w 55"/>
                  <a:gd name="T25" fmla="*/ 17 h 24"/>
                  <a:gd name="T26" fmla="*/ 11 w 55"/>
                  <a:gd name="T27" fmla="*/ 17 h 24"/>
                  <a:gd name="T28" fmla="*/ 10 w 55"/>
                  <a:gd name="T29" fmla="*/ 20 h 24"/>
                  <a:gd name="T30" fmla="*/ 1 w 55"/>
                  <a:gd name="T31" fmla="*/ 20 h 24"/>
                  <a:gd name="T32" fmla="*/ 11 w 55"/>
                  <a:gd name="T33" fmla="*/ 22 h 24"/>
                  <a:gd name="T34" fmla="*/ 15 w 55"/>
                  <a:gd name="T35" fmla="*/ 23 h 24"/>
                  <a:gd name="T36" fmla="*/ 21 w 55"/>
                  <a:gd name="T37" fmla="*/ 23 h 24"/>
                  <a:gd name="T38" fmla="*/ 25 w 55"/>
                  <a:gd name="T39" fmla="*/ 20 h 24"/>
                  <a:gd name="T40" fmla="*/ 28 w 55"/>
                  <a:gd name="T41" fmla="*/ 17 h 24"/>
                  <a:gd name="T42" fmla="*/ 33 w 55"/>
                  <a:gd name="T43" fmla="*/ 16 h 24"/>
                  <a:gd name="T44" fmla="*/ 37 w 55"/>
                  <a:gd name="T45" fmla="*/ 16 h 24"/>
                  <a:gd name="T46" fmla="*/ 40 w 55"/>
                  <a:gd name="T47" fmla="*/ 13 h 24"/>
                  <a:gd name="T48" fmla="*/ 44 w 55"/>
                  <a:gd name="T49" fmla="*/ 12 h 24"/>
                  <a:gd name="T50" fmla="*/ 54 w 55"/>
                  <a:gd name="T51" fmla="*/ 7 h 24"/>
                  <a:gd name="T52" fmla="*/ 55 w 55"/>
                  <a:gd name="T5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24">
                    <a:moveTo>
                      <a:pt x="55" y="5"/>
                    </a:moveTo>
                    <a:cubicBezTo>
                      <a:pt x="52" y="5"/>
                      <a:pt x="50" y="3"/>
                      <a:pt x="47" y="3"/>
                    </a:cubicBezTo>
                    <a:cubicBezTo>
                      <a:pt x="44" y="2"/>
                      <a:pt x="40" y="2"/>
                      <a:pt x="36" y="2"/>
                    </a:cubicBezTo>
                    <a:cubicBezTo>
                      <a:pt x="33" y="2"/>
                      <a:pt x="30" y="2"/>
                      <a:pt x="27" y="0"/>
                    </a:cubicBezTo>
                    <a:cubicBezTo>
                      <a:pt x="25" y="0"/>
                      <a:pt x="23" y="0"/>
                      <a:pt x="22" y="2"/>
                    </a:cubicBezTo>
                    <a:cubicBezTo>
                      <a:pt x="22" y="4"/>
                      <a:pt x="21" y="5"/>
                      <a:pt x="19" y="4"/>
                    </a:cubicBezTo>
                    <a:cubicBezTo>
                      <a:pt x="17" y="3"/>
                      <a:pt x="12" y="1"/>
                      <a:pt x="11" y="5"/>
                    </a:cubicBezTo>
                    <a:cubicBezTo>
                      <a:pt x="10" y="6"/>
                      <a:pt x="11" y="6"/>
                      <a:pt x="9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2"/>
                      <a:pt x="12" y="13"/>
                      <a:pt x="12" y="12"/>
                    </a:cubicBezTo>
                    <a:cubicBezTo>
                      <a:pt x="13" y="10"/>
                      <a:pt x="14" y="11"/>
                      <a:pt x="15" y="12"/>
                    </a:cubicBezTo>
                    <a:cubicBezTo>
                      <a:pt x="16" y="13"/>
                      <a:pt x="20" y="14"/>
                      <a:pt x="19" y="15"/>
                    </a:cubicBezTo>
                    <a:cubicBezTo>
                      <a:pt x="19" y="16"/>
                      <a:pt x="16" y="16"/>
                      <a:pt x="15" y="17"/>
                    </a:cubicBezTo>
                    <a:cubicBezTo>
                      <a:pt x="14" y="18"/>
                      <a:pt x="13" y="19"/>
                      <a:pt x="11" y="17"/>
                    </a:cubicBezTo>
                    <a:cubicBezTo>
                      <a:pt x="10" y="16"/>
                      <a:pt x="10" y="19"/>
                      <a:pt x="10" y="20"/>
                    </a:cubicBezTo>
                    <a:cubicBezTo>
                      <a:pt x="6" y="22"/>
                      <a:pt x="4" y="15"/>
                      <a:pt x="1" y="20"/>
                    </a:cubicBezTo>
                    <a:cubicBezTo>
                      <a:pt x="0" y="21"/>
                      <a:pt x="10" y="23"/>
                      <a:pt x="11" y="22"/>
                    </a:cubicBezTo>
                    <a:cubicBezTo>
                      <a:pt x="12" y="21"/>
                      <a:pt x="14" y="22"/>
                      <a:pt x="15" y="23"/>
                    </a:cubicBezTo>
                    <a:cubicBezTo>
                      <a:pt x="16" y="23"/>
                      <a:pt x="19" y="24"/>
                      <a:pt x="21" y="23"/>
                    </a:cubicBezTo>
                    <a:cubicBezTo>
                      <a:pt x="22" y="22"/>
                      <a:pt x="24" y="23"/>
                      <a:pt x="25" y="20"/>
                    </a:cubicBezTo>
                    <a:cubicBezTo>
                      <a:pt x="25" y="19"/>
                      <a:pt x="27" y="18"/>
                      <a:pt x="28" y="17"/>
                    </a:cubicBezTo>
                    <a:cubicBezTo>
                      <a:pt x="29" y="16"/>
                      <a:pt x="33" y="16"/>
                      <a:pt x="33" y="16"/>
                    </a:cubicBezTo>
                    <a:cubicBezTo>
                      <a:pt x="34" y="18"/>
                      <a:pt x="35" y="16"/>
                      <a:pt x="37" y="16"/>
                    </a:cubicBezTo>
                    <a:cubicBezTo>
                      <a:pt x="38" y="16"/>
                      <a:pt x="39" y="13"/>
                      <a:pt x="40" y="13"/>
                    </a:cubicBezTo>
                    <a:cubicBezTo>
                      <a:pt x="41" y="12"/>
                      <a:pt x="43" y="13"/>
                      <a:pt x="44" y="12"/>
                    </a:cubicBezTo>
                    <a:cubicBezTo>
                      <a:pt x="48" y="11"/>
                      <a:pt x="50" y="9"/>
                      <a:pt x="54" y="7"/>
                    </a:cubicBezTo>
                    <a:cubicBezTo>
                      <a:pt x="55" y="7"/>
                      <a:pt x="55" y="7"/>
                      <a:pt x="55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4" name="Freeform 693">
                <a:extLst>
                  <a:ext uri="{FF2B5EF4-FFF2-40B4-BE49-F238E27FC236}">
                    <a16:creationId xmlns:a16="http://schemas.microsoft.com/office/drawing/2014/main" id="{3251D73A-5D73-4E5E-90D2-C74CDCA08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8134" y="7556355"/>
                <a:ext cx="700200" cy="434358"/>
              </a:xfrm>
              <a:custGeom>
                <a:avLst/>
                <a:gdLst>
                  <a:gd name="T0" fmla="*/ 78 w 89"/>
                  <a:gd name="T1" fmla="*/ 32 h 52"/>
                  <a:gd name="T2" fmla="*/ 81 w 89"/>
                  <a:gd name="T3" fmla="*/ 33 h 52"/>
                  <a:gd name="T4" fmla="*/ 84 w 89"/>
                  <a:gd name="T5" fmla="*/ 31 h 52"/>
                  <a:gd name="T6" fmla="*/ 81 w 89"/>
                  <a:gd name="T7" fmla="*/ 26 h 52"/>
                  <a:gd name="T8" fmla="*/ 79 w 89"/>
                  <a:gd name="T9" fmla="*/ 27 h 52"/>
                  <a:gd name="T10" fmla="*/ 75 w 89"/>
                  <a:gd name="T11" fmla="*/ 27 h 52"/>
                  <a:gd name="T12" fmla="*/ 78 w 89"/>
                  <a:gd name="T13" fmla="*/ 21 h 52"/>
                  <a:gd name="T14" fmla="*/ 74 w 89"/>
                  <a:gd name="T15" fmla="*/ 22 h 52"/>
                  <a:gd name="T16" fmla="*/ 68 w 89"/>
                  <a:gd name="T17" fmla="*/ 25 h 52"/>
                  <a:gd name="T18" fmla="*/ 65 w 89"/>
                  <a:gd name="T19" fmla="*/ 29 h 52"/>
                  <a:gd name="T20" fmla="*/ 62 w 89"/>
                  <a:gd name="T21" fmla="*/ 28 h 52"/>
                  <a:gd name="T22" fmla="*/ 57 w 89"/>
                  <a:gd name="T23" fmla="*/ 27 h 52"/>
                  <a:gd name="T24" fmla="*/ 53 w 89"/>
                  <a:gd name="T25" fmla="*/ 23 h 52"/>
                  <a:gd name="T26" fmla="*/ 52 w 89"/>
                  <a:gd name="T27" fmla="*/ 17 h 52"/>
                  <a:gd name="T28" fmla="*/ 49 w 89"/>
                  <a:gd name="T29" fmla="*/ 13 h 52"/>
                  <a:gd name="T30" fmla="*/ 45 w 89"/>
                  <a:gd name="T31" fmla="*/ 12 h 52"/>
                  <a:gd name="T32" fmla="*/ 38 w 89"/>
                  <a:gd name="T33" fmla="*/ 12 h 52"/>
                  <a:gd name="T34" fmla="*/ 31 w 89"/>
                  <a:gd name="T35" fmla="*/ 12 h 52"/>
                  <a:gd name="T36" fmla="*/ 27 w 89"/>
                  <a:gd name="T37" fmla="*/ 8 h 52"/>
                  <a:gd name="T38" fmla="*/ 23 w 89"/>
                  <a:gd name="T39" fmla="*/ 8 h 52"/>
                  <a:gd name="T40" fmla="*/ 19 w 89"/>
                  <a:gd name="T41" fmla="*/ 10 h 52"/>
                  <a:gd name="T42" fmla="*/ 17 w 89"/>
                  <a:gd name="T43" fmla="*/ 6 h 52"/>
                  <a:gd name="T44" fmla="*/ 15 w 89"/>
                  <a:gd name="T45" fmla="*/ 1 h 52"/>
                  <a:gd name="T46" fmla="*/ 15 w 89"/>
                  <a:gd name="T47" fmla="*/ 5 h 52"/>
                  <a:gd name="T48" fmla="*/ 14 w 89"/>
                  <a:gd name="T49" fmla="*/ 8 h 52"/>
                  <a:gd name="T50" fmla="*/ 13 w 89"/>
                  <a:gd name="T51" fmla="*/ 3 h 52"/>
                  <a:gd name="T52" fmla="*/ 14 w 89"/>
                  <a:gd name="T53" fmla="*/ 0 h 52"/>
                  <a:gd name="T54" fmla="*/ 1 w 89"/>
                  <a:gd name="T55" fmla="*/ 4 h 52"/>
                  <a:gd name="T56" fmla="*/ 1 w 89"/>
                  <a:gd name="T57" fmla="*/ 15 h 52"/>
                  <a:gd name="T58" fmla="*/ 1 w 89"/>
                  <a:gd name="T59" fmla="*/ 23 h 52"/>
                  <a:gd name="T60" fmla="*/ 2 w 89"/>
                  <a:gd name="T61" fmla="*/ 26 h 52"/>
                  <a:gd name="T62" fmla="*/ 6 w 89"/>
                  <a:gd name="T63" fmla="*/ 26 h 52"/>
                  <a:gd name="T64" fmla="*/ 6 w 89"/>
                  <a:gd name="T65" fmla="*/ 23 h 52"/>
                  <a:gd name="T66" fmla="*/ 10 w 89"/>
                  <a:gd name="T67" fmla="*/ 20 h 52"/>
                  <a:gd name="T68" fmla="*/ 13 w 89"/>
                  <a:gd name="T69" fmla="*/ 18 h 52"/>
                  <a:gd name="T70" fmla="*/ 17 w 89"/>
                  <a:gd name="T71" fmla="*/ 19 h 52"/>
                  <a:gd name="T72" fmla="*/ 21 w 89"/>
                  <a:gd name="T73" fmla="*/ 20 h 52"/>
                  <a:gd name="T74" fmla="*/ 21 w 89"/>
                  <a:gd name="T75" fmla="*/ 24 h 52"/>
                  <a:gd name="T76" fmla="*/ 26 w 89"/>
                  <a:gd name="T77" fmla="*/ 27 h 52"/>
                  <a:gd name="T78" fmla="*/ 33 w 89"/>
                  <a:gd name="T79" fmla="*/ 34 h 52"/>
                  <a:gd name="T80" fmla="*/ 38 w 89"/>
                  <a:gd name="T81" fmla="*/ 37 h 52"/>
                  <a:gd name="T82" fmla="*/ 41 w 89"/>
                  <a:gd name="T83" fmla="*/ 39 h 52"/>
                  <a:gd name="T84" fmla="*/ 50 w 89"/>
                  <a:gd name="T85" fmla="*/ 45 h 52"/>
                  <a:gd name="T86" fmla="*/ 54 w 89"/>
                  <a:gd name="T87" fmla="*/ 49 h 52"/>
                  <a:gd name="T88" fmla="*/ 61 w 89"/>
                  <a:gd name="T89" fmla="*/ 52 h 52"/>
                  <a:gd name="T90" fmla="*/ 63 w 89"/>
                  <a:gd name="T91" fmla="*/ 47 h 52"/>
                  <a:gd name="T92" fmla="*/ 62 w 89"/>
                  <a:gd name="T93" fmla="*/ 42 h 52"/>
                  <a:gd name="T94" fmla="*/ 59 w 89"/>
                  <a:gd name="T95" fmla="*/ 38 h 52"/>
                  <a:gd name="T96" fmla="*/ 64 w 89"/>
                  <a:gd name="T97" fmla="*/ 36 h 52"/>
                  <a:gd name="T98" fmla="*/ 66 w 89"/>
                  <a:gd name="T99" fmla="*/ 33 h 52"/>
                  <a:gd name="T100" fmla="*/ 68 w 89"/>
                  <a:gd name="T101" fmla="*/ 30 h 52"/>
                  <a:gd name="T102" fmla="*/ 71 w 89"/>
                  <a:gd name="T103" fmla="*/ 30 h 52"/>
                  <a:gd name="T104" fmla="*/ 74 w 89"/>
                  <a:gd name="T105" fmla="*/ 29 h 52"/>
                  <a:gd name="T106" fmla="*/ 74 w 89"/>
                  <a:gd name="T107" fmla="*/ 34 h 52"/>
                  <a:gd name="T108" fmla="*/ 77 w 89"/>
                  <a:gd name="T109" fmla="*/ 34 h 52"/>
                  <a:gd name="T110" fmla="*/ 78 w 89"/>
                  <a:gd name="T111" fmla="*/ 32 h 52"/>
                  <a:gd name="T112" fmla="*/ 78 w 89"/>
                  <a:gd name="T113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52">
                    <a:moveTo>
                      <a:pt x="78" y="32"/>
                    </a:moveTo>
                    <a:cubicBezTo>
                      <a:pt x="79" y="33"/>
                      <a:pt x="79" y="34"/>
                      <a:pt x="81" y="33"/>
                    </a:cubicBezTo>
                    <a:cubicBezTo>
                      <a:pt x="82" y="33"/>
                      <a:pt x="83" y="31"/>
                      <a:pt x="84" y="31"/>
                    </a:cubicBezTo>
                    <a:cubicBezTo>
                      <a:pt x="89" y="30"/>
                      <a:pt x="83" y="28"/>
                      <a:pt x="81" y="26"/>
                    </a:cubicBezTo>
                    <a:cubicBezTo>
                      <a:pt x="80" y="25"/>
                      <a:pt x="80" y="26"/>
                      <a:pt x="79" y="27"/>
                    </a:cubicBezTo>
                    <a:cubicBezTo>
                      <a:pt x="79" y="28"/>
                      <a:pt x="76" y="27"/>
                      <a:pt x="75" y="27"/>
                    </a:cubicBezTo>
                    <a:cubicBezTo>
                      <a:pt x="71" y="25"/>
                      <a:pt x="77" y="22"/>
                      <a:pt x="78" y="21"/>
                    </a:cubicBezTo>
                    <a:cubicBezTo>
                      <a:pt x="78" y="21"/>
                      <a:pt x="74" y="22"/>
                      <a:pt x="74" y="22"/>
                    </a:cubicBezTo>
                    <a:cubicBezTo>
                      <a:pt x="72" y="23"/>
                      <a:pt x="70" y="23"/>
                      <a:pt x="68" y="25"/>
                    </a:cubicBezTo>
                    <a:cubicBezTo>
                      <a:pt x="67" y="26"/>
                      <a:pt x="66" y="28"/>
                      <a:pt x="65" y="29"/>
                    </a:cubicBezTo>
                    <a:cubicBezTo>
                      <a:pt x="64" y="32"/>
                      <a:pt x="63" y="30"/>
                      <a:pt x="62" y="28"/>
                    </a:cubicBezTo>
                    <a:cubicBezTo>
                      <a:pt x="61" y="26"/>
                      <a:pt x="59" y="27"/>
                      <a:pt x="57" y="27"/>
                    </a:cubicBezTo>
                    <a:cubicBezTo>
                      <a:pt x="55" y="27"/>
                      <a:pt x="54" y="24"/>
                      <a:pt x="53" y="23"/>
                    </a:cubicBezTo>
                    <a:cubicBezTo>
                      <a:pt x="51" y="21"/>
                      <a:pt x="54" y="19"/>
                      <a:pt x="52" y="17"/>
                    </a:cubicBezTo>
                    <a:cubicBezTo>
                      <a:pt x="51" y="16"/>
                      <a:pt x="50" y="14"/>
                      <a:pt x="49" y="13"/>
                    </a:cubicBezTo>
                    <a:cubicBezTo>
                      <a:pt x="48" y="12"/>
                      <a:pt x="46" y="11"/>
                      <a:pt x="45" y="12"/>
                    </a:cubicBezTo>
                    <a:cubicBezTo>
                      <a:pt x="43" y="13"/>
                      <a:pt x="41" y="12"/>
                      <a:pt x="38" y="12"/>
                    </a:cubicBezTo>
                    <a:cubicBezTo>
                      <a:pt x="36" y="12"/>
                      <a:pt x="33" y="13"/>
                      <a:pt x="31" y="12"/>
                    </a:cubicBezTo>
                    <a:cubicBezTo>
                      <a:pt x="30" y="11"/>
                      <a:pt x="28" y="9"/>
                      <a:pt x="27" y="8"/>
                    </a:cubicBezTo>
                    <a:cubicBezTo>
                      <a:pt x="25" y="6"/>
                      <a:pt x="24" y="6"/>
                      <a:pt x="23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16" y="10"/>
                      <a:pt x="16" y="8"/>
                      <a:pt x="17" y="6"/>
                    </a:cubicBezTo>
                    <a:cubicBezTo>
                      <a:pt x="18" y="3"/>
                      <a:pt x="18" y="3"/>
                      <a:pt x="15" y="1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5" y="7"/>
                      <a:pt x="16" y="8"/>
                      <a:pt x="14" y="8"/>
                    </a:cubicBezTo>
                    <a:cubicBezTo>
                      <a:pt x="12" y="7"/>
                      <a:pt x="12" y="4"/>
                      <a:pt x="13" y="3"/>
                    </a:cubicBezTo>
                    <a:cubicBezTo>
                      <a:pt x="13" y="3"/>
                      <a:pt x="15" y="0"/>
                      <a:pt x="14" y="0"/>
                    </a:cubicBez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14"/>
                      <a:pt x="1" y="15"/>
                    </a:cubicBezTo>
                    <a:cubicBezTo>
                      <a:pt x="1" y="18"/>
                      <a:pt x="1" y="21"/>
                      <a:pt x="1" y="23"/>
                    </a:cubicBezTo>
                    <a:cubicBezTo>
                      <a:pt x="1" y="25"/>
                      <a:pt x="0" y="26"/>
                      <a:pt x="2" y="26"/>
                    </a:cubicBezTo>
                    <a:cubicBezTo>
                      <a:pt x="3" y="26"/>
                      <a:pt x="4" y="26"/>
                      <a:pt x="6" y="26"/>
                    </a:cubicBezTo>
                    <a:cubicBezTo>
                      <a:pt x="8" y="26"/>
                      <a:pt x="5" y="24"/>
                      <a:pt x="6" y="23"/>
                    </a:cubicBezTo>
                    <a:cubicBezTo>
                      <a:pt x="7" y="21"/>
                      <a:pt x="9" y="22"/>
                      <a:pt x="10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5" y="17"/>
                      <a:pt x="16" y="18"/>
                      <a:pt x="17" y="19"/>
                    </a:cubicBezTo>
                    <a:cubicBezTo>
                      <a:pt x="18" y="20"/>
                      <a:pt x="21" y="20"/>
                      <a:pt x="21" y="20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5" y="27"/>
                      <a:pt x="26" y="27"/>
                    </a:cubicBezTo>
                    <a:cubicBezTo>
                      <a:pt x="31" y="27"/>
                      <a:pt x="31" y="30"/>
                      <a:pt x="33" y="34"/>
                    </a:cubicBezTo>
                    <a:cubicBezTo>
                      <a:pt x="34" y="35"/>
                      <a:pt x="36" y="36"/>
                      <a:pt x="38" y="37"/>
                    </a:cubicBezTo>
                    <a:cubicBezTo>
                      <a:pt x="39" y="37"/>
                      <a:pt x="40" y="38"/>
                      <a:pt x="41" y="39"/>
                    </a:cubicBezTo>
                    <a:cubicBezTo>
                      <a:pt x="44" y="41"/>
                      <a:pt x="47" y="44"/>
                      <a:pt x="50" y="45"/>
                    </a:cubicBezTo>
                    <a:cubicBezTo>
                      <a:pt x="54" y="46"/>
                      <a:pt x="54" y="46"/>
                      <a:pt x="54" y="49"/>
                    </a:cubicBezTo>
                    <a:cubicBezTo>
                      <a:pt x="56" y="49"/>
                      <a:pt x="59" y="51"/>
                      <a:pt x="61" y="52"/>
                    </a:cubicBezTo>
                    <a:cubicBezTo>
                      <a:pt x="61" y="49"/>
                      <a:pt x="60" y="49"/>
                      <a:pt x="63" y="47"/>
                    </a:cubicBezTo>
                    <a:cubicBezTo>
                      <a:pt x="64" y="45"/>
                      <a:pt x="62" y="44"/>
                      <a:pt x="62" y="42"/>
                    </a:cubicBezTo>
                    <a:cubicBezTo>
                      <a:pt x="63" y="39"/>
                      <a:pt x="60" y="40"/>
                      <a:pt x="59" y="38"/>
                    </a:cubicBezTo>
                    <a:cubicBezTo>
                      <a:pt x="58" y="36"/>
                      <a:pt x="63" y="37"/>
                      <a:pt x="64" y="36"/>
                    </a:cubicBezTo>
                    <a:cubicBezTo>
                      <a:pt x="67" y="35"/>
                      <a:pt x="64" y="32"/>
                      <a:pt x="66" y="33"/>
                    </a:cubicBezTo>
                    <a:cubicBezTo>
                      <a:pt x="70" y="33"/>
                      <a:pt x="66" y="30"/>
                      <a:pt x="68" y="30"/>
                    </a:cubicBezTo>
                    <a:cubicBezTo>
                      <a:pt x="69" y="29"/>
                      <a:pt x="70" y="31"/>
                      <a:pt x="71" y="30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9"/>
                      <a:pt x="74" y="33"/>
                      <a:pt x="74" y="34"/>
                    </a:cubicBezTo>
                    <a:cubicBezTo>
                      <a:pt x="75" y="34"/>
                      <a:pt x="77" y="31"/>
                      <a:pt x="77" y="34"/>
                    </a:cubicBezTo>
                    <a:cubicBezTo>
                      <a:pt x="77" y="34"/>
                      <a:pt x="77" y="32"/>
                      <a:pt x="78" y="32"/>
                    </a:cubicBezTo>
                    <a:cubicBezTo>
                      <a:pt x="79" y="32"/>
                      <a:pt x="77" y="32"/>
                      <a:pt x="78" y="3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5" name="Freeform 694">
                <a:extLst>
                  <a:ext uri="{FF2B5EF4-FFF2-40B4-BE49-F238E27FC236}">
                    <a16:creationId xmlns:a16="http://schemas.microsoft.com/office/drawing/2014/main" id="{3A851448-898E-4F13-9702-71FF58586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0072" y="8038974"/>
                <a:ext cx="0" cy="851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6" name="Freeform 695">
                <a:extLst>
                  <a:ext uri="{FF2B5EF4-FFF2-40B4-BE49-F238E27FC236}">
                    <a16:creationId xmlns:a16="http://schemas.microsoft.com/office/drawing/2014/main" id="{5FCDA104-DD2A-40D8-A45E-11A328758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98" y="7706818"/>
                <a:ext cx="574108" cy="357706"/>
              </a:xfrm>
              <a:custGeom>
                <a:avLst/>
                <a:gdLst>
                  <a:gd name="T0" fmla="*/ 73 w 73"/>
                  <a:gd name="T1" fmla="*/ 28 h 43"/>
                  <a:gd name="T2" fmla="*/ 69 w 73"/>
                  <a:gd name="T3" fmla="*/ 27 h 43"/>
                  <a:gd name="T4" fmla="*/ 65 w 73"/>
                  <a:gd name="T5" fmla="*/ 24 h 43"/>
                  <a:gd name="T6" fmla="*/ 58 w 73"/>
                  <a:gd name="T7" fmla="*/ 20 h 43"/>
                  <a:gd name="T8" fmla="*/ 52 w 73"/>
                  <a:gd name="T9" fmla="*/ 16 h 43"/>
                  <a:gd name="T10" fmla="*/ 47 w 73"/>
                  <a:gd name="T11" fmla="*/ 9 h 43"/>
                  <a:gd name="T12" fmla="*/ 40 w 73"/>
                  <a:gd name="T13" fmla="*/ 5 h 43"/>
                  <a:gd name="T14" fmla="*/ 40 w 73"/>
                  <a:gd name="T15" fmla="*/ 2 h 43"/>
                  <a:gd name="T16" fmla="*/ 36 w 73"/>
                  <a:gd name="T17" fmla="*/ 1 h 43"/>
                  <a:gd name="T18" fmla="*/ 34 w 73"/>
                  <a:gd name="T19" fmla="*/ 0 h 43"/>
                  <a:gd name="T20" fmla="*/ 31 w 73"/>
                  <a:gd name="T21" fmla="*/ 1 h 43"/>
                  <a:gd name="T22" fmla="*/ 28 w 73"/>
                  <a:gd name="T23" fmla="*/ 3 h 43"/>
                  <a:gd name="T24" fmla="*/ 25 w 73"/>
                  <a:gd name="T25" fmla="*/ 6 h 43"/>
                  <a:gd name="T26" fmla="*/ 22 w 73"/>
                  <a:gd name="T27" fmla="*/ 8 h 43"/>
                  <a:gd name="T28" fmla="*/ 17 w 73"/>
                  <a:gd name="T29" fmla="*/ 8 h 43"/>
                  <a:gd name="T30" fmla="*/ 12 w 73"/>
                  <a:gd name="T31" fmla="*/ 2 h 43"/>
                  <a:gd name="T32" fmla="*/ 2 w 73"/>
                  <a:gd name="T33" fmla="*/ 5 h 43"/>
                  <a:gd name="T34" fmla="*/ 5 w 73"/>
                  <a:gd name="T35" fmla="*/ 12 h 43"/>
                  <a:gd name="T36" fmla="*/ 8 w 73"/>
                  <a:gd name="T37" fmla="*/ 17 h 43"/>
                  <a:gd name="T38" fmla="*/ 8 w 73"/>
                  <a:gd name="T39" fmla="*/ 19 h 43"/>
                  <a:gd name="T40" fmla="*/ 10 w 73"/>
                  <a:gd name="T41" fmla="*/ 22 h 43"/>
                  <a:gd name="T42" fmla="*/ 9 w 73"/>
                  <a:gd name="T43" fmla="*/ 26 h 43"/>
                  <a:gd name="T44" fmla="*/ 9 w 73"/>
                  <a:gd name="T45" fmla="*/ 31 h 43"/>
                  <a:gd name="T46" fmla="*/ 14 w 73"/>
                  <a:gd name="T47" fmla="*/ 29 h 43"/>
                  <a:gd name="T48" fmla="*/ 17 w 73"/>
                  <a:gd name="T49" fmla="*/ 26 h 43"/>
                  <a:gd name="T50" fmla="*/ 27 w 73"/>
                  <a:gd name="T51" fmla="*/ 27 h 43"/>
                  <a:gd name="T52" fmla="*/ 37 w 73"/>
                  <a:gd name="T53" fmla="*/ 31 h 43"/>
                  <a:gd name="T54" fmla="*/ 45 w 73"/>
                  <a:gd name="T55" fmla="*/ 35 h 43"/>
                  <a:gd name="T56" fmla="*/ 46 w 73"/>
                  <a:gd name="T57" fmla="*/ 37 h 43"/>
                  <a:gd name="T58" fmla="*/ 48 w 73"/>
                  <a:gd name="T59" fmla="*/ 42 h 43"/>
                  <a:gd name="T60" fmla="*/ 53 w 73"/>
                  <a:gd name="T61" fmla="*/ 43 h 43"/>
                  <a:gd name="T62" fmla="*/ 57 w 73"/>
                  <a:gd name="T63" fmla="*/ 40 h 43"/>
                  <a:gd name="T64" fmla="*/ 62 w 73"/>
                  <a:gd name="T65" fmla="*/ 38 h 43"/>
                  <a:gd name="T66" fmla="*/ 65 w 73"/>
                  <a:gd name="T67" fmla="*/ 33 h 43"/>
                  <a:gd name="T68" fmla="*/ 69 w 73"/>
                  <a:gd name="T69" fmla="*/ 31 h 43"/>
                  <a:gd name="T70" fmla="*/ 73 w 73"/>
                  <a:gd name="T71" fmla="*/ 31 h 43"/>
                  <a:gd name="T72" fmla="*/ 73 w 73"/>
                  <a:gd name="T7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43">
                    <a:moveTo>
                      <a:pt x="73" y="28"/>
                    </a:moveTo>
                    <a:cubicBezTo>
                      <a:pt x="72" y="27"/>
                      <a:pt x="71" y="27"/>
                      <a:pt x="69" y="27"/>
                    </a:cubicBezTo>
                    <a:cubicBezTo>
                      <a:pt x="68" y="26"/>
                      <a:pt x="66" y="25"/>
                      <a:pt x="65" y="24"/>
                    </a:cubicBezTo>
                    <a:cubicBezTo>
                      <a:pt x="63" y="23"/>
                      <a:pt x="60" y="22"/>
                      <a:pt x="58" y="20"/>
                    </a:cubicBezTo>
                    <a:cubicBezTo>
                      <a:pt x="57" y="18"/>
                      <a:pt x="54" y="18"/>
                      <a:pt x="52" y="16"/>
                    </a:cubicBezTo>
                    <a:cubicBezTo>
                      <a:pt x="51" y="13"/>
                      <a:pt x="50" y="9"/>
                      <a:pt x="47" y="9"/>
                    </a:cubicBezTo>
                    <a:cubicBezTo>
                      <a:pt x="44" y="9"/>
                      <a:pt x="40" y="9"/>
                      <a:pt x="40" y="5"/>
                    </a:cubicBezTo>
                    <a:cubicBezTo>
                      <a:pt x="40" y="4"/>
                      <a:pt x="41" y="2"/>
                      <a:pt x="40" y="2"/>
                    </a:cubicBezTo>
                    <a:cubicBezTo>
                      <a:pt x="39" y="1"/>
                      <a:pt x="38" y="2"/>
                      <a:pt x="36" y="1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33" y="0"/>
                      <a:pt x="32" y="1"/>
                      <a:pt x="31" y="1"/>
                    </a:cubicBezTo>
                    <a:cubicBezTo>
                      <a:pt x="30" y="0"/>
                      <a:pt x="29" y="3"/>
                      <a:pt x="28" y="3"/>
                    </a:cubicBezTo>
                    <a:cubicBezTo>
                      <a:pt x="27" y="3"/>
                      <a:pt x="24" y="4"/>
                      <a:pt x="25" y="6"/>
                    </a:cubicBezTo>
                    <a:cubicBezTo>
                      <a:pt x="26" y="9"/>
                      <a:pt x="25" y="8"/>
                      <a:pt x="22" y="8"/>
                    </a:cubicBezTo>
                    <a:cubicBezTo>
                      <a:pt x="21" y="8"/>
                      <a:pt x="18" y="8"/>
                      <a:pt x="17" y="8"/>
                    </a:cubicBezTo>
                    <a:cubicBezTo>
                      <a:pt x="15" y="6"/>
                      <a:pt x="14" y="4"/>
                      <a:pt x="12" y="2"/>
                    </a:cubicBezTo>
                    <a:cubicBezTo>
                      <a:pt x="9" y="0"/>
                      <a:pt x="5" y="3"/>
                      <a:pt x="2" y="5"/>
                    </a:cubicBezTo>
                    <a:cubicBezTo>
                      <a:pt x="3" y="6"/>
                      <a:pt x="6" y="10"/>
                      <a:pt x="5" y="12"/>
                    </a:cubicBezTo>
                    <a:cubicBezTo>
                      <a:pt x="0" y="15"/>
                      <a:pt x="6" y="15"/>
                      <a:pt x="8" y="17"/>
                    </a:cubicBezTo>
                    <a:cubicBezTo>
                      <a:pt x="8" y="17"/>
                      <a:pt x="8" y="19"/>
                      <a:pt x="8" y="19"/>
                    </a:cubicBezTo>
                    <a:cubicBezTo>
                      <a:pt x="7" y="20"/>
                      <a:pt x="9" y="22"/>
                      <a:pt x="10" y="22"/>
                    </a:cubicBezTo>
                    <a:cubicBezTo>
                      <a:pt x="10" y="23"/>
                      <a:pt x="9" y="24"/>
                      <a:pt x="9" y="26"/>
                    </a:cubicBezTo>
                    <a:cubicBezTo>
                      <a:pt x="9" y="27"/>
                      <a:pt x="9" y="29"/>
                      <a:pt x="9" y="31"/>
                    </a:cubicBezTo>
                    <a:cubicBezTo>
                      <a:pt x="11" y="31"/>
                      <a:pt x="12" y="31"/>
                      <a:pt x="14" y="29"/>
                    </a:cubicBezTo>
                    <a:cubicBezTo>
                      <a:pt x="15" y="28"/>
                      <a:pt x="16" y="27"/>
                      <a:pt x="17" y="26"/>
                    </a:cubicBezTo>
                    <a:cubicBezTo>
                      <a:pt x="21" y="26"/>
                      <a:pt x="24" y="25"/>
                      <a:pt x="27" y="27"/>
                    </a:cubicBezTo>
                    <a:cubicBezTo>
                      <a:pt x="29" y="30"/>
                      <a:pt x="35" y="28"/>
                      <a:pt x="37" y="31"/>
                    </a:cubicBezTo>
                    <a:cubicBezTo>
                      <a:pt x="39" y="34"/>
                      <a:pt x="41" y="35"/>
                      <a:pt x="45" y="35"/>
                    </a:cubicBezTo>
                    <a:cubicBezTo>
                      <a:pt x="46" y="35"/>
                      <a:pt x="46" y="35"/>
                      <a:pt x="46" y="37"/>
                    </a:cubicBezTo>
                    <a:cubicBezTo>
                      <a:pt x="46" y="40"/>
                      <a:pt x="46" y="40"/>
                      <a:pt x="48" y="42"/>
                    </a:cubicBezTo>
                    <a:cubicBezTo>
                      <a:pt x="50" y="42"/>
                      <a:pt x="51" y="43"/>
                      <a:pt x="53" y="43"/>
                    </a:cubicBezTo>
                    <a:cubicBezTo>
                      <a:pt x="56" y="43"/>
                      <a:pt x="56" y="42"/>
                      <a:pt x="57" y="40"/>
                    </a:cubicBezTo>
                    <a:cubicBezTo>
                      <a:pt x="58" y="38"/>
                      <a:pt x="60" y="39"/>
                      <a:pt x="62" y="38"/>
                    </a:cubicBezTo>
                    <a:cubicBezTo>
                      <a:pt x="64" y="37"/>
                      <a:pt x="64" y="35"/>
                      <a:pt x="65" y="33"/>
                    </a:cubicBezTo>
                    <a:cubicBezTo>
                      <a:pt x="65" y="31"/>
                      <a:pt x="68" y="33"/>
                      <a:pt x="69" y="31"/>
                    </a:cubicBezTo>
                    <a:cubicBezTo>
                      <a:pt x="69" y="29"/>
                      <a:pt x="72" y="31"/>
                      <a:pt x="73" y="31"/>
                    </a:cubicBezTo>
                    <a:cubicBezTo>
                      <a:pt x="73" y="30"/>
                      <a:pt x="73" y="29"/>
                      <a:pt x="73" y="2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7" name="Freeform 696">
                <a:extLst>
                  <a:ext uri="{FF2B5EF4-FFF2-40B4-BE49-F238E27FC236}">
                    <a16:creationId xmlns:a16="http://schemas.microsoft.com/office/drawing/2014/main" id="{3A2B437A-C6EE-470E-84C8-98D77E71D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4202" y="7789147"/>
                <a:ext cx="313881" cy="224276"/>
              </a:xfrm>
              <a:custGeom>
                <a:avLst/>
                <a:gdLst>
                  <a:gd name="T0" fmla="*/ 30 w 40"/>
                  <a:gd name="T1" fmla="*/ 10 h 27"/>
                  <a:gd name="T2" fmla="*/ 25 w 40"/>
                  <a:gd name="T3" fmla="*/ 10 h 27"/>
                  <a:gd name="T4" fmla="*/ 21 w 40"/>
                  <a:gd name="T5" fmla="*/ 8 h 27"/>
                  <a:gd name="T6" fmla="*/ 19 w 40"/>
                  <a:gd name="T7" fmla="*/ 9 h 27"/>
                  <a:gd name="T8" fmla="*/ 17 w 40"/>
                  <a:gd name="T9" fmla="*/ 9 h 27"/>
                  <a:gd name="T10" fmla="*/ 10 w 40"/>
                  <a:gd name="T11" fmla="*/ 8 h 27"/>
                  <a:gd name="T12" fmla="*/ 12 w 40"/>
                  <a:gd name="T13" fmla="*/ 5 h 27"/>
                  <a:gd name="T14" fmla="*/ 16 w 40"/>
                  <a:gd name="T15" fmla="*/ 7 h 27"/>
                  <a:gd name="T16" fmla="*/ 19 w 40"/>
                  <a:gd name="T17" fmla="*/ 5 h 27"/>
                  <a:gd name="T18" fmla="*/ 16 w 40"/>
                  <a:gd name="T19" fmla="*/ 6 h 27"/>
                  <a:gd name="T20" fmla="*/ 16 w 40"/>
                  <a:gd name="T21" fmla="*/ 1 h 27"/>
                  <a:gd name="T22" fmla="*/ 14 w 40"/>
                  <a:gd name="T23" fmla="*/ 2 h 27"/>
                  <a:gd name="T24" fmla="*/ 10 w 40"/>
                  <a:gd name="T25" fmla="*/ 2 h 27"/>
                  <a:gd name="T26" fmla="*/ 8 w 40"/>
                  <a:gd name="T27" fmla="*/ 5 h 27"/>
                  <a:gd name="T28" fmla="*/ 6 w 40"/>
                  <a:gd name="T29" fmla="*/ 8 h 27"/>
                  <a:gd name="T30" fmla="*/ 1 w 40"/>
                  <a:gd name="T31" fmla="*/ 10 h 27"/>
                  <a:gd name="T32" fmla="*/ 4 w 40"/>
                  <a:gd name="T33" fmla="*/ 14 h 27"/>
                  <a:gd name="T34" fmla="*/ 4 w 40"/>
                  <a:gd name="T35" fmla="*/ 19 h 27"/>
                  <a:gd name="T36" fmla="*/ 4 w 40"/>
                  <a:gd name="T37" fmla="*/ 24 h 27"/>
                  <a:gd name="T38" fmla="*/ 9 w 40"/>
                  <a:gd name="T39" fmla="*/ 22 h 27"/>
                  <a:gd name="T40" fmla="*/ 12 w 40"/>
                  <a:gd name="T41" fmla="*/ 20 h 27"/>
                  <a:gd name="T42" fmla="*/ 17 w 40"/>
                  <a:gd name="T43" fmla="*/ 17 h 27"/>
                  <a:gd name="T44" fmla="*/ 20 w 40"/>
                  <a:gd name="T45" fmla="*/ 17 h 27"/>
                  <a:gd name="T46" fmla="*/ 22 w 40"/>
                  <a:gd name="T47" fmla="*/ 21 h 27"/>
                  <a:gd name="T48" fmla="*/ 21 w 40"/>
                  <a:gd name="T49" fmla="*/ 24 h 27"/>
                  <a:gd name="T50" fmla="*/ 27 w 40"/>
                  <a:gd name="T51" fmla="*/ 23 h 27"/>
                  <a:gd name="T52" fmla="*/ 32 w 40"/>
                  <a:gd name="T53" fmla="*/ 21 h 27"/>
                  <a:gd name="T54" fmla="*/ 39 w 40"/>
                  <a:gd name="T55" fmla="*/ 21 h 27"/>
                  <a:gd name="T56" fmla="*/ 38 w 40"/>
                  <a:gd name="T57" fmla="*/ 18 h 27"/>
                  <a:gd name="T58" fmla="*/ 36 w 40"/>
                  <a:gd name="T59" fmla="*/ 14 h 27"/>
                  <a:gd name="T60" fmla="*/ 32 w 40"/>
                  <a:gd name="T61" fmla="*/ 9 h 27"/>
                  <a:gd name="T62" fmla="*/ 30 w 40"/>
                  <a:gd name="T63" fmla="*/ 10 h 27"/>
                  <a:gd name="T64" fmla="*/ 30 w 40"/>
                  <a:gd name="T6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27">
                    <a:moveTo>
                      <a:pt x="30" y="10"/>
                    </a:moveTo>
                    <a:cubicBezTo>
                      <a:pt x="28" y="11"/>
                      <a:pt x="27" y="10"/>
                      <a:pt x="25" y="10"/>
                    </a:cubicBezTo>
                    <a:cubicBezTo>
                      <a:pt x="23" y="10"/>
                      <a:pt x="22" y="8"/>
                      <a:pt x="21" y="8"/>
                    </a:cubicBezTo>
                    <a:cubicBezTo>
                      <a:pt x="20" y="8"/>
                      <a:pt x="20" y="9"/>
                      <a:pt x="19" y="9"/>
                    </a:cubicBezTo>
                    <a:cubicBezTo>
                      <a:pt x="19" y="10"/>
                      <a:pt x="18" y="9"/>
                      <a:pt x="17" y="9"/>
                    </a:cubicBezTo>
                    <a:cubicBezTo>
                      <a:pt x="15" y="9"/>
                      <a:pt x="12" y="9"/>
                      <a:pt x="10" y="8"/>
                    </a:cubicBezTo>
                    <a:cubicBezTo>
                      <a:pt x="9" y="7"/>
                      <a:pt x="12" y="5"/>
                      <a:pt x="12" y="5"/>
                    </a:cubicBezTo>
                    <a:cubicBezTo>
                      <a:pt x="14" y="4"/>
                      <a:pt x="15" y="7"/>
                      <a:pt x="16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18" y="4"/>
                      <a:pt x="17" y="6"/>
                      <a:pt x="16" y="6"/>
                    </a:cubicBezTo>
                    <a:cubicBezTo>
                      <a:pt x="15" y="5"/>
                      <a:pt x="17" y="2"/>
                      <a:pt x="16" y="1"/>
                    </a:cubicBezTo>
                    <a:cubicBezTo>
                      <a:pt x="16" y="0"/>
                      <a:pt x="14" y="2"/>
                      <a:pt x="14" y="2"/>
                    </a:cubicBezTo>
                    <a:cubicBezTo>
                      <a:pt x="12" y="3"/>
                      <a:pt x="11" y="1"/>
                      <a:pt x="10" y="2"/>
                    </a:cubicBezTo>
                    <a:cubicBezTo>
                      <a:pt x="8" y="2"/>
                      <a:pt x="12" y="5"/>
                      <a:pt x="8" y="5"/>
                    </a:cubicBezTo>
                    <a:cubicBezTo>
                      <a:pt x="6" y="4"/>
                      <a:pt x="9" y="8"/>
                      <a:pt x="6" y="8"/>
                    </a:cubicBezTo>
                    <a:cubicBezTo>
                      <a:pt x="5" y="9"/>
                      <a:pt x="0" y="8"/>
                      <a:pt x="1" y="10"/>
                    </a:cubicBezTo>
                    <a:cubicBezTo>
                      <a:pt x="2" y="13"/>
                      <a:pt x="5" y="11"/>
                      <a:pt x="4" y="14"/>
                    </a:cubicBezTo>
                    <a:cubicBezTo>
                      <a:pt x="4" y="17"/>
                      <a:pt x="7" y="17"/>
                      <a:pt x="4" y="19"/>
                    </a:cubicBezTo>
                    <a:cubicBezTo>
                      <a:pt x="3" y="20"/>
                      <a:pt x="1" y="24"/>
                      <a:pt x="4" y="24"/>
                    </a:cubicBezTo>
                    <a:cubicBezTo>
                      <a:pt x="6" y="24"/>
                      <a:pt x="8" y="21"/>
                      <a:pt x="9" y="22"/>
                    </a:cubicBezTo>
                    <a:cubicBezTo>
                      <a:pt x="12" y="25"/>
                      <a:pt x="9" y="20"/>
                      <a:pt x="12" y="20"/>
                    </a:cubicBezTo>
                    <a:cubicBezTo>
                      <a:pt x="14" y="20"/>
                      <a:pt x="15" y="19"/>
                      <a:pt x="17" y="17"/>
                    </a:cubicBezTo>
                    <a:cubicBezTo>
                      <a:pt x="18" y="14"/>
                      <a:pt x="19" y="15"/>
                      <a:pt x="20" y="17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6" y="24"/>
                      <a:pt x="27" y="23"/>
                    </a:cubicBezTo>
                    <a:cubicBezTo>
                      <a:pt x="28" y="22"/>
                      <a:pt x="31" y="20"/>
                      <a:pt x="32" y="21"/>
                    </a:cubicBezTo>
                    <a:cubicBezTo>
                      <a:pt x="34" y="23"/>
                      <a:pt x="36" y="20"/>
                      <a:pt x="39" y="21"/>
                    </a:cubicBezTo>
                    <a:cubicBezTo>
                      <a:pt x="40" y="20"/>
                      <a:pt x="38" y="18"/>
                      <a:pt x="38" y="18"/>
                    </a:cubicBezTo>
                    <a:cubicBezTo>
                      <a:pt x="37" y="16"/>
                      <a:pt x="38" y="14"/>
                      <a:pt x="36" y="14"/>
                    </a:cubicBezTo>
                    <a:cubicBezTo>
                      <a:pt x="33" y="15"/>
                      <a:pt x="31" y="12"/>
                      <a:pt x="32" y="9"/>
                    </a:cubicBezTo>
                    <a:cubicBezTo>
                      <a:pt x="32" y="9"/>
                      <a:pt x="31" y="9"/>
                      <a:pt x="30" y="10"/>
                    </a:cubicBezTo>
                    <a:cubicBezTo>
                      <a:pt x="29" y="10"/>
                      <a:pt x="31" y="9"/>
                      <a:pt x="30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8" name="Freeform 697">
                <a:extLst>
                  <a:ext uri="{FF2B5EF4-FFF2-40B4-BE49-F238E27FC236}">
                    <a16:creationId xmlns:a16="http://schemas.microsoft.com/office/drawing/2014/main" id="{B86F38C7-D9EC-4AAF-89A9-25193C908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2024" y="7982196"/>
                <a:ext cx="651912" cy="616052"/>
              </a:xfrm>
              <a:custGeom>
                <a:avLst/>
                <a:gdLst>
                  <a:gd name="T0" fmla="*/ 8 w 83"/>
                  <a:gd name="T1" fmla="*/ 51 h 74"/>
                  <a:gd name="T2" fmla="*/ 9 w 83"/>
                  <a:gd name="T3" fmla="*/ 54 h 74"/>
                  <a:gd name="T4" fmla="*/ 11 w 83"/>
                  <a:gd name="T5" fmla="*/ 57 h 74"/>
                  <a:gd name="T6" fmla="*/ 5 w 83"/>
                  <a:gd name="T7" fmla="*/ 61 h 74"/>
                  <a:gd name="T8" fmla="*/ 3 w 83"/>
                  <a:gd name="T9" fmla="*/ 64 h 74"/>
                  <a:gd name="T10" fmla="*/ 6 w 83"/>
                  <a:gd name="T11" fmla="*/ 66 h 74"/>
                  <a:gd name="T12" fmla="*/ 13 w 83"/>
                  <a:gd name="T13" fmla="*/ 64 h 74"/>
                  <a:gd name="T14" fmla="*/ 19 w 83"/>
                  <a:gd name="T15" fmla="*/ 65 h 74"/>
                  <a:gd name="T16" fmla="*/ 23 w 83"/>
                  <a:gd name="T17" fmla="*/ 65 h 74"/>
                  <a:gd name="T18" fmla="*/ 28 w 83"/>
                  <a:gd name="T19" fmla="*/ 64 h 74"/>
                  <a:gd name="T20" fmla="*/ 29 w 83"/>
                  <a:gd name="T21" fmla="*/ 67 h 74"/>
                  <a:gd name="T22" fmla="*/ 32 w 83"/>
                  <a:gd name="T23" fmla="*/ 69 h 74"/>
                  <a:gd name="T24" fmla="*/ 33 w 83"/>
                  <a:gd name="T25" fmla="*/ 73 h 74"/>
                  <a:gd name="T26" fmla="*/ 34 w 83"/>
                  <a:gd name="T27" fmla="*/ 71 h 74"/>
                  <a:gd name="T28" fmla="*/ 36 w 83"/>
                  <a:gd name="T29" fmla="*/ 73 h 74"/>
                  <a:gd name="T30" fmla="*/ 43 w 83"/>
                  <a:gd name="T31" fmla="*/ 71 h 74"/>
                  <a:gd name="T32" fmla="*/ 46 w 83"/>
                  <a:gd name="T33" fmla="*/ 70 h 74"/>
                  <a:gd name="T34" fmla="*/ 50 w 83"/>
                  <a:gd name="T35" fmla="*/ 70 h 74"/>
                  <a:gd name="T36" fmla="*/ 48 w 83"/>
                  <a:gd name="T37" fmla="*/ 64 h 74"/>
                  <a:gd name="T38" fmla="*/ 46 w 83"/>
                  <a:gd name="T39" fmla="*/ 61 h 74"/>
                  <a:gd name="T40" fmla="*/ 44 w 83"/>
                  <a:gd name="T41" fmla="*/ 57 h 74"/>
                  <a:gd name="T42" fmla="*/ 46 w 83"/>
                  <a:gd name="T43" fmla="*/ 52 h 74"/>
                  <a:gd name="T44" fmla="*/ 49 w 83"/>
                  <a:gd name="T45" fmla="*/ 52 h 74"/>
                  <a:gd name="T46" fmla="*/ 52 w 83"/>
                  <a:gd name="T47" fmla="*/ 52 h 74"/>
                  <a:gd name="T48" fmla="*/ 57 w 83"/>
                  <a:gd name="T49" fmla="*/ 46 h 74"/>
                  <a:gd name="T50" fmla="*/ 60 w 83"/>
                  <a:gd name="T51" fmla="*/ 44 h 74"/>
                  <a:gd name="T52" fmla="*/ 62 w 83"/>
                  <a:gd name="T53" fmla="*/ 41 h 74"/>
                  <a:gd name="T54" fmla="*/ 65 w 83"/>
                  <a:gd name="T55" fmla="*/ 39 h 74"/>
                  <a:gd name="T56" fmla="*/ 66 w 83"/>
                  <a:gd name="T57" fmla="*/ 37 h 74"/>
                  <a:gd name="T58" fmla="*/ 69 w 83"/>
                  <a:gd name="T59" fmla="*/ 33 h 74"/>
                  <a:gd name="T60" fmla="*/ 71 w 83"/>
                  <a:gd name="T61" fmla="*/ 27 h 74"/>
                  <a:gd name="T62" fmla="*/ 66 w 83"/>
                  <a:gd name="T63" fmla="*/ 23 h 74"/>
                  <a:gd name="T64" fmla="*/ 65 w 83"/>
                  <a:gd name="T65" fmla="*/ 16 h 74"/>
                  <a:gd name="T66" fmla="*/ 70 w 83"/>
                  <a:gd name="T67" fmla="*/ 14 h 74"/>
                  <a:gd name="T68" fmla="*/ 74 w 83"/>
                  <a:gd name="T69" fmla="*/ 15 h 74"/>
                  <a:gd name="T70" fmla="*/ 77 w 83"/>
                  <a:gd name="T71" fmla="*/ 13 h 74"/>
                  <a:gd name="T72" fmla="*/ 83 w 83"/>
                  <a:gd name="T73" fmla="*/ 10 h 74"/>
                  <a:gd name="T74" fmla="*/ 76 w 83"/>
                  <a:gd name="T75" fmla="*/ 6 h 74"/>
                  <a:gd name="T76" fmla="*/ 74 w 83"/>
                  <a:gd name="T77" fmla="*/ 2 h 74"/>
                  <a:gd name="T78" fmla="*/ 71 w 83"/>
                  <a:gd name="T79" fmla="*/ 0 h 74"/>
                  <a:gd name="T80" fmla="*/ 65 w 83"/>
                  <a:gd name="T81" fmla="*/ 1 h 74"/>
                  <a:gd name="T82" fmla="*/ 56 w 83"/>
                  <a:gd name="T83" fmla="*/ 4 h 74"/>
                  <a:gd name="T84" fmla="*/ 53 w 83"/>
                  <a:gd name="T85" fmla="*/ 8 h 74"/>
                  <a:gd name="T86" fmla="*/ 51 w 83"/>
                  <a:gd name="T87" fmla="*/ 13 h 74"/>
                  <a:gd name="T88" fmla="*/ 48 w 83"/>
                  <a:gd name="T89" fmla="*/ 18 h 74"/>
                  <a:gd name="T90" fmla="*/ 47 w 83"/>
                  <a:gd name="T91" fmla="*/ 21 h 74"/>
                  <a:gd name="T92" fmla="*/ 43 w 83"/>
                  <a:gd name="T93" fmla="*/ 24 h 74"/>
                  <a:gd name="T94" fmla="*/ 41 w 83"/>
                  <a:gd name="T95" fmla="*/ 30 h 74"/>
                  <a:gd name="T96" fmla="*/ 38 w 83"/>
                  <a:gd name="T97" fmla="*/ 30 h 74"/>
                  <a:gd name="T98" fmla="*/ 34 w 83"/>
                  <a:gd name="T99" fmla="*/ 32 h 74"/>
                  <a:gd name="T100" fmla="*/ 30 w 83"/>
                  <a:gd name="T101" fmla="*/ 33 h 74"/>
                  <a:gd name="T102" fmla="*/ 27 w 83"/>
                  <a:gd name="T103" fmla="*/ 37 h 74"/>
                  <a:gd name="T104" fmla="*/ 22 w 83"/>
                  <a:gd name="T105" fmla="*/ 42 h 74"/>
                  <a:gd name="T106" fmla="*/ 13 w 83"/>
                  <a:gd name="T107" fmla="*/ 43 h 74"/>
                  <a:gd name="T108" fmla="*/ 0 w 83"/>
                  <a:gd name="T109" fmla="*/ 40 h 74"/>
                  <a:gd name="T110" fmla="*/ 3 w 83"/>
                  <a:gd name="T111" fmla="*/ 46 h 74"/>
                  <a:gd name="T112" fmla="*/ 8 w 83"/>
                  <a:gd name="T113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3" h="74">
                    <a:moveTo>
                      <a:pt x="8" y="51"/>
                    </a:moveTo>
                    <a:cubicBezTo>
                      <a:pt x="8" y="52"/>
                      <a:pt x="8" y="53"/>
                      <a:pt x="9" y="54"/>
                    </a:cubicBezTo>
                    <a:cubicBezTo>
                      <a:pt x="10" y="55"/>
                      <a:pt x="11" y="56"/>
                      <a:pt x="11" y="57"/>
                    </a:cubicBezTo>
                    <a:cubicBezTo>
                      <a:pt x="11" y="58"/>
                      <a:pt x="6" y="60"/>
                      <a:pt x="5" y="61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6"/>
                      <a:pt x="3" y="66"/>
                      <a:pt x="6" y="66"/>
                    </a:cubicBezTo>
                    <a:cubicBezTo>
                      <a:pt x="8" y="65"/>
                      <a:pt x="11" y="65"/>
                      <a:pt x="13" y="64"/>
                    </a:cubicBezTo>
                    <a:cubicBezTo>
                      <a:pt x="15" y="64"/>
                      <a:pt x="17" y="64"/>
                      <a:pt x="19" y="65"/>
                    </a:cubicBezTo>
                    <a:cubicBezTo>
                      <a:pt x="20" y="65"/>
                      <a:pt x="22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cubicBezTo>
                      <a:pt x="29" y="64"/>
                      <a:pt x="29" y="66"/>
                      <a:pt x="29" y="67"/>
                    </a:cubicBezTo>
                    <a:cubicBezTo>
                      <a:pt x="30" y="68"/>
                      <a:pt x="31" y="68"/>
                      <a:pt x="32" y="69"/>
                    </a:cubicBezTo>
                    <a:cubicBezTo>
                      <a:pt x="32" y="70"/>
                      <a:pt x="33" y="72"/>
                      <a:pt x="33" y="73"/>
                    </a:cubicBezTo>
                    <a:cubicBezTo>
                      <a:pt x="35" y="74"/>
                      <a:pt x="34" y="72"/>
                      <a:pt x="34" y="71"/>
                    </a:cubicBezTo>
                    <a:cubicBezTo>
                      <a:pt x="35" y="71"/>
                      <a:pt x="36" y="73"/>
                      <a:pt x="36" y="73"/>
                    </a:cubicBezTo>
                    <a:cubicBezTo>
                      <a:pt x="38" y="72"/>
                      <a:pt x="40" y="70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7" y="70"/>
                      <a:pt x="49" y="70"/>
                      <a:pt x="50" y="70"/>
                    </a:cubicBezTo>
                    <a:cubicBezTo>
                      <a:pt x="51" y="69"/>
                      <a:pt x="49" y="64"/>
                      <a:pt x="48" y="64"/>
                    </a:cubicBezTo>
                    <a:cubicBezTo>
                      <a:pt x="47" y="63"/>
                      <a:pt x="46" y="63"/>
                      <a:pt x="46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1" y="56"/>
                      <a:pt x="45" y="54"/>
                      <a:pt x="46" y="52"/>
                    </a:cubicBezTo>
                    <a:cubicBezTo>
                      <a:pt x="47" y="52"/>
                      <a:pt x="47" y="51"/>
                      <a:pt x="49" y="52"/>
                    </a:cubicBezTo>
                    <a:cubicBezTo>
                      <a:pt x="51" y="54"/>
                      <a:pt x="50" y="52"/>
                      <a:pt x="52" y="52"/>
                    </a:cubicBezTo>
                    <a:cubicBezTo>
                      <a:pt x="56" y="51"/>
                      <a:pt x="55" y="48"/>
                      <a:pt x="57" y="46"/>
                    </a:cubicBezTo>
                    <a:cubicBezTo>
                      <a:pt x="58" y="45"/>
                      <a:pt x="60" y="45"/>
                      <a:pt x="60" y="44"/>
                    </a:cubicBezTo>
                    <a:cubicBezTo>
                      <a:pt x="61" y="43"/>
                      <a:pt x="62" y="42"/>
                      <a:pt x="62" y="41"/>
                    </a:cubicBezTo>
                    <a:cubicBezTo>
                      <a:pt x="62" y="40"/>
                      <a:pt x="64" y="39"/>
                      <a:pt x="65" y="39"/>
                    </a:cubicBezTo>
                    <a:cubicBezTo>
                      <a:pt x="66" y="39"/>
                      <a:pt x="66" y="37"/>
                      <a:pt x="66" y="37"/>
                    </a:cubicBezTo>
                    <a:cubicBezTo>
                      <a:pt x="66" y="34"/>
                      <a:pt x="70" y="36"/>
                      <a:pt x="69" y="33"/>
                    </a:cubicBezTo>
                    <a:cubicBezTo>
                      <a:pt x="69" y="30"/>
                      <a:pt x="68" y="29"/>
                      <a:pt x="71" y="27"/>
                    </a:cubicBezTo>
                    <a:cubicBezTo>
                      <a:pt x="72" y="27"/>
                      <a:pt x="67" y="24"/>
                      <a:pt x="66" y="23"/>
                    </a:cubicBezTo>
                    <a:cubicBezTo>
                      <a:pt x="65" y="21"/>
                      <a:pt x="66" y="18"/>
                      <a:pt x="65" y="16"/>
                    </a:cubicBezTo>
                    <a:cubicBezTo>
                      <a:pt x="65" y="13"/>
                      <a:pt x="68" y="13"/>
                      <a:pt x="70" y="14"/>
                    </a:cubicBezTo>
                    <a:cubicBezTo>
                      <a:pt x="71" y="14"/>
                      <a:pt x="73" y="15"/>
                      <a:pt x="74" y="15"/>
                    </a:cubicBezTo>
                    <a:cubicBezTo>
                      <a:pt x="76" y="15"/>
                      <a:pt x="76" y="14"/>
                      <a:pt x="77" y="13"/>
                    </a:cubicBezTo>
                    <a:cubicBezTo>
                      <a:pt x="80" y="13"/>
                      <a:pt x="81" y="13"/>
                      <a:pt x="83" y="10"/>
                    </a:cubicBezTo>
                    <a:cubicBezTo>
                      <a:pt x="80" y="9"/>
                      <a:pt x="77" y="8"/>
                      <a:pt x="76" y="6"/>
                    </a:cubicBezTo>
                    <a:cubicBezTo>
                      <a:pt x="75" y="5"/>
                      <a:pt x="75" y="3"/>
                      <a:pt x="74" y="2"/>
                    </a:cubicBezTo>
                    <a:cubicBezTo>
                      <a:pt x="73" y="1"/>
                      <a:pt x="72" y="1"/>
                      <a:pt x="71" y="0"/>
                    </a:cubicBezTo>
                    <a:cubicBezTo>
                      <a:pt x="69" y="0"/>
                      <a:pt x="66" y="1"/>
                      <a:pt x="65" y="1"/>
                    </a:cubicBezTo>
                    <a:cubicBezTo>
                      <a:pt x="61" y="0"/>
                      <a:pt x="59" y="2"/>
                      <a:pt x="56" y="4"/>
                    </a:cubicBezTo>
                    <a:cubicBezTo>
                      <a:pt x="53" y="5"/>
                      <a:pt x="51" y="5"/>
                      <a:pt x="53" y="8"/>
                    </a:cubicBezTo>
                    <a:cubicBezTo>
                      <a:pt x="55" y="10"/>
                      <a:pt x="53" y="12"/>
                      <a:pt x="51" y="13"/>
                    </a:cubicBezTo>
                    <a:cubicBezTo>
                      <a:pt x="49" y="15"/>
                      <a:pt x="52" y="19"/>
                      <a:pt x="48" y="18"/>
                    </a:cubicBezTo>
                    <a:cubicBezTo>
                      <a:pt x="43" y="18"/>
                      <a:pt x="47" y="19"/>
                      <a:pt x="47" y="21"/>
                    </a:cubicBezTo>
                    <a:cubicBezTo>
                      <a:pt x="48" y="22"/>
                      <a:pt x="44" y="23"/>
                      <a:pt x="43" y="24"/>
                    </a:cubicBezTo>
                    <a:cubicBezTo>
                      <a:pt x="42" y="26"/>
                      <a:pt x="42" y="30"/>
                      <a:pt x="41" y="30"/>
                    </a:cubicBezTo>
                    <a:cubicBezTo>
                      <a:pt x="40" y="31"/>
                      <a:pt x="39" y="30"/>
                      <a:pt x="38" y="30"/>
                    </a:cubicBezTo>
                    <a:cubicBezTo>
                      <a:pt x="36" y="30"/>
                      <a:pt x="35" y="31"/>
                      <a:pt x="34" y="32"/>
                    </a:cubicBezTo>
                    <a:cubicBezTo>
                      <a:pt x="32" y="33"/>
                      <a:pt x="31" y="32"/>
                      <a:pt x="30" y="33"/>
                    </a:cubicBezTo>
                    <a:cubicBezTo>
                      <a:pt x="28" y="34"/>
                      <a:pt x="28" y="35"/>
                      <a:pt x="27" y="37"/>
                    </a:cubicBezTo>
                    <a:cubicBezTo>
                      <a:pt x="27" y="40"/>
                      <a:pt x="25" y="41"/>
                      <a:pt x="22" y="42"/>
                    </a:cubicBezTo>
                    <a:cubicBezTo>
                      <a:pt x="19" y="43"/>
                      <a:pt x="16" y="43"/>
                      <a:pt x="13" y="43"/>
                    </a:cubicBezTo>
                    <a:cubicBezTo>
                      <a:pt x="8" y="43"/>
                      <a:pt x="4" y="42"/>
                      <a:pt x="0" y="40"/>
                    </a:cubicBezTo>
                    <a:cubicBezTo>
                      <a:pt x="1" y="42"/>
                      <a:pt x="2" y="44"/>
                      <a:pt x="3" y="46"/>
                    </a:cubicBezTo>
                    <a:cubicBezTo>
                      <a:pt x="4" y="47"/>
                      <a:pt x="8" y="48"/>
                      <a:pt x="8" y="5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59" name="Freeform 698">
                <a:extLst>
                  <a:ext uri="{FF2B5EF4-FFF2-40B4-BE49-F238E27FC236}">
                    <a16:creationId xmlns:a16="http://schemas.microsoft.com/office/drawing/2014/main" id="{6BE9C1A1-1A01-4298-8FA6-FAA4A17BA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830" y="7905544"/>
                <a:ext cx="590207" cy="442874"/>
              </a:xfrm>
              <a:custGeom>
                <a:avLst/>
                <a:gdLst>
                  <a:gd name="T0" fmla="*/ 72 w 75"/>
                  <a:gd name="T1" fmla="*/ 7 h 53"/>
                  <a:gd name="T2" fmla="*/ 69 w 75"/>
                  <a:gd name="T3" fmla="*/ 8 h 53"/>
                  <a:gd name="T4" fmla="*/ 67 w 75"/>
                  <a:gd name="T5" fmla="*/ 7 h 53"/>
                  <a:gd name="T6" fmla="*/ 62 w 75"/>
                  <a:gd name="T7" fmla="*/ 10 h 53"/>
                  <a:gd name="T8" fmla="*/ 57 w 75"/>
                  <a:gd name="T9" fmla="*/ 11 h 53"/>
                  <a:gd name="T10" fmla="*/ 57 w 75"/>
                  <a:gd name="T11" fmla="*/ 4 h 53"/>
                  <a:gd name="T12" fmla="*/ 54 w 75"/>
                  <a:gd name="T13" fmla="*/ 1 h 53"/>
                  <a:gd name="T14" fmla="*/ 50 w 75"/>
                  <a:gd name="T15" fmla="*/ 6 h 53"/>
                  <a:gd name="T16" fmla="*/ 47 w 75"/>
                  <a:gd name="T17" fmla="*/ 8 h 53"/>
                  <a:gd name="T18" fmla="*/ 44 w 75"/>
                  <a:gd name="T19" fmla="*/ 8 h 53"/>
                  <a:gd name="T20" fmla="*/ 39 w 75"/>
                  <a:gd name="T21" fmla="*/ 10 h 53"/>
                  <a:gd name="T22" fmla="*/ 34 w 75"/>
                  <a:gd name="T23" fmla="*/ 7 h 53"/>
                  <a:gd name="T24" fmla="*/ 28 w 75"/>
                  <a:gd name="T25" fmla="*/ 6 h 53"/>
                  <a:gd name="T26" fmla="*/ 27 w 75"/>
                  <a:gd name="T27" fmla="*/ 8 h 53"/>
                  <a:gd name="T28" fmla="*/ 24 w 75"/>
                  <a:gd name="T29" fmla="*/ 9 h 53"/>
                  <a:gd name="T30" fmla="*/ 21 w 75"/>
                  <a:gd name="T31" fmla="*/ 14 h 53"/>
                  <a:gd name="T32" fmla="*/ 15 w 75"/>
                  <a:gd name="T33" fmla="*/ 17 h 53"/>
                  <a:gd name="T34" fmla="*/ 11 w 75"/>
                  <a:gd name="T35" fmla="*/ 19 h 53"/>
                  <a:gd name="T36" fmla="*/ 5 w 75"/>
                  <a:gd name="T37" fmla="*/ 16 h 53"/>
                  <a:gd name="T38" fmla="*/ 4 w 75"/>
                  <a:gd name="T39" fmla="*/ 23 h 53"/>
                  <a:gd name="T40" fmla="*/ 3 w 75"/>
                  <a:gd name="T41" fmla="*/ 29 h 53"/>
                  <a:gd name="T42" fmla="*/ 2 w 75"/>
                  <a:gd name="T43" fmla="*/ 33 h 53"/>
                  <a:gd name="T44" fmla="*/ 3 w 75"/>
                  <a:gd name="T45" fmla="*/ 37 h 53"/>
                  <a:gd name="T46" fmla="*/ 4 w 75"/>
                  <a:gd name="T47" fmla="*/ 40 h 53"/>
                  <a:gd name="T48" fmla="*/ 8 w 75"/>
                  <a:gd name="T49" fmla="*/ 43 h 53"/>
                  <a:gd name="T50" fmla="*/ 4 w 75"/>
                  <a:gd name="T51" fmla="*/ 49 h 53"/>
                  <a:gd name="T52" fmla="*/ 29 w 75"/>
                  <a:gd name="T53" fmla="*/ 50 h 53"/>
                  <a:gd name="T54" fmla="*/ 32 w 75"/>
                  <a:gd name="T55" fmla="*/ 43 h 53"/>
                  <a:gd name="T56" fmla="*/ 39 w 75"/>
                  <a:gd name="T57" fmla="*/ 40 h 53"/>
                  <a:gd name="T58" fmla="*/ 43 w 75"/>
                  <a:gd name="T59" fmla="*/ 39 h 53"/>
                  <a:gd name="T60" fmla="*/ 45 w 75"/>
                  <a:gd name="T61" fmla="*/ 39 h 53"/>
                  <a:gd name="T62" fmla="*/ 47 w 75"/>
                  <a:gd name="T63" fmla="*/ 33 h 53"/>
                  <a:gd name="T64" fmla="*/ 51 w 75"/>
                  <a:gd name="T65" fmla="*/ 30 h 53"/>
                  <a:gd name="T66" fmla="*/ 51 w 75"/>
                  <a:gd name="T67" fmla="*/ 27 h 53"/>
                  <a:gd name="T68" fmla="*/ 55 w 75"/>
                  <a:gd name="T69" fmla="*/ 26 h 53"/>
                  <a:gd name="T70" fmla="*/ 55 w 75"/>
                  <a:gd name="T71" fmla="*/ 23 h 53"/>
                  <a:gd name="T72" fmla="*/ 58 w 75"/>
                  <a:gd name="T73" fmla="*/ 19 h 53"/>
                  <a:gd name="T74" fmla="*/ 56 w 75"/>
                  <a:gd name="T75" fmla="*/ 14 h 53"/>
                  <a:gd name="T76" fmla="*/ 63 w 75"/>
                  <a:gd name="T77" fmla="*/ 11 h 53"/>
                  <a:gd name="T78" fmla="*/ 70 w 75"/>
                  <a:gd name="T79" fmla="*/ 10 h 53"/>
                  <a:gd name="T80" fmla="*/ 74 w 75"/>
                  <a:gd name="T81" fmla="*/ 9 h 53"/>
                  <a:gd name="T82" fmla="*/ 75 w 75"/>
                  <a:gd name="T83" fmla="*/ 7 h 53"/>
                  <a:gd name="T84" fmla="*/ 72 w 75"/>
                  <a:gd name="T85" fmla="*/ 7 h 53"/>
                  <a:gd name="T86" fmla="*/ 72 w 75"/>
                  <a:gd name="T8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53">
                    <a:moveTo>
                      <a:pt x="72" y="7"/>
                    </a:moveTo>
                    <a:cubicBezTo>
                      <a:pt x="71" y="7"/>
                      <a:pt x="70" y="9"/>
                      <a:pt x="69" y="8"/>
                    </a:cubicBezTo>
                    <a:cubicBezTo>
                      <a:pt x="68" y="8"/>
                      <a:pt x="68" y="6"/>
                      <a:pt x="67" y="7"/>
                    </a:cubicBezTo>
                    <a:cubicBezTo>
                      <a:pt x="65" y="7"/>
                      <a:pt x="63" y="9"/>
                      <a:pt x="62" y="10"/>
                    </a:cubicBezTo>
                    <a:cubicBezTo>
                      <a:pt x="61" y="10"/>
                      <a:pt x="59" y="12"/>
                      <a:pt x="57" y="11"/>
                    </a:cubicBezTo>
                    <a:cubicBezTo>
                      <a:pt x="56" y="10"/>
                      <a:pt x="59" y="6"/>
                      <a:pt x="57" y="4"/>
                    </a:cubicBezTo>
                    <a:cubicBezTo>
                      <a:pt x="57" y="4"/>
                      <a:pt x="55" y="0"/>
                      <a:pt x="54" y="1"/>
                    </a:cubicBezTo>
                    <a:cubicBezTo>
                      <a:pt x="53" y="3"/>
                      <a:pt x="52" y="5"/>
                      <a:pt x="50" y="6"/>
                    </a:cubicBezTo>
                    <a:cubicBezTo>
                      <a:pt x="48" y="7"/>
                      <a:pt x="47" y="6"/>
                      <a:pt x="47" y="8"/>
                    </a:cubicBezTo>
                    <a:cubicBezTo>
                      <a:pt x="46" y="11"/>
                      <a:pt x="45" y="7"/>
                      <a:pt x="44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7"/>
                      <a:pt x="28" y="6"/>
                      <a:pt x="28" y="6"/>
                    </a:cubicBezTo>
                    <a:cubicBezTo>
                      <a:pt x="27" y="7"/>
                      <a:pt x="28" y="8"/>
                      <a:pt x="27" y="8"/>
                    </a:cubicBezTo>
                    <a:cubicBezTo>
                      <a:pt x="26" y="8"/>
                      <a:pt x="24" y="8"/>
                      <a:pt x="24" y="9"/>
                    </a:cubicBezTo>
                    <a:cubicBezTo>
                      <a:pt x="23" y="11"/>
                      <a:pt x="23" y="13"/>
                      <a:pt x="21" y="14"/>
                    </a:cubicBezTo>
                    <a:cubicBezTo>
                      <a:pt x="18" y="16"/>
                      <a:pt x="17" y="15"/>
                      <a:pt x="15" y="17"/>
                    </a:cubicBezTo>
                    <a:cubicBezTo>
                      <a:pt x="14" y="19"/>
                      <a:pt x="12" y="19"/>
                      <a:pt x="11" y="19"/>
                    </a:cubicBezTo>
                    <a:cubicBezTo>
                      <a:pt x="10" y="18"/>
                      <a:pt x="5" y="17"/>
                      <a:pt x="5" y="16"/>
                    </a:cubicBezTo>
                    <a:cubicBezTo>
                      <a:pt x="5" y="19"/>
                      <a:pt x="5" y="21"/>
                      <a:pt x="4" y="23"/>
                    </a:cubicBezTo>
                    <a:cubicBezTo>
                      <a:pt x="2" y="25"/>
                      <a:pt x="0" y="27"/>
                      <a:pt x="3" y="29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2" y="36"/>
                      <a:pt x="3" y="37"/>
                    </a:cubicBezTo>
                    <a:cubicBezTo>
                      <a:pt x="3" y="39"/>
                      <a:pt x="2" y="40"/>
                      <a:pt x="4" y="40"/>
                    </a:cubicBezTo>
                    <a:cubicBezTo>
                      <a:pt x="7" y="41"/>
                      <a:pt x="8" y="40"/>
                      <a:pt x="8" y="43"/>
                    </a:cubicBezTo>
                    <a:cubicBezTo>
                      <a:pt x="8" y="45"/>
                      <a:pt x="5" y="48"/>
                      <a:pt x="4" y="49"/>
                    </a:cubicBezTo>
                    <a:cubicBezTo>
                      <a:pt x="12" y="53"/>
                      <a:pt x="21" y="52"/>
                      <a:pt x="29" y="50"/>
                    </a:cubicBezTo>
                    <a:cubicBezTo>
                      <a:pt x="32" y="49"/>
                      <a:pt x="31" y="45"/>
                      <a:pt x="32" y="43"/>
                    </a:cubicBezTo>
                    <a:cubicBezTo>
                      <a:pt x="33" y="41"/>
                      <a:pt x="37" y="42"/>
                      <a:pt x="39" y="40"/>
                    </a:cubicBezTo>
                    <a:cubicBezTo>
                      <a:pt x="40" y="40"/>
                      <a:pt x="41" y="39"/>
                      <a:pt x="43" y="39"/>
                    </a:cubicBezTo>
                    <a:cubicBezTo>
                      <a:pt x="43" y="39"/>
                      <a:pt x="45" y="40"/>
                      <a:pt x="45" y="39"/>
                    </a:cubicBezTo>
                    <a:cubicBezTo>
                      <a:pt x="46" y="37"/>
                      <a:pt x="46" y="35"/>
                      <a:pt x="47" y="33"/>
                    </a:cubicBezTo>
                    <a:cubicBezTo>
                      <a:pt x="48" y="32"/>
                      <a:pt x="52" y="31"/>
                      <a:pt x="51" y="30"/>
                    </a:cubicBezTo>
                    <a:cubicBezTo>
                      <a:pt x="51" y="29"/>
                      <a:pt x="47" y="27"/>
                      <a:pt x="51" y="27"/>
                    </a:cubicBezTo>
                    <a:cubicBezTo>
                      <a:pt x="52" y="27"/>
                      <a:pt x="54" y="28"/>
                      <a:pt x="55" y="26"/>
                    </a:cubicBezTo>
                    <a:cubicBezTo>
                      <a:pt x="55" y="25"/>
                      <a:pt x="54" y="24"/>
                      <a:pt x="55" y="23"/>
                    </a:cubicBezTo>
                    <a:cubicBezTo>
                      <a:pt x="55" y="21"/>
                      <a:pt x="58" y="21"/>
                      <a:pt x="58" y="19"/>
                    </a:cubicBezTo>
                    <a:cubicBezTo>
                      <a:pt x="58" y="17"/>
                      <a:pt x="55" y="16"/>
                      <a:pt x="56" y="14"/>
                    </a:cubicBezTo>
                    <a:cubicBezTo>
                      <a:pt x="58" y="13"/>
                      <a:pt x="61" y="12"/>
                      <a:pt x="63" y="11"/>
                    </a:cubicBezTo>
                    <a:cubicBezTo>
                      <a:pt x="65" y="9"/>
                      <a:pt x="68" y="10"/>
                      <a:pt x="70" y="10"/>
                    </a:cubicBezTo>
                    <a:cubicBezTo>
                      <a:pt x="71" y="10"/>
                      <a:pt x="73" y="10"/>
                      <a:pt x="74" y="9"/>
                    </a:cubicBezTo>
                    <a:cubicBezTo>
                      <a:pt x="74" y="9"/>
                      <a:pt x="75" y="8"/>
                      <a:pt x="75" y="7"/>
                    </a:cubicBezTo>
                    <a:cubicBezTo>
                      <a:pt x="74" y="7"/>
                      <a:pt x="73" y="7"/>
                      <a:pt x="72" y="7"/>
                    </a:cubicBezTo>
                    <a:cubicBezTo>
                      <a:pt x="71" y="8"/>
                      <a:pt x="73" y="7"/>
                      <a:pt x="72" y="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0" name="Freeform 699">
                <a:extLst>
                  <a:ext uri="{FF2B5EF4-FFF2-40B4-BE49-F238E27FC236}">
                    <a16:creationId xmlns:a16="http://schemas.microsoft.com/office/drawing/2014/main" id="{D5A44313-7E1F-4DEF-83FF-95228BA5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6175" y="7547837"/>
                <a:ext cx="21461" cy="34068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2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2"/>
                      <a:pt x="1" y="0"/>
                      <a:pt x="1" y="1"/>
                    </a:cubicBezTo>
                    <a:cubicBezTo>
                      <a:pt x="0" y="2"/>
                      <a:pt x="2" y="3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1" name="Freeform 700">
                <a:extLst>
                  <a:ext uri="{FF2B5EF4-FFF2-40B4-BE49-F238E27FC236}">
                    <a16:creationId xmlns:a16="http://schemas.microsoft.com/office/drawing/2014/main" id="{DEDB36DA-C236-48FC-A674-CC2E7AD16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9864" y="7022635"/>
                <a:ext cx="1596241" cy="809100"/>
              </a:xfrm>
              <a:custGeom>
                <a:avLst/>
                <a:gdLst>
                  <a:gd name="T0" fmla="*/ 194 w 203"/>
                  <a:gd name="T1" fmla="*/ 37 h 97"/>
                  <a:gd name="T2" fmla="*/ 177 w 203"/>
                  <a:gd name="T3" fmla="*/ 31 h 97"/>
                  <a:gd name="T4" fmla="*/ 163 w 203"/>
                  <a:gd name="T5" fmla="*/ 19 h 97"/>
                  <a:gd name="T6" fmla="*/ 154 w 203"/>
                  <a:gd name="T7" fmla="*/ 7 h 97"/>
                  <a:gd name="T8" fmla="*/ 137 w 203"/>
                  <a:gd name="T9" fmla="*/ 10 h 97"/>
                  <a:gd name="T10" fmla="*/ 129 w 203"/>
                  <a:gd name="T11" fmla="*/ 8 h 97"/>
                  <a:gd name="T12" fmla="*/ 112 w 203"/>
                  <a:gd name="T13" fmla="*/ 2 h 97"/>
                  <a:gd name="T14" fmla="*/ 76 w 203"/>
                  <a:gd name="T15" fmla="*/ 10 h 97"/>
                  <a:gd name="T16" fmla="*/ 75 w 203"/>
                  <a:gd name="T17" fmla="*/ 20 h 97"/>
                  <a:gd name="T18" fmla="*/ 74 w 203"/>
                  <a:gd name="T19" fmla="*/ 31 h 97"/>
                  <a:gd name="T20" fmla="*/ 60 w 203"/>
                  <a:gd name="T21" fmla="*/ 29 h 97"/>
                  <a:gd name="T22" fmla="*/ 48 w 203"/>
                  <a:gd name="T23" fmla="*/ 32 h 97"/>
                  <a:gd name="T24" fmla="*/ 37 w 203"/>
                  <a:gd name="T25" fmla="*/ 27 h 97"/>
                  <a:gd name="T26" fmla="*/ 22 w 203"/>
                  <a:gd name="T27" fmla="*/ 25 h 97"/>
                  <a:gd name="T28" fmla="*/ 13 w 203"/>
                  <a:gd name="T29" fmla="*/ 32 h 97"/>
                  <a:gd name="T30" fmla="*/ 3 w 203"/>
                  <a:gd name="T31" fmla="*/ 38 h 97"/>
                  <a:gd name="T32" fmla="*/ 4 w 203"/>
                  <a:gd name="T33" fmla="*/ 47 h 97"/>
                  <a:gd name="T34" fmla="*/ 14 w 203"/>
                  <a:gd name="T35" fmla="*/ 57 h 97"/>
                  <a:gd name="T36" fmla="*/ 17 w 203"/>
                  <a:gd name="T37" fmla="*/ 57 h 97"/>
                  <a:gd name="T38" fmla="*/ 36 w 203"/>
                  <a:gd name="T39" fmla="*/ 63 h 97"/>
                  <a:gd name="T40" fmla="*/ 33 w 203"/>
                  <a:gd name="T41" fmla="*/ 66 h 97"/>
                  <a:gd name="T42" fmla="*/ 22 w 203"/>
                  <a:gd name="T43" fmla="*/ 72 h 97"/>
                  <a:gd name="T44" fmla="*/ 31 w 203"/>
                  <a:gd name="T45" fmla="*/ 82 h 97"/>
                  <a:gd name="T46" fmla="*/ 48 w 203"/>
                  <a:gd name="T47" fmla="*/ 90 h 97"/>
                  <a:gd name="T48" fmla="*/ 50 w 203"/>
                  <a:gd name="T49" fmla="*/ 68 h 97"/>
                  <a:gd name="T50" fmla="*/ 64 w 203"/>
                  <a:gd name="T51" fmla="*/ 62 h 97"/>
                  <a:gd name="T52" fmla="*/ 72 w 203"/>
                  <a:gd name="T53" fmla="*/ 66 h 97"/>
                  <a:gd name="T54" fmla="*/ 84 w 203"/>
                  <a:gd name="T55" fmla="*/ 76 h 97"/>
                  <a:gd name="T56" fmla="*/ 100 w 203"/>
                  <a:gd name="T57" fmla="*/ 81 h 97"/>
                  <a:gd name="T58" fmla="*/ 107 w 203"/>
                  <a:gd name="T59" fmla="*/ 91 h 97"/>
                  <a:gd name="T60" fmla="*/ 123 w 203"/>
                  <a:gd name="T61" fmla="*/ 85 h 97"/>
                  <a:gd name="T62" fmla="*/ 137 w 203"/>
                  <a:gd name="T63" fmla="*/ 83 h 97"/>
                  <a:gd name="T64" fmla="*/ 153 w 203"/>
                  <a:gd name="T65" fmla="*/ 81 h 97"/>
                  <a:gd name="T66" fmla="*/ 172 w 203"/>
                  <a:gd name="T67" fmla="*/ 76 h 97"/>
                  <a:gd name="T68" fmla="*/ 175 w 203"/>
                  <a:gd name="T69" fmla="*/ 66 h 97"/>
                  <a:gd name="T70" fmla="*/ 182 w 203"/>
                  <a:gd name="T71" fmla="*/ 60 h 97"/>
                  <a:gd name="T72" fmla="*/ 193 w 203"/>
                  <a:gd name="T73" fmla="*/ 56 h 97"/>
                  <a:gd name="T74" fmla="*/ 202 w 203"/>
                  <a:gd name="T75" fmla="*/ 44 h 97"/>
                  <a:gd name="T76" fmla="*/ 201 w 203"/>
                  <a:gd name="T77" fmla="*/ 39 h 97"/>
                  <a:gd name="T78" fmla="*/ 140 w 203"/>
                  <a:gd name="T79" fmla="*/ 65 h 97"/>
                  <a:gd name="T80" fmla="*/ 141 w 203"/>
                  <a:gd name="T81" fmla="*/ 59 h 97"/>
                  <a:gd name="T82" fmla="*/ 148 w 203"/>
                  <a:gd name="T83" fmla="*/ 58 h 97"/>
                  <a:gd name="T84" fmla="*/ 156 w 203"/>
                  <a:gd name="T85" fmla="*/ 58 h 97"/>
                  <a:gd name="T86" fmla="*/ 165 w 203"/>
                  <a:gd name="T8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" h="97">
                    <a:moveTo>
                      <a:pt x="201" y="39"/>
                    </a:moveTo>
                    <a:cubicBezTo>
                      <a:pt x="201" y="38"/>
                      <a:pt x="197" y="39"/>
                      <a:pt x="197" y="39"/>
                    </a:cubicBezTo>
                    <a:cubicBezTo>
                      <a:pt x="195" y="39"/>
                      <a:pt x="194" y="38"/>
                      <a:pt x="194" y="37"/>
                    </a:cubicBezTo>
                    <a:cubicBezTo>
                      <a:pt x="193" y="35"/>
                      <a:pt x="191" y="35"/>
                      <a:pt x="191" y="34"/>
                    </a:cubicBezTo>
                    <a:cubicBezTo>
                      <a:pt x="190" y="33"/>
                      <a:pt x="189" y="30"/>
                      <a:pt x="186" y="30"/>
                    </a:cubicBezTo>
                    <a:cubicBezTo>
                      <a:pt x="183" y="30"/>
                      <a:pt x="180" y="33"/>
                      <a:pt x="177" y="31"/>
                    </a:cubicBezTo>
                    <a:cubicBezTo>
                      <a:pt x="176" y="30"/>
                      <a:pt x="175" y="29"/>
                      <a:pt x="174" y="28"/>
                    </a:cubicBezTo>
                    <a:cubicBezTo>
                      <a:pt x="173" y="28"/>
                      <a:pt x="171" y="31"/>
                      <a:pt x="170" y="31"/>
                    </a:cubicBezTo>
                    <a:cubicBezTo>
                      <a:pt x="169" y="32"/>
                      <a:pt x="163" y="21"/>
                      <a:pt x="163" y="19"/>
                    </a:cubicBezTo>
                    <a:cubicBezTo>
                      <a:pt x="161" y="17"/>
                      <a:pt x="160" y="14"/>
                      <a:pt x="157" y="13"/>
                    </a:cubicBezTo>
                    <a:cubicBezTo>
                      <a:pt x="156" y="12"/>
                      <a:pt x="155" y="11"/>
                      <a:pt x="154" y="11"/>
                    </a:cubicBezTo>
                    <a:cubicBezTo>
                      <a:pt x="152" y="10"/>
                      <a:pt x="154" y="8"/>
                      <a:pt x="154" y="7"/>
                    </a:cubicBezTo>
                    <a:cubicBezTo>
                      <a:pt x="154" y="6"/>
                      <a:pt x="147" y="10"/>
                      <a:pt x="146" y="11"/>
                    </a:cubicBezTo>
                    <a:cubicBezTo>
                      <a:pt x="145" y="11"/>
                      <a:pt x="137" y="14"/>
                      <a:pt x="137" y="13"/>
                    </a:cubicBezTo>
                    <a:cubicBezTo>
                      <a:pt x="137" y="11"/>
                      <a:pt x="139" y="10"/>
                      <a:pt x="137" y="10"/>
                    </a:cubicBezTo>
                    <a:cubicBezTo>
                      <a:pt x="136" y="9"/>
                      <a:pt x="135" y="8"/>
                      <a:pt x="134" y="9"/>
                    </a:cubicBezTo>
                    <a:cubicBezTo>
                      <a:pt x="134" y="9"/>
                      <a:pt x="134" y="10"/>
                      <a:pt x="133" y="9"/>
                    </a:cubicBezTo>
                    <a:cubicBezTo>
                      <a:pt x="131" y="8"/>
                      <a:pt x="132" y="7"/>
                      <a:pt x="129" y="8"/>
                    </a:cubicBezTo>
                    <a:cubicBezTo>
                      <a:pt x="126" y="10"/>
                      <a:pt x="126" y="7"/>
                      <a:pt x="126" y="5"/>
                    </a:cubicBezTo>
                    <a:cubicBezTo>
                      <a:pt x="127" y="1"/>
                      <a:pt x="121" y="0"/>
                      <a:pt x="118" y="0"/>
                    </a:cubicBezTo>
                    <a:cubicBezTo>
                      <a:pt x="116" y="0"/>
                      <a:pt x="114" y="1"/>
                      <a:pt x="112" y="2"/>
                    </a:cubicBezTo>
                    <a:cubicBezTo>
                      <a:pt x="110" y="3"/>
                      <a:pt x="108" y="4"/>
                      <a:pt x="105" y="4"/>
                    </a:cubicBezTo>
                    <a:cubicBezTo>
                      <a:pt x="97" y="6"/>
                      <a:pt x="89" y="9"/>
                      <a:pt x="81" y="9"/>
                    </a:cubicBezTo>
                    <a:cubicBezTo>
                      <a:pt x="79" y="9"/>
                      <a:pt x="77" y="9"/>
                      <a:pt x="76" y="10"/>
                    </a:cubicBezTo>
                    <a:cubicBezTo>
                      <a:pt x="75" y="11"/>
                      <a:pt x="77" y="14"/>
                      <a:pt x="79" y="14"/>
                    </a:cubicBezTo>
                    <a:cubicBezTo>
                      <a:pt x="83" y="17"/>
                      <a:pt x="76" y="16"/>
                      <a:pt x="74" y="17"/>
                    </a:cubicBezTo>
                    <a:cubicBezTo>
                      <a:pt x="72" y="18"/>
                      <a:pt x="75" y="19"/>
                      <a:pt x="75" y="20"/>
                    </a:cubicBezTo>
                    <a:cubicBezTo>
                      <a:pt x="75" y="22"/>
                      <a:pt x="71" y="22"/>
                      <a:pt x="71" y="23"/>
                    </a:cubicBezTo>
                    <a:cubicBezTo>
                      <a:pt x="71" y="26"/>
                      <a:pt x="79" y="25"/>
                      <a:pt x="78" y="29"/>
                    </a:cubicBezTo>
                    <a:cubicBezTo>
                      <a:pt x="77" y="30"/>
                      <a:pt x="76" y="31"/>
                      <a:pt x="74" y="31"/>
                    </a:cubicBezTo>
                    <a:cubicBezTo>
                      <a:pt x="73" y="31"/>
                      <a:pt x="70" y="31"/>
                      <a:pt x="69" y="31"/>
                    </a:cubicBezTo>
                    <a:cubicBezTo>
                      <a:pt x="67" y="32"/>
                      <a:pt x="68" y="33"/>
                      <a:pt x="66" y="32"/>
                    </a:cubicBezTo>
                    <a:cubicBezTo>
                      <a:pt x="64" y="31"/>
                      <a:pt x="62" y="29"/>
                      <a:pt x="60" y="29"/>
                    </a:cubicBezTo>
                    <a:cubicBezTo>
                      <a:pt x="59" y="28"/>
                      <a:pt x="57" y="30"/>
                      <a:pt x="56" y="30"/>
                    </a:cubicBezTo>
                    <a:cubicBezTo>
                      <a:pt x="54" y="29"/>
                      <a:pt x="53" y="29"/>
                      <a:pt x="51" y="30"/>
                    </a:cubicBezTo>
                    <a:cubicBezTo>
                      <a:pt x="50" y="31"/>
                      <a:pt x="49" y="33"/>
                      <a:pt x="48" y="32"/>
                    </a:cubicBezTo>
                    <a:cubicBezTo>
                      <a:pt x="47" y="32"/>
                      <a:pt x="44" y="29"/>
                      <a:pt x="43" y="30"/>
                    </a:cubicBezTo>
                    <a:cubicBezTo>
                      <a:pt x="42" y="30"/>
                      <a:pt x="42" y="33"/>
                      <a:pt x="41" y="31"/>
                    </a:cubicBezTo>
                    <a:cubicBezTo>
                      <a:pt x="40" y="29"/>
                      <a:pt x="39" y="28"/>
                      <a:pt x="37" y="27"/>
                    </a:cubicBezTo>
                    <a:cubicBezTo>
                      <a:pt x="35" y="26"/>
                      <a:pt x="33" y="26"/>
                      <a:pt x="32" y="25"/>
                    </a:cubicBezTo>
                    <a:cubicBezTo>
                      <a:pt x="29" y="24"/>
                      <a:pt x="29" y="26"/>
                      <a:pt x="27" y="26"/>
                    </a:cubicBezTo>
                    <a:cubicBezTo>
                      <a:pt x="25" y="27"/>
                      <a:pt x="24" y="24"/>
                      <a:pt x="22" y="25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8"/>
                      <a:pt x="17" y="28"/>
                      <a:pt x="16" y="28"/>
                    </a:cubicBezTo>
                    <a:cubicBezTo>
                      <a:pt x="15" y="29"/>
                      <a:pt x="13" y="31"/>
                      <a:pt x="13" y="32"/>
                    </a:cubicBezTo>
                    <a:cubicBezTo>
                      <a:pt x="12" y="33"/>
                      <a:pt x="14" y="36"/>
                      <a:pt x="12" y="36"/>
                    </a:cubicBezTo>
                    <a:cubicBezTo>
                      <a:pt x="10" y="37"/>
                      <a:pt x="7" y="31"/>
                      <a:pt x="6" y="34"/>
                    </a:cubicBezTo>
                    <a:cubicBezTo>
                      <a:pt x="5" y="36"/>
                      <a:pt x="4" y="36"/>
                      <a:pt x="3" y="38"/>
                    </a:cubicBezTo>
                    <a:cubicBezTo>
                      <a:pt x="2" y="40"/>
                      <a:pt x="6" y="40"/>
                      <a:pt x="4" y="42"/>
                    </a:cubicBezTo>
                    <a:cubicBezTo>
                      <a:pt x="3" y="43"/>
                      <a:pt x="0" y="45"/>
                      <a:pt x="2" y="46"/>
                    </a:cubicBezTo>
                    <a:cubicBezTo>
                      <a:pt x="3" y="46"/>
                      <a:pt x="4" y="47"/>
                      <a:pt x="4" y="47"/>
                    </a:cubicBezTo>
                    <a:cubicBezTo>
                      <a:pt x="5" y="48"/>
                      <a:pt x="4" y="49"/>
                      <a:pt x="5" y="50"/>
                    </a:cubicBezTo>
                    <a:cubicBezTo>
                      <a:pt x="7" y="51"/>
                      <a:pt x="9" y="49"/>
                      <a:pt x="11" y="51"/>
                    </a:cubicBezTo>
                    <a:cubicBezTo>
                      <a:pt x="12" y="52"/>
                      <a:pt x="14" y="55"/>
                      <a:pt x="14" y="57"/>
                    </a:cubicBezTo>
                    <a:cubicBezTo>
                      <a:pt x="13" y="57"/>
                      <a:pt x="10" y="56"/>
                      <a:pt x="13" y="58"/>
                    </a:cubicBezTo>
                    <a:cubicBezTo>
                      <a:pt x="14" y="59"/>
                      <a:pt x="14" y="60"/>
                      <a:pt x="16" y="58"/>
                    </a:cubicBezTo>
                    <a:cubicBezTo>
                      <a:pt x="16" y="57"/>
                      <a:pt x="16" y="57"/>
                      <a:pt x="17" y="57"/>
                    </a:cubicBezTo>
                    <a:cubicBezTo>
                      <a:pt x="22" y="57"/>
                      <a:pt x="24" y="54"/>
                      <a:pt x="29" y="56"/>
                    </a:cubicBezTo>
                    <a:cubicBezTo>
                      <a:pt x="31" y="57"/>
                      <a:pt x="33" y="54"/>
                      <a:pt x="34" y="56"/>
                    </a:cubicBezTo>
                    <a:cubicBezTo>
                      <a:pt x="35" y="57"/>
                      <a:pt x="37" y="61"/>
                      <a:pt x="36" y="63"/>
                    </a:cubicBezTo>
                    <a:cubicBezTo>
                      <a:pt x="35" y="63"/>
                      <a:pt x="33" y="64"/>
                      <a:pt x="35" y="64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6"/>
                      <a:pt x="33" y="66"/>
                      <a:pt x="33" y="66"/>
                    </a:cubicBezTo>
                    <a:cubicBezTo>
                      <a:pt x="30" y="66"/>
                      <a:pt x="22" y="64"/>
                      <a:pt x="24" y="69"/>
                    </a:cubicBezTo>
                    <a:cubicBezTo>
                      <a:pt x="25" y="71"/>
                      <a:pt x="24" y="71"/>
                      <a:pt x="22" y="70"/>
                    </a:cubicBezTo>
                    <a:cubicBezTo>
                      <a:pt x="20" y="69"/>
                      <a:pt x="21" y="71"/>
                      <a:pt x="22" y="72"/>
                    </a:cubicBezTo>
                    <a:cubicBezTo>
                      <a:pt x="24" y="72"/>
                      <a:pt x="24" y="75"/>
                      <a:pt x="25" y="76"/>
                    </a:cubicBezTo>
                    <a:cubicBezTo>
                      <a:pt x="27" y="77"/>
                      <a:pt x="24" y="79"/>
                      <a:pt x="27" y="79"/>
                    </a:cubicBezTo>
                    <a:cubicBezTo>
                      <a:pt x="28" y="79"/>
                      <a:pt x="30" y="81"/>
                      <a:pt x="31" y="82"/>
                    </a:cubicBezTo>
                    <a:cubicBezTo>
                      <a:pt x="34" y="82"/>
                      <a:pt x="31" y="85"/>
                      <a:pt x="31" y="87"/>
                    </a:cubicBezTo>
                    <a:cubicBezTo>
                      <a:pt x="34" y="85"/>
                      <a:pt x="38" y="82"/>
                      <a:pt x="42" y="85"/>
                    </a:cubicBezTo>
                    <a:cubicBezTo>
                      <a:pt x="44" y="87"/>
                      <a:pt x="45" y="90"/>
                      <a:pt x="48" y="90"/>
                    </a:cubicBezTo>
                    <a:cubicBezTo>
                      <a:pt x="50" y="90"/>
                      <a:pt x="49" y="88"/>
                      <a:pt x="49" y="87"/>
                    </a:cubicBezTo>
                    <a:cubicBezTo>
                      <a:pt x="49" y="84"/>
                      <a:pt x="49" y="81"/>
                      <a:pt x="49" y="78"/>
                    </a:cubicBezTo>
                    <a:cubicBezTo>
                      <a:pt x="49" y="76"/>
                      <a:pt x="48" y="68"/>
                      <a:pt x="50" y="68"/>
                    </a:cubicBezTo>
                    <a:cubicBezTo>
                      <a:pt x="52" y="67"/>
                      <a:pt x="55" y="66"/>
                      <a:pt x="57" y="65"/>
                    </a:cubicBezTo>
                    <a:cubicBezTo>
                      <a:pt x="59" y="65"/>
                      <a:pt x="61" y="64"/>
                      <a:pt x="62" y="64"/>
                    </a:cubicBezTo>
                    <a:cubicBezTo>
                      <a:pt x="63" y="63"/>
                      <a:pt x="62" y="61"/>
                      <a:pt x="64" y="62"/>
                    </a:cubicBezTo>
                    <a:cubicBezTo>
                      <a:pt x="65" y="62"/>
                      <a:pt x="68" y="64"/>
                      <a:pt x="68" y="62"/>
                    </a:cubicBezTo>
                    <a:cubicBezTo>
                      <a:pt x="68" y="61"/>
                      <a:pt x="70" y="60"/>
                      <a:pt x="71" y="62"/>
                    </a:cubicBezTo>
                    <a:cubicBezTo>
                      <a:pt x="72" y="63"/>
                      <a:pt x="71" y="64"/>
                      <a:pt x="72" y="66"/>
                    </a:cubicBezTo>
                    <a:cubicBezTo>
                      <a:pt x="72" y="67"/>
                      <a:pt x="73" y="69"/>
                      <a:pt x="72" y="70"/>
                    </a:cubicBezTo>
                    <a:cubicBezTo>
                      <a:pt x="73" y="71"/>
                      <a:pt x="74" y="71"/>
                      <a:pt x="75" y="72"/>
                    </a:cubicBezTo>
                    <a:cubicBezTo>
                      <a:pt x="78" y="75"/>
                      <a:pt x="80" y="77"/>
                      <a:pt x="84" y="76"/>
                    </a:cubicBezTo>
                    <a:cubicBezTo>
                      <a:pt x="86" y="76"/>
                      <a:pt x="88" y="77"/>
                      <a:pt x="90" y="77"/>
                    </a:cubicBezTo>
                    <a:cubicBezTo>
                      <a:pt x="92" y="77"/>
                      <a:pt x="93" y="75"/>
                      <a:pt x="95" y="75"/>
                    </a:cubicBezTo>
                    <a:cubicBezTo>
                      <a:pt x="97" y="76"/>
                      <a:pt x="99" y="79"/>
                      <a:pt x="100" y="81"/>
                    </a:cubicBezTo>
                    <a:cubicBezTo>
                      <a:pt x="101" y="82"/>
                      <a:pt x="100" y="83"/>
                      <a:pt x="100" y="85"/>
                    </a:cubicBezTo>
                    <a:cubicBezTo>
                      <a:pt x="100" y="87"/>
                      <a:pt x="103" y="88"/>
                      <a:pt x="103" y="90"/>
                    </a:cubicBezTo>
                    <a:cubicBezTo>
                      <a:pt x="103" y="91"/>
                      <a:pt x="106" y="91"/>
                      <a:pt x="107" y="91"/>
                    </a:cubicBezTo>
                    <a:cubicBezTo>
                      <a:pt x="109" y="91"/>
                      <a:pt x="109" y="91"/>
                      <a:pt x="110" y="93"/>
                    </a:cubicBezTo>
                    <a:cubicBezTo>
                      <a:pt x="112" y="97"/>
                      <a:pt x="114" y="92"/>
                      <a:pt x="116" y="90"/>
                    </a:cubicBezTo>
                    <a:cubicBezTo>
                      <a:pt x="117" y="87"/>
                      <a:pt x="121" y="87"/>
                      <a:pt x="123" y="85"/>
                    </a:cubicBezTo>
                    <a:cubicBezTo>
                      <a:pt x="125" y="85"/>
                      <a:pt x="125" y="85"/>
                      <a:pt x="126" y="84"/>
                    </a:cubicBezTo>
                    <a:cubicBezTo>
                      <a:pt x="127" y="81"/>
                      <a:pt x="128" y="82"/>
                      <a:pt x="130" y="82"/>
                    </a:cubicBezTo>
                    <a:cubicBezTo>
                      <a:pt x="132" y="82"/>
                      <a:pt x="136" y="85"/>
                      <a:pt x="137" y="83"/>
                    </a:cubicBezTo>
                    <a:cubicBezTo>
                      <a:pt x="137" y="81"/>
                      <a:pt x="137" y="80"/>
                      <a:pt x="139" y="79"/>
                    </a:cubicBezTo>
                    <a:cubicBezTo>
                      <a:pt x="141" y="78"/>
                      <a:pt x="143" y="80"/>
                      <a:pt x="145" y="80"/>
                    </a:cubicBezTo>
                    <a:cubicBezTo>
                      <a:pt x="147" y="81"/>
                      <a:pt x="151" y="81"/>
                      <a:pt x="153" y="81"/>
                    </a:cubicBezTo>
                    <a:cubicBezTo>
                      <a:pt x="159" y="81"/>
                      <a:pt x="164" y="83"/>
                      <a:pt x="170" y="84"/>
                    </a:cubicBezTo>
                    <a:cubicBezTo>
                      <a:pt x="169" y="82"/>
                      <a:pt x="171" y="81"/>
                      <a:pt x="173" y="79"/>
                    </a:cubicBezTo>
                    <a:cubicBezTo>
                      <a:pt x="174" y="78"/>
                      <a:pt x="173" y="78"/>
                      <a:pt x="172" y="76"/>
                    </a:cubicBezTo>
                    <a:cubicBezTo>
                      <a:pt x="171" y="75"/>
                      <a:pt x="171" y="73"/>
                      <a:pt x="171" y="71"/>
                    </a:cubicBezTo>
                    <a:cubicBezTo>
                      <a:pt x="170" y="71"/>
                      <a:pt x="170" y="67"/>
                      <a:pt x="169" y="68"/>
                    </a:cubicBezTo>
                    <a:cubicBezTo>
                      <a:pt x="170" y="67"/>
                      <a:pt x="173" y="67"/>
                      <a:pt x="175" y="66"/>
                    </a:cubicBezTo>
                    <a:cubicBezTo>
                      <a:pt x="178" y="66"/>
                      <a:pt x="180" y="68"/>
                      <a:pt x="182" y="66"/>
                    </a:cubicBezTo>
                    <a:cubicBezTo>
                      <a:pt x="183" y="66"/>
                      <a:pt x="181" y="65"/>
                      <a:pt x="181" y="64"/>
                    </a:cubicBezTo>
                    <a:cubicBezTo>
                      <a:pt x="180" y="63"/>
                      <a:pt x="181" y="61"/>
                      <a:pt x="182" y="60"/>
                    </a:cubicBezTo>
                    <a:cubicBezTo>
                      <a:pt x="183" y="59"/>
                      <a:pt x="184" y="53"/>
                      <a:pt x="185" y="54"/>
                    </a:cubicBezTo>
                    <a:cubicBezTo>
                      <a:pt x="187" y="55"/>
                      <a:pt x="188" y="56"/>
                      <a:pt x="190" y="56"/>
                    </a:cubicBezTo>
                    <a:cubicBezTo>
                      <a:pt x="191" y="55"/>
                      <a:pt x="192" y="57"/>
                      <a:pt x="193" y="56"/>
                    </a:cubicBezTo>
                    <a:cubicBezTo>
                      <a:pt x="194" y="56"/>
                      <a:pt x="196" y="55"/>
                      <a:pt x="197" y="54"/>
                    </a:cubicBezTo>
                    <a:cubicBezTo>
                      <a:pt x="198" y="53"/>
                      <a:pt x="196" y="51"/>
                      <a:pt x="196" y="49"/>
                    </a:cubicBezTo>
                    <a:cubicBezTo>
                      <a:pt x="197" y="46"/>
                      <a:pt x="200" y="47"/>
                      <a:pt x="202" y="44"/>
                    </a:cubicBezTo>
                    <a:cubicBezTo>
                      <a:pt x="202" y="43"/>
                      <a:pt x="202" y="43"/>
                      <a:pt x="203" y="42"/>
                    </a:cubicBezTo>
                    <a:cubicBezTo>
                      <a:pt x="203" y="41"/>
                      <a:pt x="202" y="40"/>
                      <a:pt x="201" y="39"/>
                    </a:cubicBezTo>
                    <a:cubicBezTo>
                      <a:pt x="201" y="38"/>
                      <a:pt x="202" y="39"/>
                      <a:pt x="201" y="39"/>
                    </a:cubicBezTo>
                    <a:close/>
                    <a:moveTo>
                      <a:pt x="148" y="58"/>
                    </a:moveTo>
                    <a:cubicBezTo>
                      <a:pt x="146" y="58"/>
                      <a:pt x="143" y="61"/>
                      <a:pt x="142" y="62"/>
                    </a:cubicBezTo>
                    <a:cubicBezTo>
                      <a:pt x="141" y="62"/>
                      <a:pt x="140" y="64"/>
                      <a:pt x="140" y="65"/>
                    </a:cubicBezTo>
                    <a:cubicBezTo>
                      <a:pt x="140" y="66"/>
                      <a:pt x="141" y="67"/>
                      <a:pt x="141" y="67"/>
                    </a:cubicBezTo>
                    <a:cubicBezTo>
                      <a:pt x="140" y="68"/>
                      <a:pt x="138" y="64"/>
                      <a:pt x="138" y="63"/>
                    </a:cubicBezTo>
                    <a:cubicBezTo>
                      <a:pt x="138" y="61"/>
                      <a:pt x="139" y="60"/>
                      <a:pt x="141" y="59"/>
                    </a:cubicBezTo>
                    <a:cubicBezTo>
                      <a:pt x="143" y="58"/>
                      <a:pt x="145" y="57"/>
                      <a:pt x="147" y="57"/>
                    </a:cubicBezTo>
                    <a:cubicBezTo>
                      <a:pt x="147" y="57"/>
                      <a:pt x="152" y="58"/>
                      <a:pt x="152" y="58"/>
                    </a:cubicBezTo>
                    <a:cubicBezTo>
                      <a:pt x="151" y="59"/>
                      <a:pt x="148" y="58"/>
                      <a:pt x="148" y="58"/>
                    </a:cubicBezTo>
                    <a:cubicBezTo>
                      <a:pt x="146" y="58"/>
                      <a:pt x="149" y="58"/>
                      <a:pt x="148" y="58"/>
                    </a:cubicBezTo>
                    <a:close/>
                    <a:moveTo>
                      <a:pt x="165" y="59"/>
                    </a:moveTo>
                    <a:cubicBezTo>
                      <a:pt x="164" y="61"/>
                      <a:pt x="157" y="60"/>
                      <a:pt x="156" y="58"/>
                    </a:cubicBezTo>
                    <a:cubicBezTo>
                      <a:pt x="156" y="58"/>
                      <a:pt x="160" y="58"/>
                      <a:pt x="160" y="58"/>
                    </a:cubicBezTo>
                    <a:cubicBezTo>
                      <a:pt x="162" y="58"/>
                      <a:pt x="163" y="58"/>
                      <a:pt x="165" y="57"/>
                    </a:cubicBezTo>
                    <a:cubicBezTo>
                      <a:pt x="165" y="57"/>
                      <a:pt x="165" y="59"/>
                      <a:pt x="165" y="59"/>
                    </a:cubicBezTo>
                    <a:cubicBezTo>
                      <a:pt x="164" y="60"/>
                      <a:pt x="165" y="58"/>
                      <a:pt x="165" y="5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2" name="Freeform 701">
                <a:extLst>
                  <a:ext uri="{FF2B5EF4-FFF2-40B4-BE49-F238E27FC236}">
                    <a16:creationId xmlns:a16="http://schemas.microsoft.com/office/drawing/2014/main" id="{8037C716-627D-42C2-997E-2184096C6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3712" y="8030456"/>
                <a:ext cx="1102612" cy="1243456"/>
              </a:xfrm>
              <a:custGeom>
                <a:avLst/>
                <a:gdLst>
                  <a:gd name="T0" fmla="*/ 121 w 140"/>
                  <a:gd name="T1" fmla="*/ 66 h 149"/>
                  <a:gd name="T2" fmla="*/ 129 w 140"/>
                  <a:gd name="T3" fmla="*/ 54 h 149"/>
                  <a:gd name="T4" fmla="*/ 137 w 140"/>
                  <a:gd name="T5" fmla="*/ 46 h 149"/>
                  <a:gd name="T6" fmla="*/ 135 w 140"/>
                  <a:gd name="T7" fmla="*/ 41 h 149"/>
                  <a:gd name="T8" fmla="*/ 127 w 140"/>
                  <a:gd name="T9" fmla="*/ 37 h 149"/>
                  <a:gd name="T10" fmla="*/ 119 w 140"/>
                  <a:gd name="T11" fmla="*/ 43 h 149"/>
                  <a:gd name="T12" fmla="*/ 106 w 140"/>
                  <a:gd name="T13" fmla="*/ 51 h 149"/>
                  <a:gd name="T14" fmla="*/ 100 w 140"/>
                  <a:gd name="T15" fmla="*/ 45 h 149"/>
                  <a:gd name="T16" fmla="*/ 92 w 140"/>
                  <a:gd name="T17" fmla="*/ 52 h 149"/>
                  <a:gd name="T18" fmla="*/ 77 w 140"/>
                  <a:gd name="T19" fmla="*/ 47 h 149"/>
                  <a:gd name="T20" fmla="*/ 62 w 140"/>
                  <a:gd name="T21" fmla="*/ 41 h 149"/>
                  <a:gd name="T22" fmla="*/ 63 w 140"/>
                  <a:gd name="T23" fmla="*/ 32 h 149"/>
                  <a:gd name="T24" fmla="*/ 52 w 140"/>
                  <a:gd name="T25" fmla="*/ 22 h 149"/>
                  <a:gd name="T26" fmla="*/ 55 w 140"/>
                  <a:gd name="T27" fmla="*/ 12 h 149"/>
                  <a:gd name="T28" fmla="*/ 50 w 140"/>
                  <a:gd name="T29" fmla="*/ 2 h 149"/>
                  <a:gd name="T30" fmla="*/ 40 w 140"/>
                  <a:gd name="T31" fmla="*/ 8 h 149"/>
                  <a:gd name="T32" fmla="*/ 30 w 140"/>
                  <a:gd name="T33" fmla="*/ 12 h 149"/>
                  <a:gd name="T34" fmla="*/ 33 w 140"/>
                  <a:gd name="T35" fmla="*/ 22 h 149"/>
                  <a:gd name="T36" fmla="*/ 29 w 140"/>
                  <a:gd name="T37" fmla="*/ 33 h 149"/>
                  <a:gd name="T38" fmla="*/ 19 w 140"/>
                  <a:gd name="T39" fmla="*/ 44 h 149"/>
                  <a:gd name="T40" fmla="*/ 7 w 140"/>
                  <a:gd name="T41" fmla="*/ 50 h 149"/>
                  <a:gd name="T42" fmla="*/ 14 w 140"/>
                  <a:gd name="T43" fmla="*/ 64 h 149"/>
                  <a:gd name="T44" fmla="*/ 5 w 140"/>
                  <a:gd name="T45" fmla="*/ 64 h 149"/>
                  <a:gd name="T46" fmla="*/ 11 w 140"/>
                  <a:gd name="T47" fmla="*/ 72 h 149"/>
                  <a:gd name="T48" fmla="*/ 11 w 140"/>
                  <a:gd name="T49" fmla="*/ 82 h 149"/>
                  <a:gd name="T50" fmla="*/ 19 w 140"/>
                  <a:gd name="T51" fmla="*/ 78 h 149"/>
                  <a:gd name="T52" fmla="*/ 23 w 140"/>
                  <a:gd name="T53" fmla="*/ 75 h 149"/>
                  <a:gd name="T54" fmla="*/ 22 w 140"/>
                  <a:gd name="T55" fmla="*/ 78 h 149"/>
                  <a:gd name="T56" fmla="*/ 24 w 140"/>
                  <a:gd name="T57" fmla="*/ 82 h 149"/>
                  <a:gd name="T58" fmla="*/ 24 w 140"/>
                  <a:gd name="T59" fmla="*/ 95 h 149"/>
                  <a:gd name="T60" fmla="*/ 26 w 140"/>
                  <a:gd name="T61" fmla="*/ 107 h 149"/>
                  <a:gd name="T62" fmla="*/ 39 w 140"/>
                  <a:gd name="T63" fmla="*/ 134 h 149"/>
                  <a:gd name="T64" fmla="*/ 50 w 140"/>
                  <a:gd name="T65" fmla="*/ 143 h 149"/>
                  <a:gd name="T66" fmla="*/ 57 w 140"/>
                  <a:gd name="T67" fmla="*/ 132 h 149"/>
                  <a:gd name="T68" fmla="*/ 65 w 140"/>
                  <a:gd name="T69" fmla="*/ 107 h 149"/>
                  <a:gd name="T70" fmla="*/ 81 w 140"/>
                  <a:gd name="T71" fmla="*/ 93 h 149"/>
                  <a:gd name="T72" fmla="*/ 91 w 140"/>
                  <a:gd name="T73" fmla="*/ 84 h 149"/>
                  <a:gd name="T74" fmla="*/ 98 w 140"/>
                  <a:gd name="T75" fmla="*/ 74 h 149"/>
                  <a:gd name="T76" fmla="*/ 101 w 140"/>
                  <a:gd name="T77" fmla="*/ 78 h 149"/>
                  <a:gd name="T78" fmla="*/ 100 w 140"/>
                  <a:gd name="T79" fmla="*/ 58 h 149"/>
                  <a:gd name="T80" fmla="*/ 104 w 140"/>
                  <a:gd name="T81" fmla="*/ 57 h 149"/>
                  <a:gd name="T82" fmla="*/ 114 w 140"/>
                  <a:gd name="T83" fmla="*/ 60 h 149"/>
                  <a:gd name="T84" fmla="*/ 115 w 140"/>
                  <a:gd name="T85" fmla="*/ 6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0" h="149">
                    <a:moveTo>
                      <a:pt x="117" y="76"/>
                    </a:moveTo>
                    <a:cubicBezTo>
                      <a:pt x="121" y="77"/>
                      <a:pt x="119" y="73"/>
                      <a:pt x="120" y="71"/>
                    </a:cubicBezTo>
                    <a:cubicBezTo>
                      <a:pt x="120" y="69"/>
                      <a:pt x="121" y="67"/>
                      <a:pt x="121" y="66"/>
                    </a:cubicBezTo>
                    <a:cubicBezTo>
                      <a:pt x="122" y="65"/>
                      <a:pt x="124" y="67"/>
                      <a:pt x="125" y="65"/>
                    </a:cubicBezTo>
                    <a:cubicBezTo>
                      <a:pt x="126" y="63"/>
                      <a:pt x="126" y="61"/>
                      <a:pt x="126" y="59"/>
                    </a:cubicBezTo>
                    <a:cubicBezTo>
                      <a:pt x="127" y="57"/>
                      <a:pt x="129" y="56"/>
                      <a:pt x="129" y="54"/>
                    </a:cubicBezTo>
                    <a:cubicBezTo>
                      <a:pt x="129" y="52"/>
                      <a:pt x="132" y="50"/>
                      <a:pt x="133" y="49"/>
                    </a:cubicBezTo>
                    <a:cubicBezTo>
                      <a:pt x="136" y="46"/>
                      <a:pt x="135" y="49"/>
                      <a:pt x="137" y="50"/>
                    </a:cubicBezTo>
                    <a:cubicBezTo>
                      <a:pt x="137" y="50"/>
                      <a:pt x="137" y="46"/>
                      <a:pt x="137" y="46"/>
                    </a:cubicBezTo>
                    <a:cubicBezTo>
                      <a:pt x="137" y="45"/>
                      <a:pt x="140" y="45"/>
                      <a:pt x="138" y="43"/>
                    </a:cubicBezTo>
                    <a:cubicBezTo>
                      <a:pt x="137" y="43"/>
                      <a:pt x="135" y="43"/>
                      <a:pt x="134" y="43"/>
                    </a:cubicBezTo>
                    <a:cubicBezTo>
                      <a:pt x="134" y="42"/>
                      <a:pt x="135" y="41"/>
                      <a:pt x="135" y="41"/>
                    </a:cubicBezTo>
                    <a:cubicBezTo>
                      <a:pt x="136" y="40"/>
                      <a:pt x="135" y="39"/>
                      <a:pt x="134" y="38"/>
                    </a:cubicBezTo>
                    <a:cubicBezTo>
                      <a:pt x="133" y="37"/>
                      <a:pt x="133" y="37"/>
                      <a:pt x="132" y="38"/>
                    </a:cubicBezTo>
                    <a:cubicBezTo>
                      <a:pt x="130" y="39"/>
                      <a:pt x="129" y="38"/>
                      <a:pt x="127" y="37"/>
                    </a:cubicBezTo>
                    <a:cubicBezTo>
                      <a:pt x="126" y="37"/>
                      <a:pt x="124" y="39"/>
                      <a:pt x="124" y="40"/>
                    </a:cubicBezTo>
                    <a:cubicBezTo>
                      <a:pt x="123" y="41"/>
                      <a:pt x="122" y="40"/>
                      <a:pt x="121" y="41"/>
                    </a:cubicBezTo>
                    <a:cubicBezTo>
                      <a:pt x="120" y="41"/>
                      <a:pt x="119" y="42"/>
                      <a:pt x="119" y="43"/>
                    </a:cubicBezTo>
                    <a:cubicBezTo>
                      <a:pt x="117" y="45"/>
                      <a:pt x="116" y="46"/>
                      <a:pt x="114" y="45"/>
                    </a:cubicBezTo>
                    <a:cubicBezTo>
                      <a:pt x="113" y="46"/>
                      <a:pt x="114" y="48"/>
                      <a:pt x="115" y="49"/>
                    </a:cubicBezTo>
                    <a:cubicBezTo>
                      <a:pt x="117" y="53"/>
                      <a:pt x="108" y="50"/>
                      <a:pt x="106" y="51"/>
                    </a:cubicBezTo>
                    <a:cubicBezTo>
                      <a:pt x="105" y="52"/>
                      <a:pt x="102" y="51"/>
                      <a:pt x="101" y="50"/>
                    </a:cubicBezTo>
                    <a:cubicBezTo>
                      <a:pt x="100" y="49"/>
                      <a:pt x="101" y="47"/>
                      <a:pt x="101" y="47"/>
                    </a:cubicBezTo>
                    <a:cubicBezTo>
                      <a:pt x="101" y="47"/>
                      <a:pt x="101" y="44"/>
                      <a:pt x="100" y="45"/>
                    </a:cubicBezTo>
                    <a:cubicBezTo>
                      <a:pt x="98" y="45"/>
                      <a:pt x="96" y="45"/>
                      <a:pt x="96" y="48"/>
                    </a:cubicBezTo>
                    <a:cubicBezTo>
                      <a:pt x="97" y="49"/>
                      <a:pt x="98" y="52"/>
                      <a:pt x="97" y="52"/>
                    </a:cubicBezTo>
                    <a:cubicBezTo>
                      <a:pt x="95" y="52"/>
                      <a:pt x="94" y="54"/>
                      <a:pt x="92" y="52"/>
                    </a:cubicBezTo>
                    <a:cubicBezTo>
                      <a:pt x="91" y="50"/>
                      <a:pt x="90" y="53"/>
                      <a:pt x="89" y="52"/>
                    </a:cubicBezTo>
                    <a:cubicBezTo>
                      <a:pt x="86" y="51"/>
                      <a:pt x="85" y="51"/>
                      <a:pt x="82" y="50"/>
                    </a:cubicBezTo>
                    <a:cubicBezTo>
                      <a:pt x="80" y="49"/>
                      <a:pt x="79" y="47"/>
                      <a:pt x="77" y="47"/>
                    </a:cubicBezTo>
                    <a:cubicBezTo>
                      <a:pt x="74" y="48"/>
                      <a:pt x="74" y="47"/>
                      <a:pt x="72" y="46"/>
                    </a:cubicBezTo>
                    <a:cubicBezTo>
                      <a:pt x="70" y="45"/>
                      <a:pt x="68" y="46"/>
                      <a:pt x="67" y="45"/>
                    </a:cubicBezTo>
                    <a:cubicBezTo>
                      <a:pt x="65" y="43"/>
                      <a:pt x="63" y="42"/>
                      <a:pt x="62" y="41"/>
                    </a:cubicBezTo>
                    <a:cubicBezTo>
                      <a:pt x="60" y="40"/>
                      <a:pt x="59" y="40"/>
                      <a:pt x="60" y="38"/>
                    </a:cubicBezTo>
                    <a:cubicBezTo>
                      <a:pt x="61" y="37"/>
                      <a:pt x="60" y="35"/>
                      <a:pt x="62" y="34"/>
                    </a:cubicBezTo>
                    <a:cubicBezTo>
                      <a:pt x="64" y="33"/>
                      <a:pt x="65" y="34"/>
                      <a:pt x="63" y="32"/>
                    </a:cubicBezTo>
                    <a:cubicBezTo>
                      <a:pt x="61" y="31"/>
                      <a:pt x="59" y="29"/>
                      <a:pt x="57" y="28"/>
                    </a:cubicBezTo>
                    <a:cubicBezTo>
                      <a:pt x="56" y="28"/>
                      <a:pt x="55" y="26"/>
                      <a:pt x="53" y="26"/>
                    </a:cubicBezTo>
                    <a:cubicBezTo>
                      <a:pt x="53" y="26"/>
                      <a:pt x="53" y="23"/>
                      <a:pt x="52" y="22"/>
                    </a:cubicBezTo>
                    <a:cubicBezTo>
                      <a:pt x="47" y="17"/>
                      <a:pt x="57" y="23"/>
                      <a:pt x="57" y="19"/>
                    </a:cubicBezTo>
                    <a:cubicBezTo>
                      <a:pt x="57" y="17"/>
                      <a:pt x="56" y="17"/>
                      <a:pt x="54" y="15"/>
                    </a:cubicBezTo>
                    <a:cubicBezTo>
                      <a:pt x="53" y="14"/>
                      <a:pt x="53" y="13"/>
                      <a:pt x="55" y="12"/>
                    </a:cubicBezTo>
                    <a:cubicBezTo>
                      <a:pt x="57" y="12"/>
                      <a:pt x="56" y="9"/>
                      <a:pt x="58" y="8"/>
                    </a:cubicBezTo>
                    <a:cubicBezTo>
                      <a:pt x="59" y="7"/>
                      <a:pt x="61" y="6"/>
                      <a:pt x="60" y="4"/>
                    </a:cubicBezTo>
                    <a:cubicBezTo>
                      <a:pt x="58" y="1"/>
                      <a:pt x="53" y="0"/>
                      <a:pt x="50" y="2"/>
                    </a:cubicBezTo>
                    <a:cubicBezTo>
                      <a:pt x="49" y="3"/>
                      <a:pt x="49" y="3"/>
                      <a:pt x="47" y="4"/>
                    </a:cubicBezTo>
                    <a:cubicBezTo>
                      <a:pt x="46" y="4"/>
                      <a:pt x="46" y="6"/>
                      <a:pt x="45" y="7"/>
                    </a:cubicBezTo>
                    <a:cubicBezTo>
                      <a:pt x="43" y="8"/>
                      <a:pt x="41" y="7"/>
                      <a:pt x="40" y="8"/>
                    </a:cubicBezTo>
                    <a:cubicBezTo>
                      <a:pt x="39" y="9"/>
                      <a:pt x="37" y="9"/>
                      <a:pt x="35" y="8"/>
                    </a:cubicBezTo>
                    <a:cubicBezTo>
                      <a:pt x="33" y="8"/>
                      <a:pt x="32" y="7"/>
                      <a:pt x="30" y="8"/>
                    </a:cubicBezTo>
                    <a:cubicBezTo>
                      <a:pt x="28" y="8"/>
                      <a:pt x="29" y="11"/>
                      <a:pt x="30" y="12"/>
                    </a:cubicBezTo>
                    <a:cubicBezTo>
                      <a:pt x="30" y="14"/>
                      <a:pt x="30" y="16"/>
                      <a:pt x="30" y="17"/>
                    </a:cubicBezTo>
                    <a:cubicBezTo>
                      <a:pt x="31" y="19"/>
                      <a:pt x="33" y="19"/>
                      <a:pt x="35" y="20"/>
                    </a:cubicBezTo>
                    <a:cubicBezTo>
                      <a:pt x="36" y="22"/>
                      <a:pt x="34" y="22"/>
                      <a:pt x="33" y="22"/>
                    </a:cubicBezTo>
                    <a:cubicBezTo>
                      <a:pt x="32" y="24"/>
                      <a:pt x="33" y="26"/>
                      <a:pt x="33" y="28"/>
                    </a:cubicBezTo>
                    <a:cubicBezTo>
                      <a:pt x="33" y="29"/>
                      <a:pt x="31" y="29"/>
                      <a:pt x="31" y="29"/>
                    </a:cubicBezTo>
                    <a:cubicBezTo>
                      <a:pt x="29" y="30"/>
                      <a:pt x="31" y="33"/>
                      <a:pt x="29" y="33"/>
                    </a:cubicBezTo>
                    <a:cubicBezTo>
                      <a:pt x="27" y="34"/>
                      <a:pt x="26" y="35"/>
                      <a:pt x="26" y="36"/>
                    </a:cubicBezTo>
                    <a:cubicBezTo>
                      <a:pt x="25" y="38"/>
                      <a:pt x="24" y="38"/>
                      <a:pt x="22" y="39"/>
                    </a:cubicBezTo>
                    <a:cubicBezTo>
                      <a:pt x="20" y="40"/>
                      <a:pt x="20" y="43"/>
                      <a:pt x="19" y="44"/>
                    </a:cubicBezTo>
                    <a:cubicBezTo>
                      <a:pt x="18" y="46"/>
                      <a:pt x="16" y="45"/>
                      <a:pt x="15" y="47"/>
                    </a:cubicBezTo>
                    <a:cubicBezTo>
                      <a:pt x="13" y="48"/>
                      <a:pt x="12" y="44"/>
                      <a:pt x="11" y="46"/>
                    </a:cubicBezTo>
                    <a:cubicBezTo>
                      <a:pt x="10" y="47"/>
                      <a:pt x="6" y="49"/>
                      <a:pt x="7" y="50"/>
                    </a:cubicBezTo>
                    <a:cubicBezTo>
                      <a:pt x="7" y="52"/>
                      <a:pt x="10" y="52"/>
                      <a:pt x="10" y="54"/>
                    </a:cubicBezTo>
                    <a:cubicBezTo>
                      <a:pt x="9" y="57"/>
                      <a:pt x="11" y="57"/>
                      <a:pt x="13" y="58"/>
                    </a:cubicBezTo>
                    <a:cubicBezTo>
                      <a:pt x="13" y="60"/>
                      <a:pt x="14" y="62"/>
                      <a:pt x="14" y="64"/>
                    </a:cubicBezTo>
                    <a:cubicBezTo>
                      <a:pt x="14" y="64"/>
                      <a:pt x="11" y="64"/>
                      <a:pt x="10" y="64"/>
                    </a:cubicBezTo>
                    <a:cubicBezTo>
                      <a:pt x="9" y="64"/>
                      <a:pt x="8" y="65"/>
                      <a:pt x="7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4"/>
                      <a:pt x="0" y="66"/>
                      <a:pt x="0" y="67"/>
                    </a:cubicBezTo>
                    <a:cubicBezTo>
                      <a:pt x="2" y="69"/>
                      <a:pt x="3" y="70"/>
                      <a:pt x="5" y="72"/>
                    </a:cubicBezTo>
                    <a:cubicBezTo>
                      <a:pt x="5" y="72"/>
                      <a:pt x="11" y="72"/>
                      <a:pt x="11" y="72"/>
                    </a:cubicBezTo>
                    <a:cubicBezTo>
                      <a:pt x="11" y="73"/>
                      <a:pt x="9" y="74"/>
                      <a:pt x="8" y="74"/>
                    </a:cubicBezTo>
                    <a:cubicBezTo>
                      <a:pt x="7" y="75"/>
                      <a:pt x="4" y="73"/>
                      <a:pt x="4" y="75"/>
                    </a:cubicBezTo>
                    <a:cubicBezTo>
                      <a:pt x="4" y="77"/>
                      <a:pt x="9" y="80"/>
                      <a:pt x="11" y="82"/>
                    </a:cubicBezTo>
                    <a:cubicBezTo>
                      <a:pt x="12" y="83"/>
                      <a:pt x="13" y="83"/>
                      <a:pt x="15" y="83"/>
                    </a:cubicBezTo>
                    <a:cubicBezTo>
                      <a:pt x="17" y="82"/>
                      <a:pt x="20" y="81"/>
                      <a:pt x="21" y="79"/>
                    </a:cubicBezTo>
                    <a:cubicBezTo>
                      <a:pt x="21" y="79"/>
                      <a:pt x="20" y="78"/>
                      <a:pt x="19" y="78"/>
                    </a:cubicBezTo>
                    <a:cubicBezTo>
                      <a:pt x="19" y="77"/>
                      <a:pt x="20" y="77"/>
                      <a:pt x="20" y="77"/>
                    </a:cubicBezTo>
                    <a:cubicBezTo>
                      <a:pt x="21" y="76"/>
                      <a:pt x="20" y="75"/>
                      <a:pt x="21" y="75"/>
                    </a:cubicBezTo>
                    <a:cubicBezTo>
                      <a:pt x="21" y="75"/>
                      <a:pt x="23" y="75"/>
                      <a:pt x="23" y="75"/>
                    </a:cubicBezTo>
                    <a:cubicBezTo>
                      <a:pt x="23" y="76"/>
                      <a:pt x="21" y="76"/>
                      <a:pt x="22" y="77"/>
                    </a:cubicBezTo>
                    <a:cubicBezTo>
                      <a:pt x="22" y="77"/>
                      <a:pt x="23" y="77"/>
                      <a:pt x="23" y="77"/>
                    </a:cubicBezTo>
                    <a:cubicBezTo>
                      <a:pt x="23" y="78"/>
                      <a:pt x="22" y="78"/>
                      <a:pt x="22" y="78"/>
                    </a:cubicBezTo>
                    <a:cubicBezTo>
                      <a:pt x="21" y="78"/>
                      <a:pt x="23" y="78"/>
                      <a:pt x="23" y="78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1" y="80"/>
                      <a:pt x="23" y="81"/>
                      <a:pt x="24" y="82"/>
                    </a:cubicBezTo>
                    <a:cubicBezTo>
                      <a:pt x="25" y="83"/>
                      <a:pt x="23" y="85"/>
                      <a:pt x="22" y="87"/>
                    </a:cubicBezTo>
                    <a:cubicBezTo>
                      <a:pt x="22" y="88"/>
                      <a:pt x="23" y="89"/>
                      <a:pt x="24" y="90"/>
                    </a:cubicBezTo>
                    <a:cubicBezTo>
                      <a:pt x="24" y="92"/>
                      <a:pt x="24" y="93"/>
                      <a:pt x="24" y="95"/>
                    </a:cubicBezTo>
                    <a:cubicBezTo>
                      <a:pt x="24" y="97"/>
                      <a:pt x="23" y="100"/>
                      <a:pt x="23" y="101"/>
                    </a:cubicBezTo>
                    <a:cubicBezTo>
                      <a:pt x="23" y="101"/>
                      <a:pt x="24" y="99"/>
                      <a:pt x="24" y="99"/>
                    </a:cubicBezTo>
                    <a:cubicBezTo>
                      <a:pt x="25" y="100"/>
                      <a:pt x="26" y="106"/>
                      <a:pt x="26" y="107"/>
                    </a:cubicBezTo>
                    <a:cubicBezTo>
                      <a:pt x="27" y="109"/>
                      <a:pt x="29" y="112"/>
                      <a:pt x="30" y="115"/>
                    </a:cubicBezTo>
                    <a:cubicBezTo>
                      <a:pt x="31" y="118"/>
                      <a:pt x="31" y="121"/>
                      <a:pt x="32" y="124"/>
                    </a:cubicBezTo>
                    <a:cubicBezTo>
                      <a:pt x="34" y="128"/>
                      <a:pt x="37" y="131"/>
                      <a:pt x="39" y="134"/>
                    </a:cubicBezTo>
                    <a:cubicBezTo>
                      <a:pt x="40" y="137"/>
                      <a:pt x="40" y="140"/>
                      <a:pt x="41" y="143"/>
                    </a:cubicBezTo>
                    <a:cubicBezTo>
                      <a:pt x="43" y="146"/>
                      <a:pt x="45" y="149"/>
                      <a:pt x="48" y="146"/>
                    </a:cubicBezTo>
                    <a:cubicBezTo>
                      <a:pt x="50" y="145"/>
                      <a:pt x="50" y="144"/>
                      <a:pt x="50" y="143"/>
                    </a:cubicBezTo>
                    <a:cubicBezTo>
                      <a:pt x="50" y="141"/>
                      <a:pt x="52" y="140"/>
                      <a:pt x="53" y="139"/>
                    </a:cubicBezTo>
                    <a:cubicBezTo>
                      <a:pt x="54" y="138"/>
                      <a:pt x="56" y="138"/>
                      <a:pt x="57" y="137"/>
                    </a:cubicBezTo>
                    <a:cubicBezTo>
                      <a:pt x="58" y="136"/>
                      <a:pt x="57" y="133"/>
                      <a:pt x="57" y="132"/>
                    </a:cubicBezTo>
                    <a:cubicBezTo>
                      <a:pt x="56" y="128"/>
                      <a:pt x="61" y="125"/>
                      <a:pt x="60" y="122"/>
                    </a:cubicBezTo>
                    <a:cubicBezTo>
                      <a:pt x="59" y="119"/>
                      <a:pt x="58" y="116"/>
                      <a:pt x="58" y="113"/>
                    </a:cubicBezTo>
                    <a:cubicBezTo>
                      <a:pt x="58" y="109"/>
                      <a:pt x="62" y="108"/>
                      <a:pt x="65" y="107"/>
                    </a:cubicBezTo>
                    <a:cubicBezTo>
                      <a:pt x="66" y="106"/>
                      <a:pt x="69" y="106"/>
                      <a:pt x="69" y="105"/>
                    </a:cubicBezTo>
                    <a:cubicBezTo>
                      <a:pt x="70" y="103"/>
                      <a:pt x="71" y="102"/>
                      <a:pt x="72" y="101"/>
                    </a:cubicBezTo>
                    <a:cubicBezTo>
                      <a:pt x="75" y="98"/>
                      <a:pt x="78" y="95"/>
                      <a:pt x="81" y="93"/>
                    </a:cubicBezTo>
                    <a:cubicBezTo>
                      <a:pt x="82" y="92"/>
                      <a:pt x="83" y="90"/>
                      <a:pt x="84" y="89"/>
                    </a:cubicBezTo>
                    <a:cubicBezTo>
                      <a:pt x="85" y="88"/>
                      <a:pt x="87" y="88"/>
                      <a:pt x="88" y="87"/>
                    </a:cubicBezTo>
                    <a:cubicBezTo>
                      <a:pt x="89" y="86"/>
                      <a:pt x="90" y="85"/>
                      <a:pt x="91" y="84"/>
                    </a:cubicBezTo>
                    <a:cubicBezTo>
                      <a:pt x="92" y="83"/>
                      <a:pt x="90" y="82"/>
                      <a:pt x="90" y="81"/>
                    </a:cubicBezTo>
                    <a:cubicBezTo>
                      <a:pt x="91" y="79"/>
                      <a:pt x="94" y="79"/>
                      <a:pt x="95" y="78"/>
                    </a:cubicBezTo>
                    <a:cubicBezTo>
                      <a:pt x="96" y="78"/>
                      <a:pt x="98" y="75"/>
                      <a:pt x="98" y="74"/>
                    </a:cubicBezTo>
                    <a:cubicBezTo>
                      <a:pt x="98" y="76"/>
                      <a:pt x="96" y="76"/>
                      <a:pt x="97" y="78"/>
                    </a:cubicBezTo>
                    <a:cubicBezTo>
                      <a:pt x="99" y="79"/>
                      <a:pt x="100" y="76"/>
                      <a:pt x="100" y="76"/>
                    </a:cubicBezTo>
                    <a:cubicBezTo>
                      <a:pt x="101" y="77"/>
                      <a:pt x="100" y="78"/>
                      <a:pt x="101" y="78"/>
                    </a:cubicBezTo>
                    <a:cubicBezTo>
                      <a:pt x="102" y="75"/>
                      <a:pt x="101" y="72"/>
                      <a:pt x="99" y="69"/>
                    </a:cubicBezTo>
                    <a:cubicBezTo>
                      <a:pt x="98" y="67"/>
                      <a:pt x="96" y="65"/>
                      <a:pt x="97" y="62"/>
                    </a:cubicBezTo>
                    <a:cubicBezTo>
                      <a:pt x="98" y="59"/>
                      <a:pt x="103" y="61"/>
                      <a:pt x="100" y="58"/>
                    </a:cubicBezTo>
                    <a:cubicBezTo>
                      <a:pt x="99" y="57"/>
                      <a:pt x="97" y="56"/>
                      <a:pt x="98" y="54"/>
                    </a:cubicBezTo>
                    <a:cubicBezTo>
                      <a:pt x="99" y="53"/>
                      <a:pt x="100" y="54"/>
                      <a:pt x="102" y="55"/>
                    </a:cubicBezTo>
                    <a:cubicBezTo>
                      <a:pt x="103" y="56"/>
                      <a:pt x="104" y="55"/>
                      <a:pt x="104" y="57"/>
                    </a:cubicBezTo>
                    <a:cubicBezTo>
                      <a:pt x="104" y="58"/>
                      <a:pt x="104" y="59"/>
                      <a:pt x="106" y="60"/>
                    </a:cubicBezTo>
                    <a:cubicBezTo>
                      <a:pt x="107" y="60"/>
                      <a:pt x="109" y="60"/>
                      <a:pt x="110" y="60"/>
                    </a:cubicBezTo>
                    <a:cubicBezTo>
                      <a:pt x="111" y="60"/>
                      <a:pt x="113" y="61"/>
                      <a:pt x="114" y="60"/>
                    </a:cubicBezTo>
                    <a:cubicBezTo>
                      <a:pt x="119" y="59"/>
                      <a:pt x="115" y="65"/>
                      <a:pt x="113" y="66"/>
                    </a:cubicBezTo>
                    <a:cubicBezTo>
                      <a:pt x="110" y="66"/>
                      <a:pt x="112" y="70"/>
                      <a:pt x="112" y="71"/>
                    </a:cubicBezTo>
                    <a:cubicBezTo>
                      <a:pt x="113" y="71"/>
                      <a:pt x="115" y="67"/>
                      <a:pt x="115" y="68"/>
                    </a:cubicBezTo>
                    <a:cubicBezTo>
                      <a:pt x="115" y="71"/>
                      <a:pt x="117" y="74"/>
                      <a:pt x="117" y="7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3" name="Freeform 702">
                <a:extLst>
                  <a:ext uri="{FF2B5EF4-FFF2-40B4-BE49-F238E27FC236}">
                    <a16:creationId xmlns:a16="http://schemas.microsoft.com/office/drawing/2014/main" id="{11EA7A6F-6CBC-4455-9CA2-97B7FEDDA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0483" y="8373969"/>
                <a:ext cx="321930" cy="817616"/>
              </a:xfrm>
              <a:custGeom>
                <a:avLst/>
                <a:gdLst>
                  <a:gd name="T0" fmla="*/ 37 w 41"/>
                  <a:gd name="T1" fmla="*/ 37 h 98"/>
                  <a:gd name="T2" fmla="*/ 34 w 41"/>
                  <a:gd name="T3" fmla="*/ 35 h 98"/>
                  <a:gd name="T4" fmla="*/ 31 w 41"/>
                  <a:gd name="T5" fmla="*/ 29 h 98"/>
                  <a:gd name="T6" fmla="*/ 32 w 41"/>
                  <a:gd name="T7" fmla="*/ 25 h 98"/>
                  <a:gd name="T8" fmla="*/ 25 w 41"/>
                  <a:gd name="T9" fmla="*/ 22 h 98"/>
                  <a:gd name="T10" fmla="*/ 30 w 41"/>
                  <a:gd name="T11" fmla="*/ 10 h 98"/>
                  <a:gd name="T12" fmla="*/ 28 w 41"/>
                  <a:gd name="T13" fmla="*/ 6 h 98"/>
                  <a:gd name="T14" fmla="*/ 23 w 41"/>
                  <a:gd name="T15" fmla="*/ 2 h 98"/>
                  <a:gd name="T16" fmla="*/ 22 w 41"/>
                  <a:gd name="T17" fmla="*/ 9 h 98"/>
                  <a:gd name="T18" fmla="*/ 18 w 41"/>
                  <a:gd name="T19" fmla="*/ 9 h 98"/>
                  <a:gd name="T20" fmla="*/ 13 w 41"/>
                  <a:gd name="T21" fmla="*/ 15 h 98"/>
                  <a:gd name="T22" fmla="*/ 11 w 41"/>
                  <a:gd name="T23" fmla="*/ 21 h 98"/>
                  <a:gd name="T24" fmla="*/ 6 w 41"/>
                  <a:gd name="T25" fmla="*/ 25 h 98"/>
                  <a:gd name="T26" fmla="*/ 2 w 41"/>
                  <a:gd name="T27" fmla="*/ 35 h 98"/>
                  <a:gd name="T28" fmla="*/ 0 w 41"/>
                  <a:gd name="T29" fmla="*/ 40 h 98"/>
                  <a:gd name="T30" fmla="*/ 4 w 41"/>
                  <a:gd name="T31" fmla="*/ 44 h 98"/>
                  <a:gd name="T32" fmla="*/ 7 w 41"/>
                  <a:gd name="T33" fmla="*/ 52 h 98"/>
                  <a:gd name="T34" fmla="*/ 11 w 41"/>
                  <a:gd name="T35" fmla="*/ 58 h 98"/>
                  <a:gd name="T36" fmla="*/ 11 w 41"/>
                  <a:gd name="T37" fmla="*/ 64 h 98"/>
                  <a:gd name="T38" fmla="*/ 12 w 41"/>
                  <a:gd name="T39" fmla="*/ 66 h 98"/>
                  <a:gd name="T40" fmla="*/ 14 w 41"/>
                  <a:gd name="T41" fmla="*/ 66 h 98"/>
                  <a:gd name="T42" fmla="*/ 17 w 41"/>
                  <a:gd name="T43" fmla="*/ 65 h 98"/>
                  <a:gd name="T44" fmla="*/ 22 w 41"/>
                  <a:gd name="T45" fmla="*/ 64 h 98"/>
                  <a:gd name="T46" fmla="*/ 25 w 41"/>
                  <a:gd name="T47" fmla="*/ 72 h 98"/>
                  <a:gd name="T48" fmla="*/ 29 w 41"/>
                  <a:gd name="T49" fmla="*/ 80 h 98"/>
                  <a:gd name="T50" fmla="*/ 30 w 41"/>
                  <a:gd name="T51" fmla="*/ 85 h 98"/>
                  <a:gd name="T52" fmla="*/ 29 w 41"/>
                  <a:gd name="T53" fmla="*/ 88 h 98"/>
                  <a:gd name="T54" fmla="*/ 29 w 41"/>
                  <a:gd name="T55" fmla="*/ 98 h 98"/>
                  <a:gd name="T56" fmla="*/ 34 w 41"/>
                  <a:gd name="T57" fmla="*/ 85 h 98"/>
                  <a:gd name="T58" fmla="*/ 28 w 41"/>
                  <a:gd name="T59" fmla="*/ 71 h 98"/>
                  <a:gd name="T60" fmla="*/ 30 w 41"/>
                  <a:gd name="T61" fmla="*/ 65 h 98"/>
                  <a:gd name="T62" fmla="*/ 26 w 41"/>
                  <a:gd name="T63" fmla="*/ 49 h 98"/>
                  <a:gd name="T64" fmla="*/ 34 w 41"/>
                  <a:gd name="T65" fmla="*/ 44 h 98"/>
                  <a:gd name="T66" fmla="*/ 41 w 41"/>
                  <a:gd name="T67" fmla="*/ 3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98">
                    <a:moveTo>
                      <a:pt x="39" y="38"/>
                    </a:moveTo>
                    <a:cubicBezTo>
                      <a:pt x="38" y="38"/>
                      <a:pt x="37" y="39"/>
                      <a:pt x="37" y="37"/>
                    </a:cubicBezTo>
                    <a:cubicBezTo>
                      <a:pt x="37" y="37"/>
                      <a:pt x="37" y="36"/>
                      <a:pt x="37" y="36"/>
                    </a:cubicBezTo>
                    <a:cubicBezTo>
                      <a:pt x="37" y="35"/>
                      <a:pt x="34" y="35"/>
                      <a:pt x="34" y="35"/>
                    </a:cubicBezTo>
                    <a:cubicBezTo>
                      <a:pt x="33" y="34"/>
                      <a:pt x="34" y="32"/>
                      <a:pt x="34" y="31"/>
                    </a:cubicBezTo>
                    <a:cubicBezTo>
                      <a:pt x="35" y="29"/>
                      <a:pt x="32" y="30"/>
                      <a:pt x="31" y="29"/>
                    </a:cubicBezTo>
                    <a:cubicBezTo>
                      <a:pt x="31" y="28"/>
                      <a:pt x="30" y="28"/>
                      <a:pt x="30" y="27"/>
                    </a:cubicBezTo>
                    <a:cubicBezTo>
                      <a:pt x="30" y="26"/>
                      <a:pt x="32" y="25"/>
                      <a:pt x="32" y="25"/>
                    </a:cubicBezTo>
                    <a:cubicBezTo>
                      <a:pt x="31" y="23"/>
                      <a:pt x="25" y="26"/>
                      <a:pt x="24" y="25"/>
                    </a:cubicBezTo>
                    <a:cubicBezTo>
                      <a:pt x="24" y="25"/>
                      <a:pt x="25" y="23"/>
                      <a:pt x="25" y="22"/>
                    </a:cubicBezTo>
                    <a:cubicBezTo>
                      <a:pt x="24" y="21"/>
                      <a:pt x="27" y="19"/>
                      <a:pt x="27" y="18"/>
                    </a:cubicBezTo>
                    <a:cubicBezTo>
                      <a:pt x="29" y="15"/>
                      <a:pt x="31" y="13"/>
                      <a:pt x="30" y="10"/>
                    </a:cubicBezTo>
                    <a:cubicBezTo>
                      <a:pt x="30" y="9"/>
                      <a:pt x="31" y="8"/>
                      <a:pt x="31" y="7"/>
                    </a:cubicBezTo>
                    <a:cubicBezTo>
                      <a:pt x="31" y="5"/>
                      <a:pt x="29" y="7"/>
                      <a:pt x="28" y="6"/>
                    </a:cubicBezTo>
                    <a:cubicBezTo>
                      <a:pt x="28" y="4"/>
                      <a:pt x="27" y="3"/>
                      <a:pt x="27" y="2"/>
                    </a:cubicBezTo>
                    <a:cubicBezTo>
                      <a:pt x="25" y="0"/>
                      <a:pt x="25" y="3"/>
                      <a:pt x="23" y="2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2" y="5"/>
                      <a:pt x="22" y="9"/>
                      <a:pt x="22" y="9"/>
                    </a:cubicBezTo>
                    <a:cubicBezTo>
                      <a:pt x="21" y="9"/>
                      <a:pt x="21" y="7"/>
                      <a:pt x="21" y="7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7" y="10"/>
                      <a:pt x="15" y="10"/>
                      <a:pt x="14" y="11"/>
                    </a:cubicBezTo>
                    <a:cubicBezTo>
                      <a:pt x="13" y="12"/>
                      <a:pt x="14" y="14"/>
                      <a:pt x="13" y="15"/>
                    </a:cubicBezTo>
                    <a:cubicBezTo>
                      <a:pt x="13" y="16"/>
                      <a:pt x="12" y="17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3"/>
                      <a:pt x="10" y="25"/>
                      <a:pt x="9" y="25"/>
                    </a:cubicBezTo>
                    <a:cubicBezTo>
                      <a:pt x="8" y="25"/>
                      <a:pt x="7" y="25"/>
                      <a:pt x="6" y="25"/>
                    </a:cubicBezTo>
                    <a:cubicBezTo>
                      <a:pt x="5" y="27"/>
                      <a:pt x="6" y="35"/>
                      <a:pt x="4" y="35"/>
                    </a:cubicBezTo>
                    <a:cubicBezTo>
                      <a:pt x="4" y="35"/>
                      <a:pt x="2" y="35"/>
                      <a:pt x="2" y="35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8"/>
                      <a:pt x="1" y="39"/>
                      <a:pt x="0" y="40"/>
                    </a:cubicBezTo>
                    <a:cubicBezTo>
                      <a:pt x="0" y="41"/>
                      <a:pt x="4" y="46"/>
                      <a:pt x="5" y="47"/>
                    </a:cubicBezTo>
                    <a:cubicBezTo>
                      <a:pt x="5" y="47"/>
                      <a:pt x="4" y="44"/>
                      <a:pt x="4" y="44"/>
                    </a:cubicBezTo>
                    <a:cubicBezTo>
                      <a:pt x="4" y="44"/>
                      <a:pt x="7" y="48"/>
                      <a:pt x="7" y="48"/>
                    </a:cubicBezTo>
                    <a:cubicBezTo>
                      <a:pt x="8" y="50"/>
                      <a:pt x="6" y="50"/>
                      <a:pt x="7" y="52"/>
                    </a:cubicBezTo>
                    <a:cubicBezTo>
                      <a:pt x="6" y="51"/>
                      <a:pt x="8" y="51"/>
                      <a:pt x="9" y="52"/>
                    </a:cubicBezTo>
                    <a:cubicBezTo>
                      <a:pt x="10" y="54"/>
                      <a:pt x="11" y="56"/>
                      <a:pt x="11" y="58"/>
                    </a:cubicBezTo>
                    <a:cubicBezTo>
                      <a:pt x="11" y="58"/>
                      <a:pt x="10" y="67"/>
                      <a:pt x="10" y="67"/>
                    </a:cubicBezTo>
                    <a:cubicBezTo>
                      <a:pt x="11" y="67"/>
                      <a:pt x="11" y="64"/>
                      <a:pt x="11" y="64"/>
                    </a:cubicBezTo>
                    <a:cubicBezTo>
                      <a:pt x="11" y="64"/>
                      <a:pt x="11" y="67"/>
                      <a:pt x="11" y="67"/>
                    </a:cubicBezTo>
                    <a:cubicBezTo>
                      <a:pt x="11" y="67"/>
                      <a:pt x="12" y="66"/>
                      <a:pt x="12" y="66"/>
                    </a:cubicBezTo>
                    <a:cubicBezTo>
                      <a:pt x="12" y="66"/>
                      <a:pt x="12" y="68"/>
                      <a:pt x="12" y="68"/>
                    </a:cubicBezTo>
                    <a:cubicBezTo>
                      <a:pt x="13" y="68"/>
                      <a:pt x="13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7" y="66"/>
                      <a:pt x="17" y="65"/>
                    </a:cubicBezTo>
                    <a:cubicBezTo>
                      <a:pt x="18" y="65"/>
                      <a:pt x="23" y="62"/>
                      <a:pt x="21" y="61"/>
                    </a:cubicBezTo>
                    <a:cubicBezTo>
                      <a:pt x="22" y="61"/>
                      <a:pt x="21" y="63"/>
                      <a:pt x="22" y="64"/>
                    </a:cubicBezTo>
                    <a:cubicBezTo>
                      <a:pt x="23" y="64"/>
                      <a:pt x="24" y="64"/>
                      <a:pt x="24" y="65"/>
                    </a:cubicBezTo>
                    <a:cubicBezTo>
                      <a:pt x="25" y="67"/>
                      <a:pt x="25" y="70"/>
                      <a:pt x="25" y="72"/>
                    </a:cubicBezTo>
                    <a:cubicBezTo>
                      <a:pt x="26" y="75"/>
                      <a:pt x="26" y="77"/>
                      <a:pt x="28" y="79"/>
                    </a:cubicBezTo>
                    <a:cubicBezTo>
                      <a:pt x="28" y="79"/>
                      <a:pt x="29" y="80"/>
                      <a:pt x="29" y="80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1" y="83"/>
                      <a:pt x="29" y="85"/>
                      <a:pt x="30" y="85"/>
                    </a:cubicBezTo>
                    <a:cubicBezTo>
                      <a:pt x="30" y="85"/>
                      <a:pt x="30" y="85"/>
                      <a:pt x="31" y="85"/>
                    </a:cubicBezTo>
                    <a:cubicBezTo>
                      <a:pt x="31" y="86"/>
                      <a:pt x="29" y="87"/>
                      <a:pt x="29" y="88"/>
                    </a:cubicBezTo>
                    <a:cubicBezTo>
                      <a:pt x="29" y="90"/>
                      <a:pt x="30" y="88"/>
                      <a:pt x="31" y="89"/>
                    </a:cubicBezTo>
                    <a:cubicBezTo>
                      <a:pt x="31" y="89"/>
                      <a:pt x="29" y="97"/>
                      <a:pt x="29" y="98"/>
                    </a:cubicBezTo>
                    <a:cubicBezTo>
                      <a:pt x="31" y="96"/>
                      <a:pt x="32" y="92"/>
                      <a:pt x="33" y="90"/>
                    </a:cubicBezTo>
                    <a:cubicBezTo>
                      <a:pt x="34" y="88"/>
                      <a:pt x="35" y="87"/>
                      <a:pt x="34" y="85"/>
                    </a:cubicBezTo>
                    <a:cubicBezTo>
                      <a:pt x="33" y="83"/>
                      <a:pt x="33" y="82"/>
                      <a:pt x="33" y="80"/>
                    </a:cubicBezTo>
                    <a:cubicBezTo>
                      <a:pt x="32" y="78"/>
                      <a:pt x="27" y="74"/>
                      <a:pt x="28" y="71"/>
                    </a:cubicBezTo>
                    <a:cubicBezTo>
                      <a:pt x="28" y="71"/>
                      <a:pt x="30" y="70"/>
                      <a:pt x="30" y="69"/>
                    </a:cubicBezTo>
                    <a:cubicBezTo>
                      <a:pt x="29" y="67"/>
                      <a:pt x="30" y="67"/>
                      <a:pt x="30" y="65"/>
                    </a:cubicBezTo>
                    <a:cubicBezTo>
                      <a:pt x="31" y="62"/>
                      <a:pt x="27" y="60"/>
                      <a:pt x="26" y="58"/>
                    </a:cubicBezTo>
                    <a:cubicBezTo>
                      <a:pt x="23" y="56"/>
                      <a:pt x="25" y="52"/>
                      <a:pt x="26" y="49"/>
                    </a:cubicBezTo>
                    <a:cubicBezTo>
                      <a:pt x="26" y="47"/>
                      <a:pt x="27" y="47"/>
                      <a:pt x="29" y="47"/>
                    </a:cubicBezTo>
                    <a:cubicBezTo>
                      <a:pt x="31" y="47"/>
                      <a:pt x="33" y="45"/>
                      <a:pt x="34" y="44"/>
                    </a:cubicBezTo>
                    <a:cubicBezTo>
                      <a:pt x="36" y="43"/>
                      <a:pt x="37" y="44"/>
                      <a:pt x="39" y="42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1" y="38"/>
                      <a:pt x="40" y="38"/>
                      <a:pt x="39" y="3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4" name="Freeform 703">
                <a:extLst>
                  <a:ext uri="{FF2B5EF4-FFF2-40B4-BE49-F238E27FC236}">
                    <a16:creationId xmlns:a16="http://schemas.microsoft.com/office/drawing/2014/main" id="{B25456C3-C6A0-455C-A233-3D008E32E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0248" y="8473330"/>
                <a:ext cx="179747" cy="232794"/>
              </a:xfrm>
              <a:custGeom>
                <a:avLst/>
                <a:gdLst>
                  <a:gd name="T0" fmla="*/ 21 w 23"/>
                  <a:gd name="T1" fmla="*/ 26 h 28"/>
                  <a:gd name="T2" fmla="*/ 20 w 23"/>
                  <a:gd name="T3" fmla="*/ 17 h 28"/>
                  <a:gd name="T4" fmla="*/ 18 w 23"/>
                  <a:gd name="T5" fmla="*/ 16 h 28"/>
                  <a:gd name="T6" fmla="*/ 16 w 23"/>
                  <a:gd name="T7" fmla="*/ 18 h 28"/>
                  <a:gd name="T8" fmla="*/ 17 w 23"/>
                  <a:gd name="T9" fmla="*/ 13 h 28"/>
                  <a:gd name="T10" fmla="*/ 18 w 23"/>
                  <a:gd name="T11" fmla="*/ 7 h 28"/>
                  <a:gd name="T12" fmla="*/ 14 w 23"/>
                  <a:gd name="T13" fmla="*/ 7 h 28"/>
                  <a:gd name="T14" fmla="*/ 10 w 23"/>
                  <a:gd name="T15" fmla="*/ 7 h 28"/>
                  <a:gd name="T16" fmla="*/ 8 w 23"/>
                  <a:gd name="T17" fmla="*/ 4 h 28"/>
                  <a:gd name="T18" fmla="*/ 6 w 23"/>
                  <a:gd name="T19" fmla="*/ 2 h 28"/>
                  <a:gd name="T20" fmla="*/ 2 w 23"/>
                  <a:gd name="T21" fmla="*/ 1 h 28"/>
                  <a:gd name="T22" fmla="*/ 4 w 23"/>
                  <a:gd name="T23" fmla="*/ 5 h 28"/>
                  <a:gd name="T24" fmla="*/ 1 w 23"/>
                  <a:gd name="T25" fmla="*/ 9 h 28"/>
                  <a:gd name="T26" fmla="*/ 3 w 23"/>
                  <a:gd name="T27" fmla="*/ 16 h 28"/>
                  <a:gd name="T28" fmla="*/ 5 w 23"/>
                  <a:gd name="T29" fmla="*/ 25 h 28"/>
                  <a:gd name="T30" fmla="*/ 6 w 23"/>
                  <a:gd name="T31" fmla="*/ 22 h 28"/>
                  <a:gd name="T32" fmla="*/ 7 w 23"/>
                  <a:gd name="T33" fmla="*/ 24 h 28"/>
                  <a:gd name="T34" fmla="*/ 7 w 23"/>
                  <a:gd name="T35" fmla="*/ 23 h 28"/>
                  <a:gd name="T36" fmla="*/ 8 w 23"/>
                  <a:gd name="T37" fmla="*/ 21 h 28"/>
                  <a:gd name="T38" fmla="*/ 13 w 23"/>
                  <a:gd name="T39" fmla="*/ 22 h 28"/>
                  <a:gd name="T40" fmla="*/ 11 w 23"/>
                  <a:gd name="T41" fmla="*/ 16 h 28"/>
                  <a:gd name="T42" fmla="*/ 13 w 23"/>
                  <a:gd name="T43" fmla="*/ 19 h 28"/>
                  <a:gd name="T44" fmla="*/ 17 w 23"/>
                  <a:gd name="T45" fmla="*/ 20 h 28"/>
                  <a:gd name="T46" fmla="*/ 18 w 23"/>
                  <a:gd name="T47" fmla="*/ 22 h 28"/>
                  <a:gd name="T48" fmla="*/ 19 w 23"/>
                  <a:gd name="T49" fmla="*/ 28 h 28"/>
                  <a:gd name="T50" fmla="*/ 21 w 23"/>
                  <a:gd name="T51" fmla="*/ 26 h 28"/>
                  <a:gd name="T52" fmla="*/ 21 w 23"/>
                  <a:gd name="T5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8">
                    <a:moveTo>
                      <a:pt x="21" y="26"/>
                    </a:moveTo>
                    <a:cubicBezTo>
                      <a:pt x="22" y="24"/>
                      <a:pt x="20" y="19"/>
                      <a:pt x="20" y="17"/>
                    </a:cubicBezTo>
                    <a:cubicBezTo>
                      <a:pt x="20" y="17"/>
                      <a:pt x="19" y="13"/>
                      <a:pt x="18" y="16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7"/>
                      <a:pt x="14" y="13"/>
                      <a:pt x="17" y="13"/>
                    </a:cubicBezTo>
                    <a:cubicBezTo>
                      <a:pt x="19" y="12"/>
                      <a:pt x="23" y="6"/>
                      <a:pt x="18" y="7"/>
                    </a:cubicBezTo>
                    <a:cubicBezTo>
                      <a:pt x="17" y="8"/>
                      <a:pt x="15" y="7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2"/>
                      <a:pt x="7" y="3"/>
                      <a:pt x="6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3"/>
                      <a:pt x="3" y="4"/>
                      <a:pt x="4" y="5"/>
                    </a:cubicBezTo>
                    <a:cubicBezTo>
                      <a:pt x="7" y="8"/>
                      <a:pt x="2" y="6"/>
                      <a:pt x="1" y="9"/>
                    </a:cubicBezTo>
                    <a:cubicBezTo>
                      <a:pt x="0" y="12"/>
                      <a:pt x="2" y="14"/>
                      <a:pt x="3" y="16"/>
                    </a:cubicBezTo>
                    <a:cubicBezTo>
                      <a:pt x="5" y="19"/>
                      <a:pt x="6" y="22"/>
                      <a:pt x="5" y="25"/>
                    </a:cubicBezTo>
                    <a:cubicBezTo>
                      <a:pt x="6" y="26"/>
                      <a:pt x="6" y="23"/>
                      <a:pt x="6" y="22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7" y="24"/>
                      <a:pt x="7" y="23"/>
                      <a:pt x="7" y="23"/>
                    </a:cubicBezTo>
                    <a:cubicBezTo>
                      <a:pt x="8" y="26"/>
                      <a:pt x="8" y="23"/>
                      <a:pt x="8" y="21"/>
                    </a:cubicBezTo>
                    <a:cubicBezTo>
                      <a:pt x="8" y="22"/>
                      <a:pt x="12" y="25"/>
                      <a:pt x="13" y="22"/>
                    </a:cubicBezTo>
                    <a:cubicBezTo>
                      <a:pt x="13" y="21"/>
                      <a:pt x="12" y="16"/>
                      <a:pt x="11" y="16"/>
                    </a:cubicBezTo>
                    <a:cubicBezTo>
                      <a:pt x="12" y="16"/>
                      <a:pt x="13" y="18"/>
                      <a:pt x="13" y="19"/>
                    </a:cubicBezTo>
                    <a:cubicBezTo>
                      <a:pt x="14" y="20"/>
                      <a:pt x="17" y="18"/>
                      <a:pt x="17" y="20"/>
                    </a:cubicBezTo>
                    <a:cubicBezTo>
                      <a:pt x="17" y="21"/>
                      <a:pt x="18" y="20"/>
                      <a:pt x="18" y="22"/>
                    </a:cubicBezTo>
                    <a:cubicBezTo>
                      <a:pt x="18" y="24"/>
                      <a:pt x="18" y="26"/>
                      <a:pt x="19" y="28"/>
                    </a:cubicBezTo>
                    <a:cubicBezTo>
                      <a:pt x="20" y="27"/>
                      <a:pt x="20" y="27"/>
                      <a:pt x="21" y="26"/>
                    </a:cubicBezTo>
                    <a:cubicBezTo>
                      <a:pt x="22" y="25"/>
                      <a:pt x="20" y="27"/>
                      <a:pt x="21" y="2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5" name="Freeform 704">
                <a:extLst>
                  <a:ext uri="{FF2B5EF4-FFF2-40B4-BE49-F238E27FC236}">
                    <a16:creationId xmlns:a16="http://schemas.microsoft.com/office/drawing/2014/main" id="{117E7F54-AFEF-42AE-A7ED-9E722CB3C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8276" y="8731675"/>
                <a:ext cx="329980" cy="641601"/>
              </a:xfrm>
              <a:custGeom>
                <a:avLst/>
                <a:gdLst>
                  <a:gd name="T0" fmla="*/ 40 w 42"/>
                  <a:gd name="T1" fmla="*/ 30 h 77"/>
                  <a:gd name="T2" fmla="*/ 41 w 42"/>
                  <a:gd name="T3" fmla="*/ 27 h 77"/>
                  <a:gd name="T4" fmla="*/ 39 w 42"/>
                  <a:gd name="T5" fmla="*/ 24 h 77"/>
                  <a:gd name="T6" fmla="*/ 36 w 42"/>
                  <a:gd name="T7" fmla="*/ 20 h 77"/>
                  <a:gd name="T8" fmla="*/ 35 w 42"/>
                  <a:gd name="T9" fmla="*/ 15 h 77"/>
                  <a:gd name="T10" fmla="*/ 30 w 42"/>
                  <a:gd name="T11" fmla="*/ 12 h 77"/>
                  <a:gd name="T12" fmla="*/ 25 w 42"/>
                  <a:gd name="T13" fmla="*/ 14 h 77"/>
                  <a:gd name="T14" fmla="*/ 21 w 42"/>
                  <a:gd name="T15" fmla="*/ 14 h 77"/>
                  <a:gd name="T16" fmla="*/ 17 w 42"/>
                  <a:gd name="T17" fmla="*/ 16 h 77"/>
                  <a:gd name="T18" fmla="*/ 19 w 42"/>
                  <a:gd name="T19" fmla="*/ 12 h 77"/>
                  <a:gd name="T20" fmla="*/ 19 w 42"/>
                  <a:gd name="T21" fmla="*/ 9 h 77"/>
                  <a:gd name="T22" fmla="*/ 18 w 42"/>
                  <a:gd name="T23" fmla="*/ 5 h 77"/>
                  <a:gd name="T24" fmla="*/ 15 w 42"/>
                  <a:gd name="T25" fmla="*/ 4 h 77"/>
                  <a:gd name="T26" fmla="*/ 9 w 42"/>
                  <a:gd name="T27" fmla="*/ 1 h 77"/>
                  <a:gd name="T28" fmla="*/ 4 w 42"/>
                  <a:gd name="T29" fmla="*/ 4 h 77"/>
                  <a:gd name="T30" fmla="*/ 1 w 42"/>
                  <a:gd name="T31" fmla="*/ 8 h 77"/>
                  <a:gd name="T32" fmla="*/ 0 w 42"/>
                  <a:gd name="T33" fmla="*/ 13 h 77"/>
                  <a:gd name="T34" fmla="*/ 3 w 42"/>
                  <a:gd name="T35" fmla="*/ 16 h 77"/>
                  <a:gd name="T36" fmla="*/ 6 w 42"/>
                  <a:gd name="T37" fmla="*/ 20 h 77"/>
                  <a:gd name="T38" fmla="*/ 5 w 42"/>
                  <a:gd name="T39" fmla="*/ 24 h 77"/>
                  <a:gd name="T40" fmla="*/ 5 w 42"/>
                  <a:gd name="T41" fmla="*/ 27 h 77"/>
                  <a:gd name="T42" fmla="*/ 4 w 42"/>
                  <a:gd name="T43" fmla="*/ 28 h 77"/>
                  <a:gd name="T44" fmla="*/ 6 w 42"/>
                  <a:gd name="T45" fmla="*/ 33 h 77"/>
                  <a:gd name="T46" fmla="*/ 9 w 42"/>
                  <a:gd name="T47" fmla="*/ 37 h 77"/>
                  <a:gd name="T48" fmla="*/ 10 w 42"/>
                  <a:gd name="T49" fmla="*/ 42 h 77"/>
                  <a:gd name="T50" fmla="*/ 6 w 42"/>
                  <a:gd name="T51" fmla="*/ 52 h 77"/>
                  <a:gd name="T52" fmla="*/ 5 w 42"/>
                  <a:gd name="T53" fmla="*/ 55 h 77"/>
                  <a:gd name="T54" fmla="*/ 4 w 42"/>
                  <a:gd name="T55" fmla="*/ 58 h 77"/>
                  <a:gd name="T56" fmla="*/ 5 w 42"/>
                  <a:gd name="T57" fmla="*/ 62 h 77"/>
                  <a:gd name="T58" fmla="*/ 11 w 42"/>
                  <a:gd name="T59" fmla="*/ 69 h 77"/>
                  <a:gd name="T60" fmla="*/ 13 w 42"/>
                  <a:gd name="T61" fmla="*/ 72 h 77"/>
                  <a:gd name="T62" fmla="*/ 16 w 42"/>
                  <a:gd name="T63" fmla="*/ 72 h 77"/>
                  <a:gd name="T64" fmla="*/ 18 w 42"/>
                  <a:gd name="T65" fmla="*/ 74 h 77"/>
                  <a:gd name="T66" fmla="*/ 19 w 42"/>
                  <a:gd name="T67" fmla="*/ 76 h 77"/>
                  <a:gd name="T68" fmla="*/ 21 w 42"/>
                  <a:gd name="T69" fmla="*/ 76 h 77"/>
                  <a:gd name="T70" fmla="*/ 23 w 42"/>
                  <a:gd name="T71" fmla="*/ 74 h 77"/>
                  <a:gd name="T72" fmla="*/ 16 w 42"/>
                  <a:gd name="T73" fmla="*/ 69 h 77"/>
                  <a:gd name="T74" fmla="*/ 13 w 42"/>
                  <a:gd name="T75" fmla="*/ 67 h 77"/>
                  <a:gd name="T76" fmla="*/ 15 w 42"/>
                  <a:gd name="T77" fmla="*/ 67 h 77"/>
                  <a:gd name="T78" fmla="*/ 12 w 42"/>
                  <a:gd name="T79" fmla="*/ 60 h 77"/>
                  <a:gd name="T80" fmla="*/ 11 w 42"/>
                  <a:gd name="T81" fmla="*/ 58 h 77"/>
                  <a:gd name="T82" fmla="*/ 9 w 42"/>
                  <a:gd name="T83" fmla="*/ 56 h 77"/>
                  <a:gd name="T84" fmla="*/ 11 w 42"/>
                  <a:gd name="T85" fmla="*/ 48 h 77"/>
                  <a:gd name="T86" fmla="*/ 13 w 42"/>
                  <a:gd name="T87" fmla="*/ 43 h 77"/>
                  <a:gd name="T88" fmla="*/ 14 w 42"/>
                  <a:gd name="T89" fmla="*/ 36 h 77"/>
                  <a:gd name="T90" fmla="*/ 17 w 42"/>
                  <a:gd name="T91" fmla="*/ 40 h 77"/>
                  <a:gd name="T92" fmla="*/ 22 w 42"/>
                  <a:gd name="T93" fmla="*/ 41 h 77"/>
                  <a:gd name="T94" fmla="*/ 27 w 42"/>
                  <a:gd name="T95" fmla="*/ 44 h 77"/>
                  <a:gd name="T96" fmla="*/ 24 w 42"/>
                  <a:gd name="T97" fmla="*/ 38 h 77"/>
                  <a:gd name="T98" fmla="*/ 28 w 42"/>
                  <a:gd name="T99" fmla="*/ 33 h 77"/>
                  <a:gd name="T100" fmla="*/ 34 w 42"/>
                  <a:gd name="T101" fmla="*/ 32 h 77"/>
                  <a:gd name="T102" fmla="*/ 38 w 42"/>
                  <a:gd name="T103" fmla="*/ 33 h 77"/>
                  <a:gd name="T104" fmla="*/ 40 w 42"/>
                  <a:gd name="T105" fmla="*/ 30 h 77"/>
                  <a:gd name="T106" fmla="*/ 40 w 42"/>
                  <a:gd name="T107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77">
                    <a:moveTo>
                      <a:pt x="40" y="30"/>
                    </a:moveTo>
                    <a:cubicBezTo>
                      <a:pt x="41" y="30"/>
                      <a:pt x="40" y="28"/>
                      <a:pt x="41" y="27"/>
                    </a:cubicBezTo>
                    <a:cubicBezTo>
                      <a:pt x="42" y="26"/>
                      <a:pt x="40" y="24"/>
                      <a:pt x="39" y="24"/>
                    </a:cubicBezTo>
                    <a:cubicBezTo>
                      <a:pt x="38" y="23"/>
                      <a:pt x="36" y="22"/>
                      <a:pt x="36" y="20"/>
                    </a:cubicBezTo>
                    <a:cubicBezTo>
                      <a:pt x="36" y="18"/>
                      <a:pt x="37" y="17"/>
                      <a:pt x="35" y="15"/>
                    </a:cubicBezTo>
                    <a:cubicBezTo>
                      <a:pt x="34" y="14"/>
                      <a:pt x="32" y="12"/>
                      <a:pt x="30" y="12"/>
                    </a:cubicBezTo>
                    <a:cubicBezTo>
                      <a:pt x="28" y="12"/>
                      <a:pt x="27" y="14"/>
                      <a:pt x="25" y="14"/>
                    </a:cubicBezTo>
                    <a:cubicBezTo>
                      <a:pt x="23" y="13"/>
                      <a:pt x="23" y="13"/>
                      <a:pt x="21" y="14"/>
                    </a:cubicBezTo>
                    <a:cubicBezTo>
                      <a:pt x="21" y="14"/>
                      <a:pt x="18" y="17"/>
                      <a:pt x="17" y="16"/>
                    </a:cubicBezTo>
                    <a:cubicBezTo>
                      <a:pt x="17" y="15"/>
                      <a:pt x="20" y="13"/>
                      <a:pt x="19" y="12"/>
                    </a:cubicBezTo>
                    <a:cubicBezTo>
                      <a:pt x="17" y="11"/>
                      <a:pt x="19" y="10"/>
                      <a:pt x="19" y="9"/>
                    </a:cubicBezTo>
                    <a:cubicBezTo>
                      <a:pt x="19" y="8"/>
                      <a:pt x="19" y="5"/>
                      <a:pt x="18" y="5"/>
                    </a:cubicBezTo>
                    <a:cubicBezTo>
                      <a:pt x="16" y="6"/>
                      <a:pt x="14" y="6"/>
                      <a:pt x="15" y="4"/>
                    </a:cubicBezTo>
                    <a:cubicBezTo>
                      <a:pt x="16" y="0"/>
                      <a:pt x="11" y="0"/>
                      <a:pt x="9" y="1"/>
                    </a:cubicBezTo>
                    <a:cubicBezTo>
                      <a:pt x="8" y="3"/>
                      <a:pt x="6" y="4"/>
                      <a:pt x="4" y="4"/>
                    </a:cubicBezTo>
                    <a:cubicBezTo>
                      <a:pt x="2" y="4"/>
                      <a:pt x="1" y="7"/>
                      <a:pt x="1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5"/>
                      <a:pt x="1" y="15"/>
                      <a:pt x="3" y="16"/>
                    </a:cubicBezTo>
                    <a:cubicBezTo>
                      <a:pt x="4" y="18"/>
                      <a:pt x="5" y="19"/>
                      <a:pt x="6" y="20"/>
                    </a:cubicBezTo>
                    <a:cubicBezTo>
                      <a:pt x="7" y="22"/>
                      <a:pt x="5" y="23"/>
                      <a:pt x="5" y="24"/>
                    </a:cubicBezTo>
                    <a:cubicBezTo>
                      <a:pt x="5" y="25"/>
                      <a:pt x="6" y="26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3" y="29"/>
                      <a:pt x="5" y="32"/>
                      <a:pt x="6" y="33"/>
                    </a:cubicBezTo>
                    <a:cubicBezTo>
                      <a:pt x="7" y="34"/>
                      <a:pt x="8" y="35"/>
                      <a:pt x="9" y="37"/>
                    </a:cubicBezTo>
                    <a:cubicBezTo>
                      <a:pt x="9" y="39"/>
                      <a:pt x="9" y="40"/>
                      <a:pt x="10" y="42"/>
                    </a:cubicBezTo>
                    <a:cubicBezTo>
                      <a:pt x="11" y="46"/>
                      <a:pt x="8" y="49"/>
                      <a:pt x="6" y="52"/>
                    </a:cubicBezTo>
                    <a:cubicBezTo>
                      <a:pt x="6" y="53"/>
                      <a:pt x="5" y="54"/>
                      <a:pt x="5" y="55"/>
                    </a:cubicBezTo>
                    <a:cubicBezTo>
                      <a:pt x="4" y="56"/>
                      <a:pt x="4" y="57"/>
                      <a:pt x="4" y="58"/>
                    </a:cubicBezTo>
                    <a:cubicBezTo>
                      <a:pt x="4" y="59"/>
                      <a:pt x="3" y="62"/>
                      <a:pt x="5" y="62"/>
                    </a:cubicBezTo>
                    <a:cubicBezTo>
                      <a:pt x="8" y="64"/>
                      <a:pt x="9" y="67"/>
                      <a:pt x="11" y="69"/>
                    </a:cubicBezTo>
                    <a:cubicBezTo>
                      <a:pt x="12" y="70"/>
                      <a:pt x="12" y="71"/>
                      <a:pt x="13" y="72"/>
                    </a:cubicBezTo>
                    <a:cubicBezTo>
                      <a:pt x="14" y="72"/>
                      <a:pt x="15" y="72"/>
                      <a:pt x="16" y="72"/>
                    </a:cubicBezTo>
                    <a:cubicBezTo>
                      <a:pt x="17" y="73"/>
                      <a:pt x="18" y="73"/>
                      <a:pt x="18" y="74"/>
                    </a:cubicBezTo>
                    <a:cubicBezTo>
                      <a:pt x="18" y="75"/>
                      <a:pt x="18" y="76"/>
                      <a:pt x="19" y="76"/>
                    </a:cubicBezTo>
                    <a:cubicBezTo>
                      <a:pt x="19" y="77"/>
                      <a:pt x="20" y="76"/>
                      <a:pt x="21" y="76"/>
                    </a:cubicBezTo>
                    <a:cubicBezTo>
                      <a:pt x="22" y="76"/>
                      <a:pt x="23" y="74"/>
                      <a:pt x="23" y="74"/>
                    </a:cubicBezTo>
                    <a:cubicBezTo>
                      <a:pt x="21" y="71"/>
                      <a:pt x="20" y="70"/>
                      <a:pt x="16" y="69"/>
                    </a:cubicBezTo>
                    <a:cubicBezTo>
                      <a:pt x="15" y="69"/>
                      <a:pt x="14" y="68"/>
                      <a:pt x="13" y="67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4" y="67"/>
                      <a:pt x="12" y="61"/>
                      <a:pt x="12" y="60"/>
                    </a:cubicBezTo>
                    <a:cubicBezTo>
                      <a:pt x="12" y="59"/>
                      <a:pt x="12" y="59"/>
                      <a:pt x="11" y="58"/>
                    </a:cubicBezTo>
                    <a:cubicBezTo>
                      <a:pt x="10" y="58"/>
                      <a:pt x="9" y="57"/>
                      <a:pt x="9" y="56"/>
                    </a:cubicBezTo>
                    <a:cubicBezTo>
                      <a:pt x="8" y="53"/>
                      <a:pt x="10" y="50"/>
                      <a:pt x="11" y="48"/>
                    </a:cubicBezTo>
                    <a:cubicBezTo>
                      <a:pt x="11" y="46"/>
                      <a:pt x="13" y="44"/>
                      <a:pt x="13" y="43"/>
                    </a:cubicBezTo>
                    <a:cubicBezTo>
                      <a:pt x="13" y="41"/>
                      <a:pt x="12" y="37"/>
                      <a:pt x="14" y="36"/>
                    </a:cubicBezTo>
                    <a:cubicBezTo>
                      <a:pt x="17" y="36"/>
                      <a:pt x="17" y="37"/>
                      <a:pt x="17" y="40"/>
                    </a:cubicBezTo>
                    <a:cubicBezTo>
                      <a:pt x="16" y="42"/>
                      <a:pt x="20" y="41"/>
                      <a:pt x="22" y="41"/>
                    </a:cubicBezTo>
                    <a:cubicBezTo>
                      <a:pt x="23" y="41"/>
                      <a:pt x="26" y="43"/>
                      <a:pt x="27" y="44"/>
                    </a:cubicBezTo>
                    <a:cubicBezTo>
                      <a:pt x="27" y="42"/>
                      <a:pt x="25" y="41"/>
                      <a:pt x="24" y="38"/>
                    </a:cubicBezTo>
                    <a:cubicBezTo>
                      <a:pt x="24" y="36"/>
                      <a:pt x="26" y="35"/>
                      <a:pt x="28" y="33"/>
                    </a:cubicBezTo>
                    <a:cubicBezTo>
                      <a:pt x="29" y="32"/>
                      <a:pt x="32" y="32"/>
                      <a:pt x="34" y="32"/>
                    </a:cubicBezTo>
                    <a:cubicBezTo>
                      <a:pt x="36" y="32"/>
                      <a:pt x="37" y="32"/>
                      <a:pt x="38" y="33"/>
                    </a:cubicBezTo>
                    <a:cubicBezTo>
                      <a:pt x="40" y="33"/>
                      <a:pt x="39" y="32"/>
                      <a:pt x="40" y="30"/>
                    </a:cubicBezTo>
                    <a:cubicBezTo>
                      <a:pt x="41" y="30"/>
                      <a:pt x="40" y="31"/>
                      <a:pt x="40" y="3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6" name="Freeform 705">
                <a:extLst>
                  <a:ext uri="{FF2B5EF4-FFF2-40B4-BE49-F238E27FC236}">
                    <a16:creationId xmlns:a16="http://schemas.microsoft.com/office/drawing/2014/main" id="{53BD658C-A7FC-4169-8AAF-8734C3F72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8021" y="8598245"/>
                <a:ext cx="300468" cy="650119"/>
              </a:xfrm>
              <a:custGeom>
                <a:avLst/>
                <a:gdLst>
                  <a:gd name="T0" fmla="*/ 37 w 38"/>
                  <a:gd name="T1" fmla="*/ 55 h 78"/>
                  <a:gd name="T2" fmla="*/ 36 w 38"/>
                  <a:gd name="T3" fmla="*/ 49 h 78"/>
                  <a:gd name="T4" fmla="*/ 32 w 38"/>
                  <a:gd name="T5" fmla="*/ 41 h 78"/>
                  <a:gd name="T6" fmla="*/ 28 w 38"/>
                  <a:gd name="T7" fmla="*/ 37 h 78"/>
                  <a:gd name="T8" fmla="*/ 22 w 38"/>
                  <a:gd name="T9" fmla="*/ 31 h 78"/>
                  <a:gd name="T10" fmla="*/ 18 w 38"/>
                  <a:gd name="T11" fmla="*/ 26 h 78"/>
                  <a:gd name="T12" fmla="*/ 19 w 38"/>
                  <a:gd name="T13" fmla="*/ 20 h 78"/>
                  <a:gd name="T14" fmla="*/ 23 w 38"/>
                  <a:gd name="T15" fmla="*/ 15 h 78"/>
                  <a:gd name="T16" fmla="*/ 29 w 38"/>
                  <a:gd name="T17" fmla="*/ 11 h 78"/>
                  <a:gd name="T18" fmla="*/ 23 w 38"/>
                  <a:gd name="T19" fmla="*/ 7 h 78"/>
                  <a:gd name="T20" fmla="*/ 24 w 38"/>
                  <a:gd name="T21" fmla="*/ 4 h 78"/>
                  <a:gd name="T22" fmla="*/ 19 w 38"/>
                  <a:gd name="T23" fmla="*/ 3 h 78"/>
                  <a:gd name="T24" fmla="*/ 14 w 38"/>
                  <a:gd name="T25" fmla="*/ 3 h 78"/>
                  <a:gd name="T26" fmla="*/ 11 w 38"/>
                  <a:gd name="T27" fmla="*/ 5 h 78"/>
                  <a:gd name="T28" fmla="*/ 8 w 38"/>
                  <a:gd name="T29" fmla="*/ 5 h 78"/>
                  <a:gd name="T30" fmla="*/ 5 w 38"/>
                  <a:gd name="T31" fmla="*/ 5 h 78"/>
                  <a:gd name="T32" fmla="*/ 3 w 38"/>
                  <a:gd name="T33" fmla="*/ 5 h 78"/>
                  <a:gd name="T34" fmla="*/ 0 w 38"/>
                  <a:gd name="T35" fmla="*/ 6 h 78"/>
                  <a:gd name="T36" fmla="*/ 4 w 38"/>
                  <a:gd name="T37" fmla="*/ 9 h 78"/>
                  <a:gd name="T38" fmla="*/ 5 w 38"/>
                  <a:gd name="T39" fmla="*/ 13 h 78"/>
                  <a:gd name="T40" fmla="*/ 9 w 38"/>
                  <a:gd name="T41" fmla="*/ 14 h 78"/>
                  <a:gd name="T42" fmla="*/ 12 w 38"/>
                  <a:gd name="T43" fmla="*/ 17 h 78"/>
                  <a:gd name="T44" fmla="*/ 13 w 38"/>
                  <a:gd name="T45" fmla="*/ 21 h 78"/>
                  <a:gd name="T46" fmla="*/ 10 w 38"/>
                  <a:gd name="T47" fmla="*/ 22 h 78"/>
                  <a:gd name="T48" fmla="*/ 14 w 38"/>
                  <a:gd name="T49" fmla="*/ 25 h 78"/>
                  <a:gd name="T50" fmla="*/ 19 w 38"/>
                  <a:gd name="T51" fmla="*/ 31 h 78"/>
                  <a:gd name="T52" fmla="*/ 23 w 38"/>
                  <a:gd name="T53" fmla="*/ 35 h 78"/>
                  <a:gd name="T54" fmla="*/ 26 w 38"/>
                  <a:gd name="T55" fmla="*/ 39 h 78"/>
                  <a:gd name="T56" fmla="*/ 28 w 38"/>
                  <a:gd name="T57" fmla="*/ 43 h 78"/>
                  <a:gd name="T58" fmla="*/ 27 w 38"/>
                  <a:gd name="T59" fmla="*/ 48 h 78"/>
                  <a:gd name="T60" fmla="*/ 28 w 38"/>
                  <a:gd name="T61" fmla="*/ 52 h 78"/>
                  <a:gd name="T62" fmla="*/ 28 w 38"/>
                  <a:gd name="T63" fmla="*/ 57 h 78"/>
                  <a:gd name="T64" fmla="*/ 23 w 38"/>
                  <a:gd name="T65" fmla="*/ 60 h 78"/>
                  <a:gd name="T66" fmla="*/ 20 w 38"/>
                  <a:gd name="T67" fmla="*/ 62 h 78"/>
                  <a:gd name="T68" fmla="*/ 20 w 38"/>
                  <a:gd name="T69" fmla="*/ 65 h 78"/>
                  <a:gd name="T70" fmla="*/ 18 w 38"/>
                  <a:gd name="T71" fmla="*/ 66 h 78"/>
                  <a:gd name="T72" fmla="*/ 14 w 38"/>
                  <a:gd name="T73" fmla="*/ 67 h 78"/>
                  <a:gd name="T74" fmla="*/ 15 w 38"/>
                  <a:gd name="T75" fmla="*/ 70 h 78"/>
                  <a:gd name="T76" fmla="*/ 14 w 38"/>
                  <a:gd name="T77" fmla="*/ 74 h 78"/>
                  <a:gd name="T78" fmla="*/ 14 w 38"/>
                  <a:gd name="T79" fmla="*/ 77 h 78"/>
                  <a:gd name="T80" fmla="*/ 18 w 38"/>
                  <a:gd name="T81" fmla="*/ 75 h 78"/>
                  <a:gd name="T82" fmla="*/ 19 w 38"/>
                  <a:gd name="T83" fmla="*/ 71 h 78"/>
                  <a:gd name="T84" fmla="*/ 22 w 38"/>
                  <a:gd name="T85" fmla="*/ 72 h 78"/>
                  <a:gd name="T86" fmla="*/ 21 w 38"/>
                  <a:gd name="T87" fmla="*/ 70 h 78"/>
                  <a:gd name="T88" fmla="*/ 23 w 38"/>
                  <a:gd name="T89" fmla="*/ 71 h 78"/>
                  <a:gd name="T90" fmla="*/ 24 w 38"/>
                  <a:gd name="T91" fmla="*/ 67 h 78"/>
                  <a:gd name="T92" fmla="*/ 26 w 38"/>
                  <a:gd name="T93" fmla="*/ 68 h 78"/>
                  <a:gd name="T94" fmla="*/ 30 w 38"/>
                  <a:gd name="T95" fmla="*/ 66 h 78"/>
                  <a:gd name="T96" fmla="*/ 36 w 38"/>
                  <a:gd name="T97" fmla="*/ 61 h 78"/>
                  <a:gd name="T98" fmla="*/ 36 w 38"/>
                  <a:gd name="T99" fmla="*/ 57 h 78"/>
                  <a:gd name="T100" fmla="*/ 37 w 38"/>
                  <a:gd name="T101" fmla="*/ 55 h 78"/>
                  <a:gd name="T102" fmla="*/ 37 w 38"/>
                  <a:gd name="T103" fmla="*/ 5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78">
                    <a:moveTo>
                      <a:pt x="37" y="55"/>
                    </a:moveTo>
                    <a:cubicBezTo>
                      <a:pt x="36" y="54"/>
                      <a:pt x="36" y="52"/>
                      <a:pt x="36" y="49"/>
                    </a:cubicBezTo>
                    <a:cubicBezTo>
                      <a:pt x="35" y="46"/>
                      <a:pt x="34" y="44"/>
                      <a:pt x="32" y="41"/>
                    </a:cubicBezTo>
                    <a:cubicBezTo>
                      <a:pt x="31" y="39"/>
                      <a:pt x="30" y="38"/>
                      <a:pt x="28" y="37"/>
                    </a:cubicBezTo>
                    <a:cubicBezTo>
                      <a:pt x="26" y="35"/>
                      <a:pt x="23" y="34"/>
                      <a:pt x="22" y="31"/>
                    </a:cubicBezTo>
                    <a:cubicBezTo>
                      <a:pt x="22" y="29"/>
                      <a:pt x="20" y="28"/>
                      <a:pt x="18" y="26"/>
                    </a:cubicBezTo>
                    <a:cubicBezTo>
                      <a:pt x="17" y="25"/>
                      <a:pt x="18" y="21"/>
                      <a:pt x="19" y="20"/>
                    </a:cubicBezTo>
                    <a:cubicBezTo>
                      <a:pt x="21" y="19"/>
                      <a:pt x="23" y="17"/>
                      <a:pt x="23" y="15"/>
                    </a:cubicBezTo>
                    <a:cubicBezTo>
                      <a:pt x="24" y="14"/>
                      <a:pt x="28" y="12"/>
                      <a:pt x="29" y="11"/>
                    </a:cubicBezTo>
                    <a:cubicBezTo>
                      <a:pt x="27" y="10"/>
                      <a:pt x="25" y="9"/>
                      <a:pt x="23" y="7"/>
                    </a:cubicBezTo>
                    <a:cubicBezTo>
                      <a:pt x="21" y="6"/>
                      <a:pt x="24" y="6"/>
                      <a:pt x="24" y="4"/>
                    </a:cubicBezTo>
                    <a:cubicBezTo>
                      <a:pt x="24" y="4"/>
                      <a:pt x="19" y="3"/>
                      <a:pt x="19" y="3"/>
                    </a:cubicBezTo>
                    <a:cubicBezTo>
                      <a:pt x="17" y="2"/>
                      <a:pt x="15" y="0"/>
                      <a:pt x="14" y="3"/>
                    </a:cubicBezTo>
                    <a:cubicBezTo>
                      <a:pt x="13" y="4"/>
                      <a:pt x="12" y="4"/>
                      <a:pt x="11" y="5"/>
                    </a:cubicBezTo>
                    <a:cubicBezTo>
                      <a:pt x="9" y="8"/>
                      <a:pt x="9" y="4"/>
                      <a:pt x="8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7"/>
                      <a:pt x="3" y="9"/>
                      <a:pt x="4" y="9"/>
                    </a:cubicBezTo>
                    <a:cubicBezTo>
                      <a:pt x="5" y="11"/>
                      <a:pt x="4" y="12"/>
                      <a:pt x="5" y="13"/>
                    </a:cubicBezTo>
                    <a:cubicBezTo>
                      <a:pt x="5" y="15"/>
                      <a:pt x="8" y="15"/>
                      <a:pt x="9" y="14"/>
                    </a:cubicBezTo>
                    <a:cubicBezTo>
                      <a:pt x="11" y="13"/>
                      <a:pt x="12" y="16"/>
                      <a:pt x="12" y="17"/>
                    </a:cubicBezTo>
                    <a:cubicBezTo>
                      <a:pt x="13" y="19"/>
                      <a:pt x="15" y="19"/>
                      <a:pt x="13" y="21"/>
                    </a:cubicBezTo>
                    <a:cubicBezTo>
                      <a:pt x="11" y="22"/>
                      <a:pt x="10" y="19"/>
                      <a:pt x="10" y="22"/>
                    </a:cubicBezTo>
                    <a:cubicBezTo>
                      <a:pt x="10" y="24"/>
                      <a:pt x="13" y="24"/>
                      <a:pt x="14" y="25"/>
                    </a:cubicBezTo>
                    <a:cubicBezTo>
                      <a:pt x="16" y="27"/>
                      <a:pt x="17" y="29"/>
                      <a:pt x="19" y="31"/>
                    </a:cubicBezTo>
                    <a:cubicBezTo>
                      <a:pt x="20" y="33"/>
                      <a:pt x="22" y="33"/>
                      <a:pt x="23" y="35"/>
                    </a:cubicBezTo>
                    <a:cubicBezTo>
                      <a:pt x="24" y="37"/>
                      <a:pt x="24" y="38"/>
                      <a:pt x="26" y="39"/>
                    </a:cubicBezTo>
                    <a:cubicBezTo>
                      <a:pt x="27" y="40"/>
                      <a:pt x="26" y="42"/>
                      <a:pt x="28" y="43"/>
                    </a:cubicBezTo>
                    <a:cubicBezTo>
                      <a:pt x="29" y="44"/>
                      <a:pt x="28" y="47"/>
                      <a:pt x="27" y="48"/>
                    </a:cubicBezTo>
                    <a:cubicBezTo>
                      <a:pt x="26" y="49"/>
                      <a:pt x="27" y="51"/>
                      <a:pt x="28" y="52"/>
                    </a:cubicBezTo>
                    <a:cubicBezTo>
                      <a:pt x="28" y="54"/>
                      <a:pt x="28" y="55"/>
                      <a:pt x="28" y="57"/>
                    </a:cubicBezTo>
                    <a:cubicBezTo>
                      <a:pt x="26" y="59"/>
                      <a:pt x="26" y="59"/>
                      <a:pt x="23" y="60"/>
                    </a:cubicBezTo>
                    <a:cubicBezTo>
                      <a:pt x="21" y="60"/>
                      <a:pt x="24" y="63"/>
                      <a:pt x="20" y="62"/>
                    </a:cubicBezTo>
                    <a:cubicBezTo>
                      <a:pt x="18" y="62"/>
                      <a:pt x="20" y="64"/>
                      <a:pt x="20" y="65"/>
                    </a:cubicBezTo>
                    <a:cubicBezTo>
                      <a:pt x="21" y="67"/>
                      <a:pt x="19" y="66"/>
                      <a:pt x="18" y="66"/>
                    </a:cubicBezTo>
                    <a:cubicBezTo>
                      <a:pt x="16" y="66"/>
                      <a:pt x="15" y="66"/>
                      <a:pt x="14" y="67"/>
                    </a:cubicBezTo>
                    <a:cubicBezTo>
                      <a:pt x="11" y="69"/>
                      <a:pt x="13" y="69"/>
                      <a:pt x="15" y="70"/>
                    </a:cubicBezTo>
                    <a:cubicBezTo>
                      <a:pt x="16" y="70"/>
                      <a:pt x="14" y="73"/>
                      <a:pt x="14" y="74"/>
                    </a:cubicBezTo>
                    <a:cubicBezTo>
                      <a:pt x="13" y="74"/>
                      <a:pt x="13" y="78"/>
                      <a:pt x="14" y="77"/>
                    </a:cubicBezTo>
                    <a:cubicBezTo>
                      <a:pt x="16" y="76"/>
                      <a:pt x="17" y="75"/>
                      <a:pt x="18" y="75"/>
                    </a:cubicBezTo>
                    <a:cubicBezTo>
                      <a:pt x="22" y="74"/>
                      <a:pt x="20" y="73"/>
                      <a:pt x="19" y="71"/>
                    </a:cubicBezTo>
                    <a:cubicBezTo>
                      <a:pt x="20" y="71"/>
                      <a:pt x="21" y="73"/>
                      <a:pt x="22" y="72"/>
                    </a:cubicBezTo>
                    <a:cubicBezTo>
                      <a:pt x="23" y="71"/>
                      <a:pt x="21" y="70"/>
                      <a:pt x="21" y="70"/>
                    </a:cubicBezTo>
                    <a:cubicBezTo>
                      <a:pt x="21" y="69"/>
                      <a:pt x="23" y="71"/>
                      <a:pt x="23" y="71"/>
                    </a:cubicBezTo>
                    <a:cubicBezTo>
                      <a:pt x="22" y="71"/>
                      <a:pt x="23" y="67"/>
                      <a:pt x="24" y="67"/>
                    </a:cubicBezTo>
                    <a:cubicBezTo>
                      <a:pt x="24" y="66"/>
                      <a:pt x="26" y="68"/>
                      <a:pt x="26" y="68"/>
                    </a:cubicBezTo>
                    <a:cubicBezTo>
                      <a:pt x="28" y="68"/>
                      <a:pt x="29" y="67"/>
                      <a:pt x="30" y="66"/>
                    </a:cubicBezTo>
                    <a:cubicBezTo>
                      <a:pt x="31" y="65"/>
                      <a:pt x="36" y="63"/>
                      <a:pt x="36" y="61"/>
                    </a:cubicBezTo>
                    <a:cubicBezTo>
                      <a:pt x="36" y="60"/>
                      <a:pt x="35" y="59"/>
                      <a:pt x="36" y="57"/>
                    </a:cubicBezTo>
                    <a:cubicBezTo>
                      <a:pt x="36" y="56"/>
                      <a:pt x="38" y="57"/>
                      <a:pt x="37" y="55"/>
                    </a:cubicBezTo>
                    <a:cubicBezTo>
                      <a:pt x="36" y="54"/>
                      <a:pt x="38" y="56"/>
                      <a:pt x="37" y="5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7" name="Freeform 706">
                <a:extLst>
                  <a:ext uri="{FF2B5EF4-FFF2-40B4-BE49-F238E27FC236}">
                    <a16:creationId xmlns:a16="http://schemas.microsoft.com/office/drawing/2014/main" id="{65B4A5A6-21D5-4823-8C04-4E4DC7915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8270" y="8649346"/>
                <a:ext cx="289738" cy="374741"/>
              </a:xfrm>
              <a:custGeom>
                <a:avLst/>
                <a:gdLst>
                  <a:gd name="T0" fmla="*/ 37 w 37"/>
                  <a:gd name="T1" fmla="*/ 38 h 45"/>
                  <a:gd name="T2" fmla="*/ 35 w 37"/>
                  <a:gd name="T3" fmla="*/ 35 h 45"/>
                  <a:gd name="T4" fmla="*/ 33 w 37"/>
                  <a:gd name="T5" fmla="*/ 32 h 45"/>
                  <a:gd name="T6" fmla="*/ 30 w 37"/>
                  <a:gd name="T7" fmla="*/ 28 h 45"/>
                  <a:gd name="T8" fmla="*/ 26 w 37"/>
                  <a:gd name="T9" fmla="*/ 22 h 45"/>
                  <a:gd name="T10" fmla="*/ 22 w 37"/>
                  <a:gd name="T11" fmla="*/ 18 h 45"/>
                  <a:gd name="T12" fmla="*/ 19 w 37"/>
                  <a:gd name="T13" fmla="*/ 15 h 45"/>
                  <a:gd name="T14" fmla="*/ 22 w 37"/>
                  <a:gd name="T15" fmla="*/ 14 h 45"/>
                  <a:gd name="T16" fmla="*/ 21 w 37"/>
                  <a:gd name="T17" fmla="*/ 10 h 45"/>
                  <a:gd name="T18" fmla="*/ 14 w 37"/>
                  <a:gd name="T19" fmla="*/ 8 h 45"/>
                  <a:gd name="T20" fmla="*/ 13 w 37"/>
                  <a:gd name="T21" fmla="*/ 4 h 45"/>
                  <a:gd name="T22" fmla="*/ 9 w 37"/>
                  <a:gd name="T23" fmla="*/ 0 h 45"/>
                  <a:gd name="T24" fmla="*/ 7 w 37"/>
                  <a:gd name="T25" fmla="*/ 0 h 45"/>
                  <a:gd name="T26" fmla="*/ 8 w 37"/>
                  <a:gd name="T27" fmla="*/ 4 h 45"/>
                  <a:gd name="T28" fmla="*/ 8 w 37"/>
                  <a:gd name="T29" fmla="*/ 7 h 45"/>
                  <a:gd name="T30" fmla="*/ 4 w 37"/>
                  <a:gd name="T31" fmla="*/ 5 h 45"/>
                  <a:gd name="T32" fmla="*/ 0 w 37"/>
                  <a:gd name="T33" fmla="*/ 10 h 45"/>
                  <a:gd name="T34" fmla="*/ 4 w 37"/>
                  <a:gd name="T35" fmla="*/ 15 h 45"/>
                  <a:gd name="T36" fmla="*/ 4 w 37"/>
                  <a:gd name="T37" fmla="*/ 22 h 45"/>
                  <a:gd name="T38" fmla="*/ 3 w 37"/>
                  <a:gd name="T39" fmla="*/ 26 h 45"/>
                  <a:gd name="T40" fmla="*/ 7 w 37"/>
                  <a:gd name="T41" fmla="*/ 25 h 45"/>
                  <a:gd name="T42" fmla="*/ 10 w 37"/>
                  <a:gd name="T43" fmla="*/ 23 h 45"/>
                  <a:gd name="T44" fmla="*/ 15 w 37"/>
                  <a:gd name="T45" fmla="*/ 22 h 45"/>
                  <a:gd name="T46" fmla="*/ 23 w 37"/>
                  <a:gd name="T47" fmla="*/ 28 h 45"/>
                  <a:gd name="T48" fmla="*/ 27 w 37"/>
                  <a:gd name="T49" fmla="*/ 36 h 45"/>
                  <a:gd name="T50" fmla="*/ 27 w 37"/>
                  <a:gd name="T51" fmla="*/ 39 h 45"/>
                  <a:gd name="T52" fmla="*/ 25 w 37"/>
                  <a:gd name="T53" fmla="*/ 43 h 45"/>
                  <a:gd name="T54" fmla="*/ 29 w 37"/>
                  <a:gd name="T55" fmla="*/ 43 h 45"/>
                  <a:gd name="T56" fmla="*/ 32 w 37"/>
                  <a:gd name="T57" fmla="*/ 42 h 45"/>
                  <a:gd name="T58" fmla="*/ 35 w 37"/>
                  <a:gd name="T59" fmla="*/ 42 h 45"/>
                  <a:gd name="T60" fmla="*/ 37 w 37"/>
                  <a:gd name="T6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5">
                    <a:moveTo>
                      <a:pt x="37" y="38"/>
                    </a:moveTo>
                    <a:cubicBezTo>
                      <a:pt x="37" y="37"/>
                      <a:pt x="36" y="37"/>
                      <a:pt x="35" y="35"/>
                    </a:cubicBezTo>
                    <a:cubicBezTo>
                      <a:pt x="35" y="33"/>
                      <a:pt x="34" y="34"/>
                      <a:pt x="33" y="32"/>
                    </a:cubicBezTo>
                    <a:cubicBezTo>
                      <a:pt x="32" y="30"/>
                      <a:pt x="32" y="29"/>
                      <a:pt x="30" y="28"/>
                    </a:cubicBezTo>
                    <a:cubicBezTo>
                      <a:pt x="28" y="26"/>
                      <a:pt x="27" y="24"/>
                      <a:pt x="26" y="22"/>
                    </a:cubicBezTo>
                    <a:cubicBezTo>
                      <a:pt x="25" y="21"/>
                      <a:pt x="23" y="19"/>
                      <a:pt x="22" y="18"/>
                    </a:cubicBezTo>
                    <a:cubicBezTo>
                      <a:pt x="20" y="17"/>
                      <a:pt x="19" y="18"/>
                      <a:pt x="19" y="15"/>
                    </a:cubicBezTo>
                    <a:cubicBezTo>
                      <a:pt x="19" y="14"/>
                      <a:pt x="21" y="16"/>
                      <a:pt x="22" y="14"/>
                    </a:cubicBezTo>
                    <a:cubicBezTo>
                      <a:pt x="24" y="13"/>
                      <a:pt x="22" y="12"/>
                      <a:pt x="21" y="10"/>
                    </a:cubicBezTo>
                    <a:cubicBezTo>
                      <a:pt x="19" y="5"/>
                      <a:pt x="16" y="11"/>
                      <a:pt x="14" y="8"/>
                    </a:cubicBezTo>
                    <a:cubicBezTo>
                      <a:pt x="13" y="7"/>
                      <a:pt x="14" y="5"/>
                      <a:pt x="13" y="4"/>
                    </a:cubicBezTo>
                    <a:cubicBezTo>
                      <a:pt x="12" y="3"/>
                      <a:pt x="10" y="2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6" y="1"/>
                      <a:pt x="8" y="3"/>
                      <a:pt x="8" y="4"/>
                    </a:cubicBezTo>
                    <a:cubicBezTo>
                      <a:pt x="8" y="5"/>
                      <a:pt x="9" y="7"/>
                      <a:pt x="8" y="7"/>
                    </a:cubicBezTo>
                    <a:cubicBezTo>
                      <a:pt x="6" y="7"/>
                      <a:pt x="6" y="5"/>
                      <a:pt x="4" y="5"/>
                    </a:cubicBezTo>
                    <a:cubicBezTo>
                      <a:pt x="3" y="4"/>
                      <a:pt x="0" y="10"/>
                      <a:pt x="0" y="10"/>
                    </a:cubicBezTo>
                    <a:cubicBezTo>
                      <a:pt x="1" y="13"/>
                      <a:pt x="0" y="17"/>
                      <a:pt x="4" y="15"/>
                    </a:cubicBezTo>
                    <a:cubicBezTo>
                      <a:pt x="6" y="14"/>
                      <a:pt x="4" y="22"/>
                      <a:pt x="4" y="22"/>
                    </a:cubicBezTo>
                    <a:cubicBezTo>
                      <a:pt x="6" y="23"/>
                      <a:pt x="4" y="24"/>
                      <a:pt x="3" y="26"/>
                    </a:cubicBezTo>
                    <a:cubicBezTo>
                      <a:pt x="3" y="27"/>
                      <a:pt x="6" y="25"/>
                      <a:pt x="7" y="25"/>
                    </a:cubicBezTo>
                    <a:cubicBezTo>
                      <a:pt x="7" y="24"/>
                      <a:pt x="9" y="23"/>
                      <a:pt x="10" y="23"/>
                    </a:cubicBezTo>
                    <a:cubicBezTo>
                      <a:pt x="12" y="24"/>
                      <a:pt x="13" y="24"/>
                      <a:pt x="15" y="22"/>
                    </a:cubicBezTo>
                    <a:cubicBezTo>
                      <a:pt x="17" y="21"/>
                      <a:pt x="24" y="25"/>
                      <a:pt x="23" y="28"/>
                    </a:cubicBezTo>
                    <a:cubicBezTo>
                      <a:pt x="21" y="32"/>
                      <a:pt x="25" y="33"/>
                      <a:pt x="27" y="36"/>
                    </a:cubicBezTo>
                    <a:cubicBezTo>
                      <a:pt x="27" y="37"/>
                      <a:pt x="27" y="38"/>
                      <a:pt x="27" y="39"/>
                    </a:cubicBezTo>
                    <a:cubicBezTo>
                      <a:pt x="27" y="40"/>
                      <a:pt x="26" y="42"/>
                      <a:pt x="25" y="43"/>
                    </a:cubicBezTo>
                    <a:cubicBezTo>
                      <a:pt x="26" y="43"/>
                      <a:pt x="29" y="45"/>
                      <a:pt x="29" y="43"/>
                    </a:cubicBezTo>
                    <a:cubicBezTo>
                      <a:pt x="29" y="42"/>
                      <a:pt x="31" y="41"/>
                      <a:pt x="32" y="42"/>
                    </a:cubicBezTo>
                    <a:cubicBezTo>
                      <a:pt x="33" y="43"/>
                      <a:pt x="34" y="43"/>
                      <a:pt x="35" y="42"/>
                    </a:cubicBezTo>
                    <a:cubicBezTo>
                      <a:pt x="37" y="42"/>
                      <a:pt x="37" y="40"/>
                      <a:pt x="37" y="3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8" name="Freeform 709">
                <a:extLst>
                  <a:ext uri="{FF2B5EF4-FFF2-40B4-BE49-F238E27FC236}">
                    <a16:creationId xmlns:a16="http://schemas.microsoft.com/office/drawing/2014/main" id="{91225A24-7C52-4566-B032-18E043D98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6297" y="9407345"/>
                <a:ext cx="402413" cy="374741"/>
              </a:xfrm>
              <a:custGeom>
                <a:avLst/>
                <a:gdLst>
                  <a:gd name="T0" fmla="*/ 33 w 51"/>
                  <a:gd name="T1" fmla="*/ 5 h 45"/>
                  <a:gd name="T2" fmla="*/ 29 w 51"/>
                  <a:gd name="T3" fmla="*/ 13 h 45"/>
                  <a:gd name="T4" fmla="*/ 20 w 51"/>
                  <a:gd name="T5" fmla="*/ 16 h 45"/>
                  <a:gd name="T6" fmla="*/ 15 w 51"/>
                  <a:gd name="T7" fmla="*/ 18 h 45"/>
                  <a:gd name="T8" fmla="*/ 10 w 51"/>
                  <a:gd name="T9" fmla="*/ 19 h 45"/>
                  <a:gd name="T10" fmla="*/ 7 w 51"/>
                  <a:gd name="T11" fmla="*/ 18 h 45"/>
                  <a:gd name="T12" fmla="*/ 3 w 51"/>
                  <a:gd name="T13" fmla="*/ 14 h 45"/>
                  <a:gd name="T14" fmla="*/ 0 w 51"/>
                  <a:gd name="T15" fmla="*/ 20 h 45"/>
                  <a:gd name="T16" fmla="*/ 4 w 51"/>
                  <a:gd name="T17" fmla="*/ 29 h 45"/>
                  <a:gd name="T18" fmla="*/ 8 w 51"/>
                  <a:gd name="T19" fmla="*/ 37 h 45"/>
                  <a:gd name="T20" fmla="*/ 13 w 51"/>
                  <a:gd name="T21" fmla="*/ 39 h 45"/>
                  <a:gd name="T22" fmla="*/ 14 w 51"/>
                  <a:gd name="T23" fmla="*/ 41 h 45"/>
                  <a:gd name="T24" fmla="*/ 19 w 51"/>
                  <a:gd name="T25" fmla="*/ 41 h 45"/>
                  <a:gd name="T26" fmla="*/ 21 w 51"/>
                  <a:gd name="T27" fmla="*/ 39 h 45"/>
                  <a:gd name="T28" fmla="*/ 25 w 51"/>
                  <a:gd name="T29" fmla="*/ 40 h 45"/>
                  <a:gd name="T30" fmla="*/ 28 w 51"/>
                  <a:gd name="T31" fmla="*/ 40 h 45"/>
                  <a:gd name="T32" fmla="*/ 31 w 51"/>
                  <a:gd name="T33" fmla="*/ 43 h 45"/>
                  <a:gd name="T34" fmla="*/ 34 w 51"/>
                  <a:gd name="T35" fmla="*/ 42 h 45"/>
                  <a:gd name="T36" fmla="*/ 36 w 51"/>
                  <a:gd name="T37" fmla="*/ 43 h 45"/>
                  <a:gd name="T38" fmla="*/ 37 w 51"/>
                  <a:gd name="T39" fmla="*/ 37 h 45"/>
                  <a:gd name="T40" fmla="*/ 37 w 51"/>
                  <a:gd name="T41" fmla="*/ 33 h 45"/>
                  <a:gd name="T42" fmla="*/ 39 w 51"/>
                  <a:gd name="T43" fmla="*/ 30 h 45"/>
                  <a:gd name="T44" fmla="*/ 42 w 51"/>
                  <a:gd name="T45" fmla="*/ 24 h 45"/>
                  <a:gd name="T46" fmla="*/ 47 w 51"/>
                  <a:gd name="T47" fmla="*/ 19 h 45"/>
                  <a:gd name="T48" fmla="*/ 49 w 51"/>
                  <a:gd name="T49" fmla="*/ 18 h 45"/>
                  <a:gd name="T50" fmla="*/ 45 w 51"/>
                  <a:gd name="T51" fmla="*/ 13 h 45"/>
                  <a:gd name="T52" fmla="*/ 42 w 51"/>
                  <a:gd name="T53" fmla="*/ 7 h 45"/>
                  <a:gd name="T54" fmla="*/ 44 w 51"/>
                  <a:gd name="T55" fmla="*/ 6 h 45"/>
                  <a:gd name="T56" fmla="*/ 44 w 51"/>
                  <a:gd name="T57" fmla="*/ 3 h 45"/>
                  <a:gd name="T58" fmla="*/ 33 w 51"/>
                  <a:gd name="T59" fmla="*/ 5 h 45"/>
                  <a:gd name="T60" fmla="*/ 33 w 51"/>
                  <a:gd name="T6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" h="45">
                    <a:moveTo>
                      <a:pt x="33" y="5"/>
                    </a:moveTo>
                    <a:cubicBezTo>
                      <a:pt x="32" y="8"/>
                      <a:pt x="31" y="10"/>
                      <a:pt x="29" y="13"/>
                    </a:cubicBezTo>
                    <a:cubicBezTo>
                      <a:pt x="28" y="17"/>
                      <a:pt x="23" y="17"/>
                      <a:pt x="20" y="16"/>
                    </a:cubicBezTo>
                    <a:cubicBezTo>
                      <a:pt x="18" y="15"/>
                      <a:pt x="16" y="17"/>
                      <a:pt x="15" y="18"/>
                    </a:cubicBezTo>
                    <a:cubicBezTo>
                      <a:pt x="14" y="19"/>
                      <a:pt x="11" y="18"/>
                      <a:pt x="10" y="19"/>
                    </a:cubicBezTo>
                    <a:cubicBezTo>
                      <a:pt x="8" y="20"/>
                      <a:pt x="8" y="20"/>
                      <a:pt x="7" y="18"/>
                    </a:cubicBezTo>
                    <a:cubicBezTo>
                      <a:pt x="5" y="17"/>
                      <a:pt x="4" y="16"/>
                      <a:pt x="3" y="14"/>
                    </a:cubicBezTo>
                    <a:cubicBezTo>
                      <a:pt x="2" y="13"/>
                      <a:pt x="0" y="19"/>
                      <a:pt x="0" y="20"/>
                    </a:cubicBezTo>
                    <a:cubicBezTo>
                      <a:pt x="0" y="23"/>
                      <a:pt x="3" y="26"/>
                      <a:pt x="4" y="29"/>
                    </a:cubicBezTo>
                    <a:cubicBezTo>
                      <a:pt x="6" y="32"/>
                      <a:pt x="5" y="35"/>
                      <a:pt x="8" y="37"/>
                    </a:cubicBezTo>
                    <a:cubicBezTo>
                      <a:pt x="10" y="38"/>
                      <a:pt x="12" y="39"/>
                      <a:pt x="13" y="39"/>
                    </a:cubicBezTo>
                    <a:cubicBezTo>
                      <a:pt x="16" y="38"/>
                      <a:pt x="13" y="40"/>
                      <a:pt x="14" y="41"/>
                    </a:cubicBezTo>
                    <a:cubicBezTo>
                      <a:pt x="15" y="41"/>
                      <a:pt x="18" y="41"/>
                      <a:pt x="19" y="41"/>
                    </a:cubicBezTo>
                    <a:cubicBezTo>
                      <a:pt x="20" y="40"/>
                      <a:pt x="20" y="38"/>
                      <a:pt x="21" y="39"/>
                    </a:cubicBezTo>
                    <a:cubicBezTo>
                      <a:pt x="22" y="40"/>
                      <a:pt x="24" y="41"/>
                      <a:pt x="25" y="40"/>
                    </a:cubicBezTo>
                    <a:cubicBezTo>
                      <a:pt x="26" y="40"/>
                      <a:pt x="28" y="39"/>
                      <a:pt x="28" y="40"/>
                    </a:cubicBezTo>
                    <a:cubicBezTo>
                      <a:pt x="29" y="43"/>
                      <a:pt x="27" y="45"/>
                      <a:pt x="31" y="43"/>
                    </a:cubicBezTo>
                    <a:cubicBezTo>
                      <a:pt x="32" y="43"/>
                      <a:pt x="33" y="42"/>
                      <a:pt x="34" y="42"/>
                    </a:cubicBezTo>
                    <a:cubicBezTo>
                      <a:pt x="35" y="42"/>
                      <a:pt x="36" y="43"/>
                      <a:pt x="36" y="43"/>
                    </a:cubicBezTo>
                    <a:cubicBezTo>
                      <a:pt x="37" y="41"/>
                      <a:pt x="35" y="39"/>
                      <a:pt x="37" y="37"/>
                    </a:cubicBezTo>
                    <a:cubicBezTo>
                      <a:pt x="38" y="36"/>
                      <a:pt x="37" y="35"/>
                      <a:pt x="37" y="33"/>
                    </a:cubicBezTo>
                    <a:cubicBezTo>
                      <a:pt x="37" y="32"/>
                      <a:pt x="38" y="31"/>
                      <a:pt x="39" y="30"/>
                    </a:cubicBezTo>
                    <a:cubicBezTo>
                      <a:pt x="41" y="28"/>
                      <a:pt x="43" y="27"/>
                      <a:pt x="42" y="24"/>
                    </a:cubicBezTo>
                    <a:cubicBezTo>
                      <a:pt x="42" y="22"/>
                      <a:pt x="45" y="18"/>
                      <a:pt x="47" y="19"/>
                    </a:cubicBezTo>
                    <a:cubicBezTo>
                      <a:pt x="48" y="20"/>
                      <a:pt x="51" y="19"/>
                      <a:pt x="49" y="18"/>
                    </a:cubicBezTo>
                    <a:cubicBezTo>
                      <a:pt x="48" y="16"/>
                      <a:pt x="45" y="15"/>
                      <a:pt x="45" y="13"/>
                    </a:cubicBezTo>
                    <a:cubicBezTo>
                      <a:pt x="45" y="11"/>
                      <a:pt x="43" y="9"/>
                      <a:pt x="42" y="7"/>
                    </a:cubicBezTo>
                    <a:cubicBezTo>
                      <a:pt x="41" y="4"/>
                      <a:pt x="44" y="7"/>
                      <a:pt x="44" y="6"/>
                    </a:cubicBezTo>
                    <a:cubicBezTo>
                      <a:pt x="45" y="5"/>
                      <a:pt x="41" y="4"/>
                      <a:pt x="44" y="3"/>
                    </a:cubicBezTo>
                    <a:cubicBezTo>
                      <a:pt x="40" y="2"/>
                      <a:pt x="34" y="0"/>
                      <a:pt x="33" y="5"/>
                    </a:cubicBezTo>
                    <a:cubicBezTo>
                      <a:pt x="32" y="7"/>
                      <a:pt x="34" y="3"/>
                      <a:pt x="33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69" name="Freeform 710">
                <a:extLst>
                  <a:ext uri="{FF2B5EF4-FFF2-40B4-BE49-F238E27FC236}">
                    <a16:creationId xmlns:a16="http://schemas.microsoft.com/office/drawing/2014/main" id="{B1738FB5-B68C-4B3E-B8F2-B2A286674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40" y="9307980"/>
                <a:ext cx="386318" cy="266861"/>
              </a:xfrm>
              <a:custGeom>
                <a:avLst/>
                <a:gdLst>
                  <a:gd name="T0" fmla="*/ 45 w 49"/>
                  <a:gd name="T1" fmla="*/ 10 h 32"/>
                  <a:gd name="T2" fmla="*/ 47 w 49"/>
                  <a:gd name="T3" fmla="*/ 8 h 32"/>
                  <a:gd name="T4" fmla="*/ 43 w 49"/>
                  <a:gd name="T5" fmla="*/ 7 h 32"/>
                  <a:gd name="T6" fmla="*/ 42 w 49"/>
                  <a:gd name="T7" fmla="*/ 6 h 32"/>
                  <a:gd name="T8" fmla="*/ 41 w 49"/>
                  <a:gd name="T9" fmla="*/ 6 h 32"/>
                  <a:gd name="T10" fmla="*/ 41 w 49"/>
                  <a:gd name="T11" fmla="*/ 4 h 32"/>
                  <a:gd name="T12" fmla="*/ 39 w 49"/>
                  <a:gd name="T13" fmla="*/ 2 h 32"/>
                  <a:gd name="T14" fmla="*/ 37 w 49"/>
                  <a:gd name="T15" fmla="*/ 2 h 32"/>
                  <a:gd name="T16" fmla="*/ 36 w 49"/>
                  <a:gd name="T17" fmla="*/ 1 h 32"/>
                  <a:gd name="T18" fmla="*/ 32 w 49"/>
                  <a:gd name="T19" fmla="*/ 6 h 32"/>
                  <a:gd name="T20" fmla="*/ 30 w 49"/>
                  <a:gd name="T21" fmla="*/ 8 h 32"/>
                  <a:gd name="T22" fmla="*/ 29 w 49"/>
                  <a:gd name="T23" fmla="*/ 9 h 32"/>
                  <a:gd name="T24" fmla="*/ 29 w 49"/>
                  <a:gd name="T25" fmla="*/ 10 h 32"/>
                  <a:gd name="T26" fmla="*/ 25 w 49"/>
                  <a:gd name="T27" fmla="*/ 12 h 32"/>
                  <a:gd name="T28" fmla="*/ 25 w 49"/>
                  <a:gd name="T29" fmla="*/ 15 h 32"/>
                  <a:gd name="T30" fmla="*/ 27 w 49"/>
                  <a:gd name="T31" fmla="*/ 14 h 32"/>
                  <a:gd name="T32" fmla="*/ 29 w 49"/>
                  <a:gd name="T33" fmla="*/ 13 h 32"/>
                  <a:gd name="T34" fmla="*/ 28 w 49"/>
                  <a:gd name="T35" fmla="*/ 11 h 32"/>
                  <a:gd name="T36" fmla="*/ 29 w 49"/>
                  <a:gd name="T37" fmla="*/ 13 h 32"/>
                  <a:gd name="T38" fmla="*/ 26 w 49"/>
                  <a:gd name="T39" fmla="*/ 14 h 32"/>
                  <a:gd name="T40" fmla="*/ 23 w 49"/>
                  <a:gd name="T41" fmla="*/ 13 h 32"/>
                  <a:gd name="T42" fmla="*/ 14 w 49"/>
                  <a:gd name="T43" fmla="*/ 20 h 32"/>
                  <a:gd name="T44" fmla="*/ 9 w 49"/>
                  <a:gd name="T45" fmla="*/ 23 h 32"/>
                  <a:gd name="T46" fmla="*/ 7 w 49"/>
                  <a:gd name="T47" fmla="*/ 26 h 32"/>
                  <a:gd name="T48" fmla="*/ 9 w 49"/>
                  <a:gd name="T49" fmla="*/ 28 h 32"/>
                  <a:gd name="T50" fmla="*/ 0 w 49"/>
                  <a:gd name="T51" fmla="*/ 26 h 32"/>
                  <a:gd name="T52" fmla="*/ 5 w 49"/>
                  <a:gd name="T53" fmla="*/ 32 h 32"/>
                  <a:gd name="T54" fmla="*/ 7 w 49"/>
                  <a:gd name="T55" fmla="*/ 31 h 32"/>
                  <a:gd name="T56" fmla="*/ 12 w 49"/>
                  <a:gd name="T57" fmla="*/ 30 h 32"/>
                  <a:gd name="T58" fmla="*/ 20 w 49"/>
                  <a:gd name="T59" fmla="*/ 29 h 32"/>
                  <a:gd name="T60" fmla="*/ 27 w 49"/>
                  <a:gd name="T61" fmla="*/ 24 h 32"/>
                  <a:gd name="T62" fmla="*/ 30 w 49"/>
                  <a:gd name="T63" fmla="*/ 18 h 32"/>
                  <a:gd name="T64" fmla="*/ 34 w 49"/>
                  <a:gd name="T65" fmla="*/ 14 h 32"/>
                  <a:gd name="T66" fmla="*/ 43 w 49"/>
                  <a:gd name="T67" fmla="*/ 14 h 32"/>
                  <a:gd name="T68" fmla="*/ 45 w 49"/>
                  <a:gd name="T6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32">
                    <a:moveTo>
                      <a:pt x="45" y="10"/>
                    </a:moveTo>
                    <a:cubicBezTo>
                      <a:pt x="48" y="10"/>
                      <a:pt x="49" y="9"/>
                      <a:pt x="47" y="8"/>
                    </a:cubicBezTo>
                    <a:cubicBezTo>
                      <a:pt x="45" y="7"/>
                      <a:pt x="45" y="6"/>
                      <a:pt x="43" y="7"/>
                    </a:cubicBezTo>
                    <a:cubicBezTo>
                      <a:pt x="42" y="8"/>
                      <a:pt x="43" y="7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1" y="6"/>
                      <a:pt x="41" y="4"/>
                      <a:pt x="41" y="4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7" y="0"/>
                      <a:pt x="38" y="1"/>
                      <a:pt x="37" y="2"/>
                    </a:cubicBezTo>
                    <a:cubicBezTo>
                      <a:pt x="36" y="3"/>
                      <a:pt x="36" y="1"/>
                      <a:pt x="36" y="1"/>
                    </a:cubicBezTo>
                    <a:cubicBezTo>
                      <a:pt x="35" y="1"/>
                      <a:pt x="32" y="5"/>
                      <a:pt x="32" y="6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6" y="11"/>
                      <a:pt x="25" y="12"/>
                    </a:cubicBezTo>
                    <a:cubicBezTo>
                      <a:pt x="22" y="12"/>
                      <a:pt x="23" y="14"/>
                      <a:pt x="25" y="15"/>
                    </a:cubicBezTo>
                    <a:cubicBezTo>
                      <a:pt x="27" y="17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3"/>
                      <a:pt x="28" y="12"/>
                      <a:pt x="28" y="11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7" y="13"/>
                      <a:pt x="26" y="14"/>
                    </a:cubicBezTo>
                    <a:cubicBezTo>
                      <a:pt x="26" y="17"/>
                      <a:pt x="24" y="14"/>
                      <a:pt x="23" y="13"/>
                    </a:cubicBezTo>
                    <a:cubicBezTo>
                      <a:pt x="20" y="16"/>
                      <a:pt x="18" y="19"/>
                      <a:pt x="14" y="20"/>
                    </a:cubicBezTo>
                    <a:cubicBezTo>
                      <a:pt x="12" y="21"/>
                      <a:pt x="10" y="21"/>
                      <a:pt x="9" y="23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27"/>
                      <a:pt x="9" y="28"/>
                      <a:pt x="9" y="28"/>
                    </a:cubicBezTo>
                    <a:cubicBezTo>
                      <a:pt x="8" y="29"/>
                      <a:pt x="1" y="26"/>
                      <a:pt x="0" y="26"/>
                    </a:cubicBezTo>
                    <a:cubicBezTo>
                      <a:pt x="1" y="28"/>
                      <a:pt x="3" y="31"/>
                      <a:pt x="5" y="32"/>
                    </a:cubicBezTo>
                    <a:cubicBezTo>
                      <a:pt x="6" y="32"/>
                      <a:pt x="7" y="31"/>
                      <a:pt x="7" y="31"/>
                    </a:cubicBezTo>
                    <a:cubicBezTo>
                      <a:pt x="9" y="30"/>
                      <a:pt x="12" y="31"/>
                      <a:pt x="12" y="30"/>
                    </a:cubicBezTo>
                    <a:cubicBezTo>
                      <a:pt x="15" y="27"/>
                      <a:pt x="17" y="28"/>
                      <a:pt x="20" y="29"/>
                    </a:cubicBezTo>
                    <a:cubicBezTo>
                      <a:pt x="23" y="29"/>
                      <a:pt x="26" y="27"/>
                      <a:pt x="27" y="24"/>
                    </a:cubicBezTo>
                    <a:cubicBezTo>
                      <a:pt x="28" y="22"/>
                      <a:pt x="29" y="20"/>
                      <a:pt x="30" y="18"/>
                    </a:cubicBezTo>
                    <a:cubicBezTo>
                      <a:pt x="30" y="15"/>
                      <a:pt x="31" y="14"/>
                      <a:pt x="34" y="14"/>
                    </a:cubicBezTo>
                    <a:cubicBezTo>
                      <a:pt x="37" y="14"/>
                      <a:pt x="40" y="15"/>
                      <a:pt x="43" y="14"/>
                    </a:cubicBezTo>
                    <a:cubicBezTo>
                      <a:pt x="47" y="13"/>
                      <a:pt x="40" y="10"/>
                      <a:pt x="45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0" name="Freeform 711">
                <a:extLst>
                  <a:ext uri="{FF2B5EF4-FFF2-40B4-BE49-F238E27FC236}">
                    <a16:creationId xmlns:a16="http://schemas.microsoft.com/office/drawing/2014/main" id="{8928AD38-26F3-4DAC-A3C3-306AA06D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4395" y="8382485"/>
                <a:ext cx="134137" cy="82329"/>
              </a:xfrm>
              <a:custGeom>
                <a:avLst/>
                <a:gdLst>
                  <a:gd name="T0" fmla="*/ 2 w 17"/>
                  <a:gd name="T1" fmla="*/ 8 h 10"/>
                  <a:gd name="T2" fmla="*/ 7 w 17"/>
                  <a:gd name="T3" fmla="*/ 9 h 10"/>
                  <a:gd name="T4" fmla="*/ 12 w 17"/>
                  <a:gd name="T5" fmla="*/ 9 h 10"/>
                  <a:gd name="T6" fmla="*/ 16 w 17"/>
                  <a:gd name="T7" fmla="*/ 8 h 10"/>
                  <a:gd name="T8" fmla="*/ 15 w 17"/>
                  <a:gd name="T9" fmla="*/ 3 h 10"/>
                  <a:gd name="T10" fmla="*/ 10 w 17"/>
                  <a:gd name="T11" fmla="*/ 3 h 10"/>
                  <a:gd name="T12" fmla="*/ 6 w 17"/>
                  <a:gd name="T13" fmla="*/ 1 h 10"/>
                  <a:gd name="T14" fmla="*/ 2 w 17"/>
                  <a:gd name="T15" fmla="*/ 8 h 10"/>
                  <a:gd name="T16" fmla="*/ 2 w 17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2" y="8"/>
                    </a:moveTo>
                    <a:cubicBezTo>
                      <a:pt x="3" y="9"/>
                      <a:pt x="6" y="10"/>
                      <a:pt x="7" y="9"/>
                    </a:cubicBezTo>
                    <a:cubicBezTo>
                      <a:pt x="9" y="8"/>
                      <a:pt x="10" y="10"/>
                      <a:pt x="12" y="9"/>
                    </a:cubicBezTo>
                    <a:cubicBezTo>
                      <a:pt x="13" y="9"/>
                      <a:pt x="17" y="9"/>
                      <a:pt x="16" y="8"/>
                    </a:cubicBezTo>
                    <a:cubicBezTo>
                      <a:pt x="15" y="6"/>
                      <a:pt x="14" y="5"/>
                      <a:pt x="15" y="3"/>
                    </a:cubicBezTo>
                    <a:cubicBezTo>
                      <a:pt x="13" y="2"/>
                      <a:pt x="11" y="4"/>
                      <a:pt x="10" y="3"/>
                    </a:cubicBezTo>
                    <a:cubicBezTo>
                      <a:pt x="9" y="2"/>
                      <a:pt x="7" y="0"/>
                      <a:pt x="6" y="1"/>
                    </a:cubicBezTo>
                    <a:cubicBezTo>
                      <a:pt x="4" y="3"/>
                      <a:pt x="0" y="6"/>
                      <a:pt x="2" y="8"/>
                    </a:cubicBezTo>
                    <a:cubicBezTo>
                      <a:pt x="3" y="9"/>
                      <a:pt x="1" y="7"/>
                      <a:pt x="2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1" name="Freeform 712">
                <a:extLst>
                  <a:ext uri="{FF2B5EF4-FFF2-40B4-BE49-F238E27FC236}">
                    <a16:creationId xmlns:a16="http://schemas.microsoft.com/office/drawing/2014/main" id="{CEDCED39-5C5B-4F45-88E2-EA0D076B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5878" y="8288802"/>
                <a:ext cx="292418" cy="193046"/>
              </a:xfrm>
              <a:custGeom>
                <a:avLst/>
                <a:gdLst>
                  <a:gd name="T0" fmla="*/ 1 w 37"/>
                  <a:gd name="T1" fmla="*/ 3 h 23"/>
                  <a:gd name="T2" fmla="*/ 0 w 37"/>
                  <a:gd name="T3" fmla="*/ 9 h 23"/>
                  <a:gd name="T4" fmla="*/ 5 w 37"/>
                  <a:gd name="T5" fmla="*/ 13 h 23"/>
                  <a:gd name="T6" fmla="*/ 7 w 37"/>
                  <a:gd name="T7" fmla="*/ 14 h 23"/>
                  <a:gd name="T8" fmla="*/ 12 w 37"/>
                  <a:gd name="T9" fmla="*/ 15 h 23"/>
                  <a:gd name="T10" fmla="*/ 15 w 37"/>
                  <a:gd name="T11" fmla="*/ 16 h 23"/>
                  <a:gd name="T12" fmla="*/ 19 w 37"/>
                  <a:gd name="T13" fmla="*/ 16 h 23"/>
                  <a:gd name="T14" fmla="*/ 22 w 37"/>
                  <a:gd name="T15" fmla="*/ 19 h 23"/>
                  <a:gd name="T16" fmla="*/ 26 w 37"/>
                  <a:gd name="T17" fmla="*/ 20 h 23"/>
                  <a:gd name="T18" fmla="*/ 29 w 37"/>
                  <a:gd name="T19" fmla="*/ 22 h 23"/>
                  <a:gd name="T20" fmla="*/ 32 w 37"/>
                  <a:gd name="T21" fmla="*/ 20 h 23"/>
                  <a:gd name="T22" fmla="*/ 35 w 37"/>
                  <a:gd name="T23" fmla="*/ 22 h 23"/>
                  <a:gd name="T24" fmla="*/ 37 w 37"/>
                  <a:gd name="T25" fmla="*/ 21 h 23"/>
                  <a:gd name="T26" fmla="*/ 37 w 37"/>
                  <a:gd name="T27" fmla="*/ 18 h 23"/>
                  <a:gd name="T28" fmla="*/ 37 w 37"/>
                  <a:gd name="T29" fmla="*/ 14 h 23"/>
                  <a:gd name="T30" fmla="*/ 32 w 37"/>
                  <a:gd name="T31" fmla="*/ 14 h 23"/>
                  <a:gd name="T32" fmla="*/ 31 w 37"/>
                  <a:gd name="T33" fmla="*/ 13 h 23"/>
                  <a:gd name="T34" fmla="*/ 28 w 37"/>
                  <a:gd name="T35" fmla="*/ 13 h 23"/>
                  <a:gd name="T36" fmla="*/ 26 w 37"/>
                  <a:gd name="T37" fmla="*/ 12 h 23"/>
                  <a:gd name="T38" fmla="*/ 24 w 37"/>
                  <a:gd name="T39" fmla="*/ 12 h 23"/>
                  <a:gd name="T40" fmla="*/ 20 w 37"/>
                  <a:gd name="T41" fmla="*/ 10 h 23"/>
                  <a:gd name="T42" fmla="*/ 18 w 37"/>
                  <a:gd name="T43" fmla="*/ 8 h 23"/>
                  <a:gd name="T44" fmla="*/ 16 w 37"/>
                  <a:gd name="T45" fmla="*/ 7 h 23"/>
                  <a:gd name="T46" fmla="*/ 10 w 37"/>
                  <a:gd name="T47" fmla="*/ 2 h 23"/>
                  <a:gd name="T48" fmla="*/ 8 w 37"/>
                  <a:gd name="T49" fmla="*/ 0 h 23"/>
                  <a:gd name="T50" fmla="*/ 5 w 37"/>
                  <a:gd name="T51" fmla="*/ 2 h 23"/>
                  <a:gd name="T52" fmla="*/ 4 w 37"/>
                  <a:gd name="T53" fmla="*/ 2 h 23"/>
                  <a:gd name="T54" fmla="*/ 1 w 37"/>
                  <a:gd name="T55" fmla="*/ 3 h 23"/>
                  <a:gd name="T56" fmla="*/ 1 w 37"/>
                  <a:gd name="T5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3">
                    <a:moveTo>
                      <a:pt x="1" y="3"/>
                    </a:move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4" y="11"/>
                      <a:pt x="5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10" y="14"/>
                      <a:pt x="12" y="15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8" y="16"/>
                      <a:pt x="19" y="16"/>
                    </a:cubicBezTo>
                    <a:cubicBezTo>
                      <a:pt x="20" y="17"/>
                      <a:pt x="21" y="18"/>
                      <a:pt x="22" y="19"/>
                    </a:cubicBezTo>
                    <a:cubicBezTo>
                      <a:pt x="23" y="19"/>
                      <a:pt x="25" y="19"/>
                      <a:pt x="26" y="20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2"/>
                      <a:pt x="31" y="20"/>
                      <a:pt x="32" y="20"/>
                    </a:cubicBezTo>
                    <a:cubicBezTo>
                      <a:pt x="33" y="21"/>
                      <a:pt x="33" y="23"/>
                      <a:pt x="35" y="22"/>
                    </a:cubicBezTo>
                    <a:cubicBezTo>
                      <a:pt x="35" y="22"/>
                      <a:pt x="37" y="21"/>
                      <a:pt x="37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7" y="16"/>
                      <a:pt x="37" y="14"/>
                    </a:cubicBezTo>
                    <a:cubicBezTo>
                      <a:pt x="35" y="14"/>
                      <a:pt x="34" y="15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30" y="13"/>
                      <a:pt x="29" y="14"/>
                      <a:pt x="28" y="13"/>
                    </a:cubicBezTo>
                    <a:cubicBezTo>
                      <a:pt x="28" y="13"/>
                      <a:pt x="27" y="12"/>
                      <a:pt x="26" y="12"/>
                    </a:cubicBezTo>
                    <a:cubicBezTo>
                      <a:pt x="25" y="12"/>
                      <a:pt x="24" y="14"/>
                      <a:pt x="24" y="12"/>
                    </a:cubicBezTo>
                    <a:cubicBezTo>
                      <a:pt x="22" y="10"/>
                      <a:pt x="21" y="11"/>
                      <a:pt x="20" y="10"/>
                    </a:cubicBezTo>
                    <a:cubicBezTo>
                      <a:pt x="19" y="9"/>
                      <a:pt x="19" y="8"/>
                      <a:pt x="18" y="8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4" y="6"/>
                      <a:pt x="11" y="4"/>
                      <a:pt x="10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2" name="Freeform 713">
                <a:extLst>
                  <a:ext uri="{FF2B5EF4-FFF2-40B4-BE49-F238E27FC236}">
                    <a16:creationId xmlns:a16="http://schemas.microsoft.com/office/drawing/2014/main" id="{EDE255E7-E386-4A5A-8BFC-FC3617718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6069" y="8990020"/>
                <a:ext cx="219985" cy="193046"/>
              </a:xfrm>
              <a:custGeom>
                <a:avLst/>
                <a:gdLst>
                  <a:gd name="T0" fmla="*/ 14 w 28"/>
                  <a:gd name="T1" fmla="*/ 19 h 23"/>
                  <a:gd name="T2" fmla="*/ 19 w 28"/>
                  <a:gd name="T3" fmla="*/ 18 h 23"/>
                  <a:gd name="T4" fmla="*/ 19 w 28"/>
                  <a:gd name="T5" fmla="*/ 15 h 23"/>
                  <a:gd name="T6" fmla="*/ 21 w 28"/>
                  <a:gd name="T7" fmla="*/ 14 h 23"/>
                  <a:gd name="T8" fmla="*/ 24 w 28"/>
                  <a:gd name="T9" fmla="*/ 12 h 23"/>
                  <a:gd name="T10" fmla="*/ 27 w 28"/>
                  <a:gd name="T11" fmla="*/ 9 h 23"/>
                  <a:gd name="T12" fmla="*/ 26 w 28"/>
                  <a:gd name="T13" fmla="*/ 1 h 23"/>
                  <a:gd name="T14" fmla="*/ 22 w 28"/>
                  <a:gd name="T15" fmla="*/ 1 h 23"/>
                  <a:gd name="T16" fmla="*/ 19 w 28"/>
                  <a:gd name="T17" fmla="*/ 2 h 23"/>
                  <a:gd name="T18" fmla="*/ 17 w 28"/>
                  <a:gd name="T19" fmla="*/ 2 h 23"/>
                  <a:gd name="T20" fmla="*/ 3 w 28"/>
                  <a:gd name="T21" fmla="*/ 3 h 23"/>
                  <a:gd name="T22" fmla="*/ 0 w 28"/>
                  <a:gd name="T23" fmla="*/ 7 h 23"/>
                  <a:gd name="T24" fmla="*/ 1 w 28"/>
                  <a:gd name="T25" fmla="*/ 10 h 23"/>
                  <a:gd name="T26" fmla="*/ 3 w 28"/>
                  <a:gd name="T27" fmla="*/ 14 h 23"/>
                  <a:gd name="T28" fmla="*/ 5 w 28"/>
                  <a:gd name="T29" fmla="*/ 18 h 23"/>
                  <a:gd name="T30" fmla="*/ 6 w 28"/>
                  <a:gd name="T31" fmla="*/ 19 h 23"/>
                  <a:gd name="T32" fmla="*/ 7 w 28"/>
                  <a:gd name="T33" fmla="*/ 21 h 23"/>
                  <a:gd name="T34" fmla="*/ 8 w 28"/>
                  <a:gd name="T35" fmla="*/ 23 h 23"/>
                  <a:gd name="T36" fmla="*/ 14 w 28"/>
                  <a:gd name="T37" fmla="*/ 19 h 23"/>
                  <a:gd name="T38" fmla="*/ 14 w 28"/>
                  <a:gd name="T3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3">
                    <a:moveTo>
                      <a:pt x="14" y="19"/>
                    </a:moveTo>
                    <a:cubicBezTo>
                      <a:pt x="14" y="18"/>
                      <a:pt x="20" y="20"/>
                      <a:pt x="19" y="18"/>
                    </a:cubicBezTo>
                    <a:cubicBezTo>
                      <a:pt x="19" y="18"/>
                      <a:pt x="18" y="15"/>
                      <a:pt x="19" y="15"/>
                    </a:cubicBezTo>
                    <a:cubicBezTo>
                      <a:pt x="20" y="15"/>
                      <a:pt x="21" y="16"/>
                      <a:pt x="21" y="14"/>
                    </a:cubicBezTo>
                    <a:cubicBezTo>
                      <a:pt x="21" y="12"/>
                      <a:pt x="23" y="13"/>
                      <a:pt x="24" y="12"/>
                    </a:cubicBezTo>
                    <a:cubicBezTo>
                      <a:pt x="26" y="12"/>
                      <a:pt x="26" y="10"/>
                      <a:pt x="27" y="9"/>
                    </a:cubicBezTo>
                    <a:cubicBezTo>
                      <a:pt x="28" y="7"/>
                      <a:pt x="25" y="2"/>
                      <a:pt x="26" y="1"/>
                    </a:cubicBezTo>
                    <a:cubicBezTo>
                      <a:pt x="24" y="2"/>
                      <a:pt x="24" y="2"/>
                      <a:pt x="22" y="1"/>
                    </a:cubicBezTo>
                    <a:cubicBezTo>
                      <a:pt x="21" y="0"/>
                      <a:pt x="19" y="2"/>
                      <a:pt x="19" y="2"/>
                    </a:cubicBezTo>
                    <a:cubicBezTo>
                      <a:pt x="19" y="4"/>
                      <a:pt x="17" y="2"/>
                      <a:pt x="17" y="2"/>
                    </a:cubicBezTo>
                    <a:cubicBezTo>
                      <a:pt x="13" y="1"/>
                      <a:pt x="6" y="0"/>
                      <a:pt x="3" y="3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3" y="11"/>
                      <a:pt x="3" y="13"/>
                      <a:pt x="3" y="14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5" y="19"/>
                      <a:pt x="6" y="18"/>
                      <a:pt x="6" y="19"/>
                    </a:cubicBezTo>
                    <a:cubicBezTo>
                      <a:pt x="7" y="19"/>
                      <a:pt x="6" y="20"/>
                      <a:pt x="7" y="21"/>
                    </a:cubicBezTo>
                    <a:cubicBezTo>
                      <a:pt x="9" y="21"/>
                      <a:pt x="8" y="22"/>
                      <a:pt x="8" y="23"/>
                    </a:cubicBezTo>
                    <a:cubicBezTo>
                      <a:pt x="8" y="22"/>
                      <a:pt x="14" y="20"/>
                      <a:pt x="14" y="19"/>
                    </a:cubicBezTo>
                    <a:cubicBezTo>
                      <a:pt x="14" y="19"/>
                      <a:pt x="14" y="20"/>
                      <a:pt x="14" y="1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3" name="Freeform 714">
                <a:extLst>
                  <a:ext uri="{FF2B5EF4-FFF2-40B4-BE49-F238E27FC236}">
                    <a16:creationId xmlns:a16="http://schemas.microsoft.com/office/drawing/2014/main" id="{46FC741E-59D9-4A4E-9330-95757FFC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0220" y="9330691"/>
                <a:ext cx="174378" cy="218601"/>
              </a:xfrm>
              <a:custGeom>
                <a:avLst/>
                <a:gdLst>
                  <a:gd name="T0" fmla="*/ 10 w 22"/>
                  <a:gd name="T1" fmla="*/ 3 h 26"/>
                  <a:gd name="T2" fmla="*/ 7 w 22"/>
                  <a:gd name="T3" fmla="*/ 4 h 26"/>
                  <a:gd name="T4" fmla="*/ 6 w 22"/>
                  <a:gd name="T5" fmla="*/ 4 h 26"/>
                  <a:gd name="T6" fmla="*/ 5 w 22"/>
                  <a:gd name="T7" fmla="*/ 1 h 26"/>
                  <a:gd name="T8" fmla="*/ 0 w 22"/>
                  <a:gd name="T9" fmla="*/ 0 h 26"/>
                  <a:gd name="T10" fmla="*/ 1 w 22"/>
                  <a:gd name="T11" fmla="*/ 6 h 26"/>
                  <a:gd name="T12" fmla="*/ 4 w 22"/>
                  <a:gd name="T13" fmla="*/ 14 h 26"/>
                  <a:gd name="T14" fmla="*/ 9 w 22"/>
                  <a:gd name="T15" fmla="*/ 21 h 26"/>
                  <a:gd name="T16" fmla="*/ 19 w 22"/>
                  <a:gd name="T17" fmla="*/ 26 h 26"/>
                  <a:gd name="T18" fmla="*/ 20 w 22"/>
                  <a:gd name="T19" fmla="*/ 23 h 26"/>
                  <a:gd name="T20" fmla="*/ 16 w 22"/>
                  <a:gd name="T21" fmla="*/ 14 h 26"/>
                  <a:gd name="T22" fmla="*/ 16 w 22"/>
                  <a:gd name="T23" fmla="*/ 6 h 26"/>
                  <a:gd name="T24" fmla="*/ 10 w 22"/>
                  <a:gd name="T25" fmla="*/ 3 h 26"/>
                  <a:gd name="T26" fmla="*/ 10 w 22"/>
                  <a:gd name="T2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6"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1" y="4"/>
                      <a:pt x="1" y="6"/>
                    </a:cubicBezTo>
                    <a:cubicBezTo>
                      <a:pt x="2" y="8"/>
                      <a:pt x="3" y="11"/>
                      <a:pt x="4" y="14"/>
                    </a:cubicBezTo>
                    <a:cubicBezTo>
                      <a:pt x="6" y="16"/>
                      <a:pt x="7" y="19"/>
                      <a:pt x="9" y="21"/>
                    </a:cubicBezTo>
                    <a:cubicBezTo>
                      <a:pt x="12" y="22"/>
                      <a:pt x="15" y="26"/>
                      <a:pt x="19" y="26"/>
                    </a:cubicBezTo>
                    <a:cubicBezTo>
                      <a:pt x="22" y="26"/>
                      <a:pt x="21" y="25"/>
                      <a:pt x="20" y="23"/>
                    </a:cubicBezTo>
                    <a:cubicBezTo>
                      <a:pt x="18" y="20"/>
                      <a:pt x="16" y="18"/>
                      <a:pt x="16" y="14"/>
                    </a:cubicBezTo>
                    <a:cubicBezTo>
                      <a:pt x="16" y="11"/>
                      <a:pt x="18" y="9"/>
                      <a:pt x="16" y="6"/>
                    </a:cubicBezTo>
                    <a:cubicBezTo>
                      <a:pt x="15" y="5"/>
                      <a:pt x="11" y="0"/>
                      <a:pt x="10" y="3"/>
                    </a:cubicBezTo>
                    <a:cubicBezTo>
                      <a:pt x="9" y="4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4" name="Freeform 715">
                <a:extLst>
                  <a:ext uri="{FF2B5EF4-FFF2-40B4-BE49-F238E27FC236}">
                    <a16:creationId xmlns:a16="http://schemas.microsoft.com/office/drawing/2014/main" id="{183BCE14-0FBC-4911-AB8B-EAC83E66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8332" y="7121996"/>
                <a:ext cx="2358144" cy="1626715"/>
              </a:xfrm>
              <a:custGeom>
                <a:avLst/>
                <a:gdLst>
                  <a:gd name="T0" fmla="*/ 279 w 300"/>
                  <a:gd name="T1" fmla="*/ 37 h 195"/>
                  <a:gd name="T2" fmla="*/ 244 w 300"/>
                  <a:gd name="T3" fmla="*/ 1 h 195"/>
                  <a:gd name="T4" fmla="*/ 223 w 300"/>
                  <a:gd name="T5" fmla="*/ 18 h 195"/>
                  <a:gd name="T6" fmla="*/ 214 w 300"/>
                  <a:gd name="T7" fmla="*/ 27 h 195"/>
                  <a:gd name="T8" fmla="*/ 205 w 300"/>
                  <a:gd name="T9" fmla="*/ 39 h 195"/>
                  <a:gd name="T10" fmla="*/ 224 w 300"/>
                  <a:gd name="T11" fmla="*/ 46 h 195"/>
                  <a:gd name="T12" fmla="*/ 197 w 300"/>
                  <a:gd name="T13" fmla="*/ 55 h 195"/>
                  <a:gd name="T14" fmla="*/ 180 w 300"/>
                  <a:gd name="T15" fmla="*/ 66 h 195"/>
                  <a:gd name="T16" fmla="*/ 146 w 300"/>
                  <a:gd name="T17" fmla="*/ 75 h 195"/>
                  <a:gd name="T18" fmla="*/ 121 w 300"/>
                  <a:gd name="T19" fmla="*/ 70 h 195"/>
                  <a:gd name="T20" fmla="*/ 94 w 300"/>
                  <a:gd name="T21" fmla="*/ 56 h 195"/>
                  <a:gd name="T22" fmla="*/ 66 w 300"/>
                  <a:gd name="T23" fmla="*/ 30 h 195"/>
                  <a:gd name="T24" fmla="*/ 56 w 300"/>
                  <a:gd name="T25" fmla="*/ 44 h 195"/>
                  <a:gd name="T26" fmla="*/ 44 w 300"/>
                  <a:gd name="T27" fmla="*/ 51 h 195"/>
                  <a:gd name="T28" fmla="*/ 34 w 300"/>
                  <a:gd name="T29" fmla="*/ 63 h 195"/>
                  <a:gd name="T30" fmla="*/ 28 w 300"/>
                  <a:gd name="T31" fmla="*/ 76 h 195"/>
                  <a:gd name="T32" fmla="*/ 11 w 300"/>
                  <a:gd name="T33" fmla="*/ 84 h 195"/>
                  <a:gd name="T34" fmla="*/ 1 w 300"/>
                  <a:gd name="T35" fmla="*/ 91 h 195"/>
                  <a:gd name="T36" fmla="*/ 7 w 300"/>
                  <a:gd name="T37" fmla="*/ 103 h 195"/>
                  <a:gd name="T38" fmla="*/ 23 w 300"/>
                  <a:gd name="T39" fmla="*/ 111 h 195"/>
                  <a:gd name="T40" fmla="*/ 27 w 300"/>
                  <a:gd name="T41" fmla="*/ 121 h 195"/>
                  <a:gd name="T42" fmla="*/ 27 w 300"/>
                  <a:gd name="T43" fmla="*/ 135 h 195"/>
                  <a:gd name="T44" fmla="*/ 40 w 300"/>
                  <a:gd name="T45" fmla="*/ 140 h 195"/>
                  <a:gd name="T46" fmla="*/ 62 w 300"/>
                  <a:gd name="T47" fmla="*/ 154 h 195"/>
                  <a:gd name="T48" fmla="*/ 74 w 300"/>
                  <a:gd name="T49" fmla="*/ 156 h 195"/>
                  <a:gd name="T50" fmla="*/ 92 w 300"/>
                  <a:gd name="T51" fmla="*/ 151 h 195"/>
                  <a:gd name="T52" fmla="*/ 106 w 300"/>
                  <a:gd name="T53" fmla="*/ 146 h 195"/>
                  <a:gd name="T54" fmla="*/ 116 w 300"/>
                  <a:gd name="T55" fmla="*/ 155 h 195"/>
                  <a:gd name="T56" fmla="*/ 117 w 300"/>
                  <a:gd name="T57" fmla="*/ 166 h 195"/>
                  <a:gd name="T58" fmla="*/ 119 w 300"/>
                  <a:gd name="T59" fmla="*/ 178 h 195"/>
                  <a:gd name="T60" fmla="*/ 125 w 300"/>
                  <a:gd name="T61" fmla="*/ 187 h 195"/>
                  <a:gd name="T62" fmla="*/ 134 w 300"/>
                  <a:gd name="T63" fmla="*/ 186 h 195"/>
                  <a:gd name="T64" fmla="*/ 143 w 300"/>
                  <a:gd name="T65" fmla="*/ 182 h 195"/>
                  <a:gd name="T66" fmla="*/ 155 w 300"/>
                  <a:gd name="T67" fmla="*/ 180 h 195"/>
                  <a:gd name="T68" fmla="*/ 168 w 300"/>
                  <a:gd name="T69" fmla="*/ 186 h 195"/>
                  <a:gd name="T70" fmla="*/ 175 w 300"/>
                  <a:gd name="T71" fmla="*/ 195 h 195"/>
                  <a:gd name="T72" fmla="*/ 189 w 300"/>
                  <a:gd name="T73" fmla="*/ 186 h 195"/>
                  <a:gd name="T74" fmla="*/ 202 w 300"/>
                  <a:gd name="T75" fmla="*/ 182 h 195"/>
                  <a:gd name="T76" fmla="*/ 215 w 300"/>
                  <a:gd name="T77" fmla="*/ 173 h 195"/>
                  <a:gd name="T78" fmla="*/ 221 w 300"/>
                  <a:gd name="T79" fmla="*/ 164 h 195"/>
                  <a:gd name="T80" fmla="*/ 228 w 300"/>
                  <a:gd name="T81" fmla="*/ 156 h 195"/>
                  <a:gd name="T82" fmla="*/ 232 w 300"/>
                  <a:gd name="T83" fmla="*/ 149 h 195"/>
                  <a:gd name="T84" fmla="*/ 236 w 300"/>
                  <a:gd name="T85" fmla="*/ 143 h 195"/>
                  <a:gd name="T86" fmla="*/ 231 w 300"/>
                  <a:gd name="T87" fmla="*/ 139 h 195"/>
                  <a:gd name="T88" fmla="*/ 229 w 300"/>
                  <a:gd name="T89" fmla="*/ 132 h 195"/>
                  <a:gd name="T90" fmla="*/ 221 w 300"/>
                  <a:gd name="T91" fmla="*/ 115 h 195"/>
                  <a:gd name="T92" fmla="*/ 229 w 300"/>
                  <a:gd name="T93" fmla="*/ 106 h 195"/>
                  <a:gd name="T94" fmla="*/ 238 w 300"/>
                  <a:gd name="T95" fmla="*/ 102 h 195"/>
                  <a:gd name="T96" fmla="*/ 220 w 300"/>
                  <a:gd name="T97" fmla="*/ 102 h 195"/>
                  <a:gd name="T98" fmla="*/ 221 w 300"/>
                  <a:gd name="T99" fmla="*/ 90 h 195"/>
                  <a:gd name="T100" fmla="*/ 234 w 300"/>
                  <a:gd name="T101" fmla="*/ 87 h 195"/>
                  <a:gd name="T102" fmla="*/ 238 w 300"/>
                  <a:gd name="T103" fmla="*/ 89 h 195"/>
                  <a:gd name="T104" fmla="*/ 259 w 300"/>
                  <a:gd name="T105" fmla="*/ 77 h 195"/>
                  <a:gd name="T106" fmla="*/ 271 w 300"/>
                  <a:gd name="T107" fmla="*/ 72 h 195"/>
                  <a:gd name="T108" fmla="*/ 281 w 300"/>
                  <a:gd name="T109" fmla="*/ 60 h 195"/>
                  <a:gd name="T110" fmla="*/ 295 w 300"/>
                  <a:gd name="T111" fmla="*/ 4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0" h="195">
                    <a:moveTo>
                      <a:pt x="298" y="37"/>
                    </a:moveTo>
                    <a:cubicBezTo>
                      <a:pt x="298" y="35"/>
                      <a:pt x="294" y="36"/>
                      <a:pt x="293" y="37"/>
                    </a:cubicBezTo>
                    <a:cubicBezTo>
                      <a:pt x="291" y="37"/>
                      <a:pt x="290" y="38"/>
                      <a:pt x="288" y="39"/>
                    </a:cubicBezTo>
                    <a:cubicBezTo>
                      <a:pt x="286" y="40"/>
                      <a:pt x="279" y="40"/>
                      <a:pt x="279" y="37"/>
                    </a:cubicBezTo>
                    <a:cubicBezTo>
                      <a:pt x="277" y="33"/>
                      <a:pt x="276" y="31"/>
                      <a:pt x="272" y="29"/>
                    </a:cubicBezTo>
                    <a:cubicBezTo>
                      <a:pt x="269" y="28"/>
                      <a:pt x="263" y="28"/>
                      <a:pt x="262" y="24"/>
                    </a:cubicBezTo>
                    <a:cubicBezTo>
                      <a:pt x="261" y="18"/>
                      <a:pt x="259" y="11"/>
                      <a:pt x="255" y="6"/>
                    </a:cubicBezTo>
                    <a:cubicBezTo>
                      <a:pt x="252" y="3"/>
                      <a:pt x="248" y="3"/>
                      <a:pt x="244" y="1"/>
                    </a:cubicBezTo>
                    <a:cubicBezTo>
                      <a:pt x="240" y="0"/>
                      <a:pt x="233" y="1"/>
                      <a:pt x="229" y="3"/>
                    </a:cubicBezTo>
                    <a:cubicBezTo>
                      <a:pt x="228" y="4"/>
                      <a:pt x="226" y="5"/>
                      <a:pt x="225" y="6"/>
                    </a:cubicBezTo>
                    <a:cubicBezTo>
                      <a:pt x="225" y="7"/>
                      <a:pt x="228" y="7"/>
                      <a:pt x="228" y="8"/>
                    </a:cubicBezTo>
                    <a:cubicBezTo>
                      <a:pt x="229" y="12"/>
                      <a:pt x="224" y="15"/>
                      <a:pt x="223" y="18"/>
                    </a:cubicBezTo>
                    <a:cubicBezTo>
                      <a:pt x="222" y="19"/>
                      <a:pt x="222" y="20"/>
                      <a:pt x="222" y="21"/>
                    </a:cubicBezTo>
                    <a:cubicBezTo>
                      <a:pt x="222" y="22"/>
                      <a:pt x="222" y="22"/>
                      <a:pt x="222" y="23"/>
                    </a:cubicBezTo>
                    <a:cubicBezTo>
                      <a:pt x="222" y="25"/>
                      <a:pt x="219" y="25"/>
                      <a:pt x="217" y="26"/>
                    </a:cubicBezTo>
                    <a:cubicBezTo>
                      <a:pt x="216" y="26"/>
                      <a:pt x="215" y="27"/>
                      <a:pt x="214" y="27"/>
                    </a:cubicBezTo>
                    <a:cubicBezTo>
                      <a:pt x="213" y="27"/>
                      <a:pt x="208" y="25"/>
                      <a:pt x="208" y="25"/>
                    </a:cubicBezTo>
                    <a:cubicBezTo>
                      <a:pt x="207" y="27"/>
                      <a:pt x="206" y="30"/>
                      <a:pt x="205" y="32"/>
                    </a:cubicBezTo>
                    <a:cubicBezTo>
                      <a:pt x="205" y="33"/>
                      <a:pt x="204" y="34"/>
                      <a:pt x="204" y="35"/>
                    </a:cubicBezTo>
                    <a:cubicBezTo>
                      <a:pt x="204" y="35"/>
                      <a:pt x="202" y="41"/>
                      <a:pt x="205" y="39"/>
                    </a:cubicBezTo>
                    <a:cubicBezTo>
                      <a:pt x="206" y="38"/>
                      <a:pt x="206" y="38"/>
                      <a:pt x="208" y="38"/>
                    </a:cubicBezTo>
                    <a:cubicBezTo>
                      <a:pt x="209" y="38"/>
                      <a:pt x="211" y="40"/>
                      <a:pt x="212" y="39"/>
                    </a:cubicBezTo>
                    <a:cubicBezTo>
                      <a:pt x="216" y="36"/>
                      <a:pt x="219" y="38"/>
                      <a:pt x="222" y="42"/>
                    </a:cubicBezTo>
                    <a:cubicBezTo>
                      <a:pt x="223" y="43"/>
                      <a:pt x="225" y="45"/>
                      <a:pt x="224" y="46"/>
                    </a:cubicBezTo>
                    <a:cubicBezTo>
                      <a:pt x="224" y="46"/>
                      <a:pt x="220" y="45"/>
                      <a:pt x="219" y="45"/>
                    </a:cubicBezTo>
                    <a:cubicBezTo>
                      <a:pt x="216" y="46"/>
                      <a:pt x="212" y="46"/>
                      <a:pt x="209" y="47"/>
                    </a:cubicBezTo>
                    <a:cubicBezTo>
                      <a:pt x="206" y="48"/>
                      <a:pt x="206" y="54"/>
                      <a:pt x="202" y="54"/>
                    </a:cubicBezTo>
                    <a:cubicBezTo>
                      <a:pt x="200" y="54"/>
                      <a:pt x="198" y="53"/>
                      <a:pt x="197" y="55"/>
                    </a:cubicBezTo>
                    <a:cubicBezTo>
                      <a:pt x="196" y="56"/>
                      <a:pt x="194" y="58"/>
                      <a:pt x="192" y="58"/>
                    </a:cubicBezTo>
                    <a:cubicBezTo>
                      <a:pt x="189" y="57"/>
                      <a:pt x="183" y="53"/>
                      <a:pt x="182" y="59"/>
                    </a:cubicBezTo>
                    <a:cubicBezTo>
                      <a:pt x="182" y="61"/>
                      <a:pt x="184" y="62"/>
                      <a:pt x="184" y="63"/>
                    </a:cubicBezTo>
                    <a:cubicBezTo>
                      <a:pt x="184" y="65"/>
                      <a:pt x="181" y="65"/>
                      <a:pt x="180" y="66"/>
                    </a:cubicBezTo>
                    <a:cubicBezTo>
                      <a:pt x="177" y="69"/>
                      <a:pt x="176" y="72"/>
                      <a:pt x="172" y="72"/>
                    </a:cubicBezTo>
                    <a:cubicBezTo>
                      <a:pt x="167" y="72"/>
                      <a:pt x="162" y="72"/>
                      <a:pt x="157" y="73"/>
                    </a:cubicBezTo>
                    <a:cubicBezTo>
                      <a:pt x="155" y="74"/>
                      <a:pt x="151" y="78"/>
                      <a:pt x="150" y="77"/>
                    </a:cubicBezTo>
                    <a:cubicBezTo>
                      <a:pt x="148" y="77"/>
                      <a:pt x="147" y="75"/>
                      <a:pt x="146" y="75"/>
                    </a:cubicBezTo>
                    <a:cubicBezTo>
                      <a:pt x="144" y="75"/>
                      <a:pt x="143" y="75"/>
                      <a:pt x="141" y="75"/>
                    </a:cubicBezTo>
                    <a:cubicBezTo>
                      <a:pt x="139" y="74"/>
                      <a:pt x="137" y="74"/>
                      <a:pt x="135" y="72"/>
                    </a:cubicBezTo>
                    <a:cubicBezTo>
                      <a:pt x="133" y="71"/>
                      <a:pt x="132" y="71"/>
                      <a:pt x="131" y="70"/>
                    </a:cubicBezTo>
                    <a:cubicBezTo>
                      <a:pt x="127" y="70"/>
                      <a:pt x="125" y="70"/>
                      <a:pt x="121" y="70"/>
                    </a:cubicBezTo>
                    <a:cubicBezTo>
                      <a:pt x="118" y="70"/>
                      <a:pt x="113" y="71"/>
                      <a:pt x="109" y="70"/>
                    </a:cubicBezTo>
                    <a:cubicBezTo>
                      <a:pt x="108" y="70"/>
                      <a:pt x="107" y="68"/>
                      <a:pt x="107" y="67"/>
                    </a:cubicBezTo>
                    <a:cubicBezTo>
                      <a:pt x="105" y="65"/>
                      <a:pt x="104" y="63"/>
                      <a:pt x="102" y="61"/>
                    </a:cubicBezTo>
                    <a:cubicBezTo>
                      <a:pt x="99" y="59"/>
                      <a:pt x="97" y="56"/>
                      <a:pt x="94" y="56"/>
                    </a:cubicBezTo>
                    <a:cubicBezTo>
                      <a:pt x="92" y="56"/>
                      <a:pt x="81" y="56"/>
                      <a:pt x="83" y="52"/>
                    </a:cubicBezTo>
                    <a:cubicBezTo>
                      <a:pt x="85" y="48"/>
                      <a:pt x="84" y="41"/>
                      <a:pt x="79" y="38"/>
                    </a:cubicBezTo>
                    <a:cubicBezTo>
                      <a:pt x="75" y="35"/>
                      <a:pt x="70" y="35"/>
                      <a:pt x="69" y="29"/>
                    </a:cubicBezTo>
                    <a:cubicBezTo>
                      <a:pt x="68" y="30"/>
                      <a:pt x="67" y="29"/>
                      <a:pt x="66" y="30"/>
                    </a:cubicBezTo>
                    <a:cubicBezTo>
                      <a:pt x="65" y="31"/>
                      <a:pt x="65" y="31"/>
                      <a:pt x="65" y="32"/>
                    </a:cubicBezTo>
                    <a:cubicBezTo>
                      <a:pt x="63" y="35"/>
                      <a:pt x="60" y="34"/>
                      <a:pt x="59" y="37"/>
                    </a:cubicBezTo>
                    <a:cubicBezTo>
                      <a:pt x="59" y="39"/>
                      <a:pt x="61" y="41"/>
                      <a:pt x="60" y="42"/>
                    </a:cubicBezTo>
                    <a:cubicBezTo>
                      <a:pt x="59" y="43"/>
                      <a:pt x="57" y="44"/>
                      <a:pt x="56" y="44"/>
                    </a:cubicBezTo>
                    <a:cubicBezTo>
                      <a:pt x="55" y="45"/>
                      <a:pt x="54" y="43"/>
                      <a:pt x="53" y="44"/>
                    </a:cubicBezTo>
                    <a:cubicBezTo>
                      <a:pt x="51" y="44"/>
                      <a:pt x="50" y="43"/>
                      <a:pt x="48" y="42"/>
                    </a:cubicBezTo>
                    <a:cubicBezTo>
                      <a:pt x="47" y="41"/>
                      <a:pt x="46" y="46"/>
                      <a:pt x="45" y="47"/>
                    </a:cubicBezTo>
                    <a:cubicBezTo>
                      <a:pt x="45" y="48"/>
                      <a:pt x="44" y="50"/>
                      <a:pt x="44" y="51"/>
                    </a:cubicBezTo>
                    <a:cubicBezTo>
                      <a:pt x="44" y="53"/>
                      <a:pt x="45" y="53"/>
                      <a:pt x="45" y="54"/>
                    </a:cubicBezTo>
                    <a:cubicBezTo>
                      <a:pt x="45" y="56"/>
                      <a:pt x="39" y="54"/>
                      <a:pt x="39" y="54"/>
                    </a:cubicBezTo>
                    <a:cubicBezTo>
                      <a:pt x="37" y="55"/>
                      <a:pt x="33" y="55"/>
                      <a:pt x="32" y="56"/>
                    </a:cubicBezTo>
                    <a:cubicBezTo>
                      <a:pt x="33" y="55"/>
                      <a:pt x="34" y="62"/>
                      <a:pt x="34" y="63"/>
                    </a:cubicBezTo>
                    <a:cubicBezTo>
                      <a:pt x="35" y="64"/>
                      <a:pt x="36" y="65"/>
                      <a:pt x="37" y="66"/>
                    </a:cubicBezTo>
                    <a:cubicBezTo>
                      <a:pt x="37" y="67"/>
                      <a:pt x="34" y="69"/>
                      <a:pt x="33" y="70"/>
                    </a:cubicBezTo>
                    <a:cubicBezTo>
                      <a:pt x="32" y="71"/>
                      <a:pt x="33" y="74"/>
                      <a:pt x="32" y="74"/>
                    </a:cubicBezTo>
                    <a:cubicBezTo>
                      <a:pt x="31" y="75"/>
                      <a:pt x="29" y="75"/>
                      <a:pt x="28" y="76"/>
                    </a:cubicBezTo>
                    <a:cubicBezTo>
                      <a:pt x="26" y="77"/>
                      <a:pt x="25" y="78"/>
                      <a:pt x="24" y="79"/>
                    </a:cubicBezTo>
                    <a:cubicBezTo>
                      <a:pt x="22" y="79"/>
                      <a:pt x="21" y="79"/>
                      <a:pt x="19" y="80"/>
                    </a:cubicBezTo>
                    <a:cubicBezTo>
                      <a:pt x="17" y="80"/>
                      <a:pt x="16" y="81"/>
                      <a:pt x="15" y="83"/>
                    </a:cubicBezTo>
                    <a:cubicBezTo>
                      <a:pt x="15" y="83"/>
                      <a:pt x="11" y="84"/>
                      <a:pt x="11" y="84"/>
                    </a:cubicBezTo>
                    <a:cubicBezTo>
                      <a:pt x="11" y="84"/>
                      <a:pt x="11" y="83"/>
                      <a:pt x="11" y="83"/>
                    </a:cubicBezTo>
                    <a:cubicBezTo>
                      <a:pt x="10" y="83"/>
                      <a:pt x="9" y="83"/>
                      <a:pt x="7" y="83"/>
                    </a:cubicBezTo>
                    <a:cubicBezTo>
                      <a:pt x="6" y="83"/>
                      <a:pt x="3" y="85"/>
                      <a:pt x="3" y="86"/>
                    </a:cubicBezTo>
                    <a:cubicBezTo>
                      <a:pt x="2" y="88"/>
                      <a:pt x="1" y="90"/>
                      <a:pt x="1" y="91"/>
                    </a:cubicBezTo>
                    <a:cubicBezTo>
                      <a:pt x="0" y="93"/>
                      <a:pt x="3" y="95"/>
                      <a:pt x="4" y="95"/>
                    </a:cubicBezTo>
                    <a:cubicBezTo>
                      <a:pt x="7" y="95"/>
                      <a:pt x="6" y="95"/>
                      <a:pt x="7" y="98"/>
                    </a:cubicBezTo>
                    <a:cubicBezTo>
                      <a:pt x="7" y="99"/>
                      <a:pt x="8" y="99"/>
                      <a:pt x="8" y="101"/>
                    </a:cubicBezTo>
                    <a:cubicBezTo>
                      <a:pt x="8" y="101"/>
                      <a:pt x="7" y="103"/>
                      <a:pt x="7" y="103"/>
                    </a:cubicBezTo>
                    <a:cubicBezTo>
                      <a:pt x="9" y="104"/>
                      <a:pt x="10" y="104"/>
                      <a:pt x="11" y="105"/>
                    </a:cubicBezTo>
                    <a:cubicBezTo>
                      <a:pt x="13" y="107"/>
                      <a:pt x="12" y="109"/>
                      <a:pt x="14" y="110"/>
                    </a:cubicBezTo>
                    <a:cubicBezTo>
                      <a:pt x="16" y="111"/>
                      <a:pt x="18" y="112"/>
                      <a:pt x="20" y="113"/>
                    </a:cubicBezTo>
                    <a:cubicBezTo>
                      <a:pt x="21" y="113"/>
                      <a:pt x="22" y="112"/>
                      <a:pt x="23" y="111"/>
                    </a:cubicBezTo>
                    <a:cubicBezTo>
                      <a:pt x="26" y="109"/>
                      <a:pt x="31" y="110"/>
                      <a:pt x="33" y="113"/>
                    </a:cubicBezTo>
                    <a:cubicBezTo>
                      <a:pt x="34" y="115"/>
                      <a:pt x="32" y="116"/>
                      <a:pt x="31" y="117"/>
                    </a:cubicBezTo>
                    <a:cubicBezTo>
                      <a:pt x="30" y="118"/>
                      <a:pt x="30" y="118"/>
                      <a:pt x="30" y="119"/>
                    </a:cubicBezTo>
                    <a:cubicBezTo>
                      <a:pt x="29" y="121"/>
                      <a:pt x="28" y="121"/>
                      <a:pt x="27" y="121"/>
                    </a:cubicBezTo>
                    <a:cubicBezTo>
                      <a:pt x="24" y="123"/>
                      <a:pt x="32" y="126"/>
                      <a:pt x="29" y="128"/>
                    </a:cubicBezTo>
                    <a:cubicBezTo>
                      <a:pt x="28" y="130"/>
                      <a:pt x="27" y="129"/>
                      <a:pt x="25" y="129"/>
                    </a:cubicBezTo>
                    <a:cubicBezTo>
                      <a:pt x="21" y="128"/>
                      <a:pt x="26" y="132"/>
                      <a:pt x="26" y="132"/>
                    </a:cubicBezTo>
                    <a:cubicBezTo>
                      <a:pt x="26" y="134"/>
                      <a:pt x="25" y="135"/>
                      <a:pt x="27" y="135"/>
                    </a:cubicBezTo>
                    <a:cubicBezTo>
                      <a:pt x="29" y="136"/>
                      <a:pt x="29" y="137"/>
                      <a:pt x="31" y="138"/>
                    </a:cubicBezTo>
                    <a:cubicBezTo>
                      <a:pt x="33" y="138"/>
                      <a:pt x="34" y="140"/>
                      <a:pt x="36" y="141"/>
                    </a:cubicBezTo>
                    <a:cubicBezTo>
                      <a:pt x="36" y="141"/>
                      <a:pt x="37" y="142"/>
                      <a:pt x="38" y="142"/>
                    </a:cubicBezTo>
                    <a:cubicBezTo>
                      <a:pt x="39" y="142"/>
                      <a:pt x="38" y="140"/>
                      <a:pt x="40" y="140"/>
                    </a:cubicBezTo>
                    <a:cubicBezTo>
                      <a:pt x="44" y="140"/>
                      <a:pt x="46" y="147"/>
                      <a:pt x="50" y="147"/>
                    </a:cubicBezTo>
                    <a:cubicBezTo>
                      <a:pt x="52" y="147"/>
                      <a:pt x="52" y="150"/>
                      <a:pt x="54" y="150"/>
                    </a:cubicBezTo>
                    <a:cubicBezTo>
                      <a:pt x="56" y="151"/>
                      <a:pt x="57" y="153"/>
                      <a:pt x="58" y="153"/>
                    </a:cubicBezTo>
                    <a:cubicBezTo>
                      <a:pt x="60" y="151"/>
                      <a:pt x="60" y="154"/>
                      <a:pt x="62" y="154"/>
                    </a:cubicBezTo>
                    <a:cubicBezTo>
                      <a:pt x="63" y="154"/>
                      <a:pt x="63" y="153"/>
                      <a:pt x="64" y="153"/>
                    </a:cubicBezTo>
                    <a:cubicBezTo>
                      <a:pt x="65" y="153"/>
                      <a:pt x="65" y="154"/>
                      <a:pt x="66" y="155"/>
                    </a:cubicBezTo>
                    <a:cubicBezTo>
                      <a:pt x="68" y="155"/>
                      <a:pt x="70" y="155"/>
                      <a:pt x="72" y="154"/>
                    </a:cubicBezTo>
                    <a:cubicBezTo>
                      <a:pt x="75" y="153"/>
                      <a:pt x="73" y="155"/>
                      <a:pt x="74" y="156"/>
                    </a:cubicBezTo>
                    <a:cubicBezTo>
                      <a:pt x="74" y="156"/>
                      <a:pt x="76" y="153"/>
                      <a:pt x="77" y="153"/>
                    </a:cubicBezTo>
                    <a:cubicBezTo>
                      <a:pt x="78" y="152"/>
                      <a:pt x="80" y="152"/>
                      <a:pt x="81" y="153"/>
                    </a:cubicBezTo>
                    <a:cubicBezTo>
                      <a:pt x="83" y="155"/>
                      <a:pt x="85" y="153"/>
                      <a:pt x="87" y="154"/>
                    </a:cubicBezTo>
                    <a:cubicBezTo>
                      <a:pt x="89" y="155"/>
                      <a:pt x="91" y="153"/>
                      <a:pt x="92" y="151"/>
                    </a:cubicBezTo>
                    <a:cubicBezTo>
                      <a:pt x="93" y="151"/>
                      <a:pt x="93" y="150"/>
                      <a:pt x="94" y="150"/>
                    </a:cubicBezTo>
                    <a:cubicBezTo>
                      <a:pt x="95" y="149"/>
                      <a:pt x="96" y="150"/>
                      <a:pt x="97" y="149"/>
                    </a:cubicBezTo>
                    <a:cubicBezTo>
                      <a:pt x="98" y="148"/>
                      <a:pt x="99" y="146"/>
                      <a:pt x="101" y="147"/>
                    </a:cubicBezTo>
                    <a:cubicBezTo>
                      <a:pt x="103" y="148"/>
                      <a:pt x="103" y="148"/>
                      <a:pt x="106" y="146"/>
                    </a:cubicBezTo>
                    <a:cubicBezTo>
                      <a:pt x="107" y="145"/>
                      <a:pt x="109" y="148"/>
                      <a:pt x="109" y="149"/>
                    </a:cubicBezTo>
                    <a:cubicBezTo>
                      <a:pt x="108" y="151"/>
                      <a:pt x="106" y="152"/>
                      <a:pt x="108" y="152"/>
                    </a:cubicBezTo>
                    <a:cubicBezTo>
                      <a:pt x="111" y="152"/>
                      <a:pt x="111" y="152"/>
                      <a:pt x="114" y="151"/>
                    </a:cubicBezTo>
                    <a:cubicBezTo>
                      <a:pt x="115" y="151"/>
                      <a:pt x="116" y="154"/>
                      <a:pt x="116" y="155"/>
                    </a:cubicBezTo>
                    <a:cubicBezTo>
                      <a:pt x="116" y="155"/>
                      <a:pt x="116" y="157"/>
                      <a:pt x="117" y="156"/>
                    </a:cubicBezTo>
                    <a:cubicBezTo>
                      <a:pt x="117" y="156"/>
                      <a:pt x="119" y="156"/>
                      <a:pt x="119" y="157"/>
                    </a:cubicBezTo>
                    <a:cubicBezTo>
                      <a:pt x="119" y="158"/>
                      <a:pt x="117" y="159"/>
                      <a:pt x="118" y="160"/>
                    </a:cubicBezTo>
                    <a:cubicBezTo>
                      <a:pt x="119" y="162"/>
                      <a:pt x="118" y="165"/>
                      <a:pt x="117" y="166"/>
                    </a:cubicBezTo>
                    <a:cubicBezTo>
                      <a:pt x="116" y="168"/>
                      <a:pt x="114" y="169"/>
                      <a:pt x="113" y="170"/>
                    </a:cubicBezTo>
                    <a:cubicBezTo>
                      <a:pt x="113" y="171"/>
                      <a:pt x="113" y="176"/>
                      <a:pt x="112" y="175"/>
                    </a:cubicBezTo>
                    <a:cubicBezTo>
                      <a:pt x="113" y="176"/>
                      <a:pt x="119" y="173"/>
                      <a:pt x="120" y="175"/>
                    </a:cubicBezTo>
                    <a:cubicBezTo>
                      <a:pt x="120" y="175"/>
                      <a:pt x="118" y="176"/>
                      <a:pt x="119" y="178"/>
                    </a:cubicBezTo>
                    <a:cubicBezTo>
                      <a:pt x="120" y="180"/>
                      <a:pt x="123" y="180"/>
                      <a:pt x="122" y="181"/>
                    </a:cubicBezTo>
                    <a:cubicBezTo>
                      <a:pt x="122" y="182"/>
                      <a:pt x="121" y="184"/>
                      <a:pt x="121" y="185"/>
                    </a:cubicBezTo>
                    <a:cubicBezTo>
                      <a:pt x="122" y="186"/>
                      <a:pt x="125" y="185"/>
                      <a:pt x="125" y="186"/>
                    </a:cubicBezTo>
                    <a:cubicBezTo>
                      <a:pt x="125" y="186"/>
                      <a:pt x="125" y="187"/>
                      <a:pt x="125" y="187"/>
                    </a:cubicBezTo>
                    <a:cubicBezTo>
                      <a:pt x="125" y="189"/>
                      <a:pt x="126" y="188"/>
                      <a:pt x="127" y="188"/>
                    </a:cubicBezTo>
                    <a:cubicBezTo>
                      <a:pt x="128" y="188"/>
                      <a:pt x="129" y="187"/>
                      <a:pt x="130" y="188"/>
                    </a:cubicBezTo>
                    <a:cubicBezTo>
                      <a:pt x="131" y="188"/>
                      <a:pt x="132" y="189"/>
                      <a:pt x="133" y="190"/>
                    </a:cubicBezTo>
                    <a:cubicBezTo>
                      <a:pt x="135" y="191"/>
                      <a:pt x="134" y="187"/>
                      <a:pt x="134" y="186"/>
                    </a:cubicBezTo>
                    <a:cubicBezTo>
                      <a:pt x="132" y="182"/>
                      <a:pt x="134" y="184"/>
                      <a:pt x="136" y="182"/>
                    </a:cubicBezTo>
                    <a:cubicBezTo>
                      <a:pt x="138" y="181"/>
                      <a:pt x="137" y="182"/>
                      <a:pt x="139" y="183"/>
                    </a:cubicBezTo>
                    <a:cubicBezTo>
                      <a:pt x="139" y="183"/>
                      <a:pt x="141" y="182"/>
                      <a:pt x="141" y="182"/>
                    </a:cubicBezTo>
                    <a:cubicBezTo>
                      <a:pt x="141" y="183"/>
                      <a:pt x="143" y="181"/>
                      <a:pt x="143" y="182"/>
                    </a:cubicBezTo>
                    <a:cubicBezTo>
                      <a:pt x="144" y="183"/>
                      <a:pt x="144" y="184"/>
                      <a:pt x="146" y="182"/>
                    </a:cubicBezTo>
                    <a:cubicBezTo>
                      <a:pt x="147" y="181"/>
                      <a:pt x="147" y="182"/>
                      <a:pt x="148" y="181"/>
                    </a:cubicBezTo>
                    <a:cubicBezTo>
                      <a:pt x="149" y="180"/>
                      <a:pt x="149" y="178"/>
                      <a:pt x="151" y="178"/>
                    </a:cubicBezTo>
                    <a:cubicBezTo>
                      <a:pt x="152" y="178"/>
                      <a:pt x="153" y="180"/>
                      <a:pt x="155" y="180"/>
                    </a:cubicBezTo>
                    <a:cubicBezTo>
                      <a:pt x="155" y="180"/>
                      <a:pt x="159" y="181"/>
                      <a:pt x="159" y="181"/>
                    </a:cubicBezTo>
                    <a:cubicBezTo>
                      <a:pt x="159" y="182"/>
                      <a:pt x="157" y="183"/>
                      <a:pt x="157" y="184"/>
                    </a:cubicBezTo>
                    <a:cubicBezTo>
                      <a:pt x="158" y="185"/>
                      <a:pt x="160" y="186"/>
                      <a:pt x="161" y="187"/>
                    </a:cubicBezTo>
                    <a:cubicBezTo>
                      <a:pt x="163" y="188"/>
                      <a:pt x="167" y="189"/>
                      <a:pt x="168" y="186"/>
                    </a:cubicBezTo>
                    <a:cubicBezTo>
                      <a:pt x="168" y="186"/>
                      <a:pt x="170" y="188"/>
                      <a:pt x="170" y="188"/>
                    </a:cubicBezTo>
                    <a:cubicBezTo>
                      <a:pt x="171" y="189"/>
                      <a:pt x="172" y="187"/>
                      <a:pt x="174" y="188"/>
                    </a:cubicBezTo>
                    <a:cubicBezTo>
                      <a:pt x="175" y="189"/>
                      <a:pt x="173" y="190"/>
                      <a:pt x="173" y="191"/>
                    </a:cubicBezTo>
                    <a:cubicBezTo>
                      <a:pt x="173" y="192"/>
                      <a:pt x="175" y="194"/>
                      <a:pt x="175" y="195"/>
                    </a:cubicBezTo>
                    <a:cubicBezTo>
                      <a:pt x="176" y="195"/>
                      <a:pt x="177" y="194"/>
                      <a:pt x="178" y="194"/>
                    </a:cubicBezTo>
                    <a:cubicBezTo>
                      <a:pt x="178" y="193"/>
                      <a:pt x="175" y="192"/>
                      <a:pt x="176" y="191"/>
                    </a:cubicBezTo>
                    <a:cubicBezTo>
                      <a:pt x="178" y="188"/>
                      <a:pt x="180" y="188"/>
                      <a:pt x="183" y="187"/>
                    </a:cubicBezTo>
                    <a:cubicBezTo>
                      <a:pt x="185" y="186"/>
                      <a:pt x="187" y="186"/>
                      <a:pt x="189" y="186"/>
                    </a:cubicBezTo>
                    <a:cubicBezTo>
                      <a:pt x="190" y="186"/>
                      <a:pt x="190" y="184"/>
                      <a:pt x="191" y="184"/>
                    </a:cubicBezTo>
                    <a:cubicBezTo>
                      <a:pt x="193" y="184"/>
                      <a:pt x="192" y="183"/>
                      <a:pt x="192" y="182"/>
                    </a:cubicBezTo>
                    <a:cubicBezTo>
                      <a:pt x="192" y="183"/>
                      <a:pt x="196" y="182"/>
                      <a:pt x="196" y="182"/>
                    </a:cubicBezTo>
                    <a:cubicBezTo>
                      <a:pt x="198" y="181"/>
                      <a:pt x="200" y="182"/>
                      <a:pt x="202" y="182"/>
                    </a:cubicBezTo>
                    <a:cubicBezTo>
                      <a:pt x="204" y="182"/>
                      <a:pt x="205" y="181"/>
                      <a:pt x="207" y="180"/>
                    </a:cubicBezTo>
                    <a:cubicBezTo>
                      <a:pt x="208" y="180"/>
                      <a:pt x="208" y="177"/>
                      <a:pt x="209" y="177"/>
                    </a:cubicBezTo>
                    <a:cubicBezTo>
                      <a:pt x="211" y="177"/>
                      <a:pt x="212" y="176"/>
                      <a:pt x="213" y="175"/>
                    </a:cubicBezTo>
                    <a:cubicBezTo>
                      <a:pt x="214" y="175"/>
                      <a:pt x="215" y="174"/>
                      <a:pt x="215" y="173"/>
                    </a:cubicBezTo>
                    <a:cubicBezTo>
                      <a:pt x="214" y="173"/>
                      <a:pt x="218" y="172"/>
                      <a:pt x="218" y="172"/>
                    </a:cubicBezTo>
                    <a:cubicBezTo>
                      <a:pt x="219" y="171"/>
                      <a:pt x="220" y="169"/>
                      <a:pt x="221" y="168"/>
                    </a:cubicBezTo>
                    <a:cubicBezTo>
                      <a:pt x="222" y="167"/>
                      <a:pt x="222" y="167"/>
                      <a:pt x="222" y="166"/>
                    </a:cubicBezTo>
                    <a:cubicBezTo>
                      <a:pt x="223" y="164"/>
                      <a:pt x="221" y="165"/>
                      <a:pt x="221" y="164"/>
                    </a:cubicBezTo>
                    <a:cubicBezTo>
                      <a:pt x="221" y="164"/>
                      <a:pt x="226" y="164"/>
                      <a:pt x="223" y="162"/>
                    </a:cubicBezTo>
                    <a:cubicBezTo>
                      <a:pt x="222" y="161"/>
                      <a:pt x="223" y="161"/>
                      <a:pt x="224" y="161"/>
                    </a:cubicBezTo>
                    <a:cubicBezTo>
                      <a:pt x="225" y="161"/>
                      <a:pt x="225" y="160"/>
                      <a:pt x="226" y="159"/>
                    </a:cubicBezTo>
                    <a:cubicBezTo>
                      <a:pt x="227" y="158"/>
                      <a:pt x="227" y="157"/>
                      <a:pt x="228" y="156"/>
                    </a:cubicBezTo>
                    <a:cubicBezTo>
                      <a:pt x="228" y="156"/>
                      <a:pt x="228" y="154"/>
                      <a:pt x="228" y="154"/>
                    </a:cubicBezTo>
                    <a:cubicBezTo>
                      <a:pt x="229" y="153"/>
                      <a:pt x="230" y="153"/>
                      <a:pt x="231" y="152"/>
                    </a:cubicBezTo>
                    <a:cubicBezTo>
                      <a:pt x="232" y="151"/>
                      <a:pt x="231" y="150"/>
                      <a:pt x="231" y="150"/>
                    </a:cubicBezTo>
                    <a:cubicBezTo>
                      <a:pt x="231" y="149"/>
                      <a:pt x="232" y="149"/>
                      <a:pt x="232" y="149"/>
                    </a:cubicBezTo>
                    <a:cubicBezTo>
                      <a:pt x="233" y="149"/>
                      <a:pt x="232" y="147"/>
                      <a:pt x="232" y="147"/>
                    </a:cubicBezTo>
                    <a:cubicBezTo>
                      <a:pt x="232" y="147"/>
                      <a:pt x="234" y="148"/>
                      <a:pt x="234" y="147"/>
                    </a:cubicBezTo>
                    <a:cubicBezTo>
                      <a:pt x="236" y="146"/>
                      <a:pt x="234" y="146"/>
                      <a:pt x="233" y="145"/>
                    </a:cubicBezTo>
                    <a:cubicBezTo>
                      <a:pt x="233" y="145"/>
                      <a:pt x="236" y="143"/>
                      <a:pt x="236" y="143"/>
                    </a:cubicBezTo>
                    <a:cubicBezTo>
                      <a:pt x="235" y="145"/>
                      <a:pt x="232" y="142"/>
                      <a:pt x="231" y="141"/>
                    </a:cubicBezTo>
                    <a:cubicBezTo>
                      <a:pt x="231" y="141"/>
                      <a:pt x="230" y="142"/>
                      <a:pt x="229" y="142"/>
                    </a:cubicBezTo>
                    <a:cubicBezTo>
                      <a:pt x="228" y="143"/>
                      <a:pt x="227" y="141"/>
                      <a:pt x="226" y="142"/>
                    </a:cubicBezTo>
                    <a:cubicBezTo>
                      <a:pt x="228" y="141"/>
                      <a:pt x="230" y="140"/>
                      <a:pt x="231" y="139"/>
                    </a:cubicBezTo>
                    <a:cubicBezTo>
                      <a:pt x="232" y="138"/>
                      <a:pt x="235" y="138"/>
                      <a:pt x="233" y="136"/>
                    </a:cubicBezTo>
                    <a:cubicBezTo>
                      <a:pt x="231" y="135"/>
                      <a:pt x="230" y="134"/>
                      <a:pt x="228" y="132"/>
                    </a:cubicBezTo>
                    <a:cubicBezTo>
                      <a:pt x="228" y="131"/>
                      <a:pt x="223" y="133"/>
                      <a:pt x="223" y="130"/>
                    </a:cubicBezTo>
                    <a:cubicBezTo>
                      <a:pt x="223" y="132"/>
                      <a:pt x="228" y="132"/>
                      <a:pt x="229" y="132"/>
                    </a:cubicBezTo>
                    <a:cubicBezTo>
                      <a:pt x="230" y="132"/>
                      <a:pt x="233" y="135"/>
                      <a:pt x="234" y="133"/>
                    </a:cubicBezTo>
                    <a:cubicBezTo>
                      <a:pt x="235" y="131"/>
                      <a:pt x="229" y="129"/>
                      <a:pt x="229" y="127"/>
                    </a:cubicBezTo>
                    <a:cubicBezTo>
                      <a:pt x="228" y="125"/>
                      <a:pt x="228" y="121"/>
                      <a:pt x="226" y="120"/>
                    </a:cubicBezTo>
                    <a:cubicBezTo>
                      <a:pt x="225" y="118"/>
                      <a:pt x="219" y="118"/>
                      <a:pt x="221" y="115"/>
                    </a:cubicBezTo>
                    <a:cubicBezTo>
                      <a:pt x="222" y="113"/>
                      <a:pt x="223" y="112"/>
                      <a:pt x="224" y="111"/>
                    </a:cubicBezTo>
                    <a:cubicBezTo>
                      <a:pt x="226" y="109"/>
                      <a:pt x="224" y="110"/>
                      <a:pt x="225" y="109"/>
                    </a:cubicBezTo>
                    <a:cubicBezTo>
                      <a:pt x="225" y="108"/>
                      <a:pt x="228" y="109"/>
                      <a:pt x="228" y="109"/>
                    </a:cubicBezTo>
                    <a:cubicBezTo>
                      <a:pt x="229" y="108"/>
                      <a:pt x="227" y="107"/>
                      <a:pt x="229" y="106"/>
                    </a:cubicBezTo>
                    <a:cubicBezTo>
                      <a:pt x="231" y="106"/>
                      <a:pt x="232" y="105"/>
                      <a:pt x="233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6" y="104"/>
                      <a:pt x="235" y="105"/>
                      <a:pt x="236" y="105"/>
                    </a:cubicBezTo>
                    <a:cubicBezTo>
                      <a:pt x="237" y="106"/>
                      <a:pt x="238" y="103"/>
                      <a:pt x="238" y="102"/>
                    </a:cubicBezTo>
                    <a:cubicBezTo>
                      <a:pt x="236" y="100"/>
                      <a:pt x="234" y="101"/>
                      <a:pt x="233" y="101"/>
                    </a:cubicBezTo>
                    <a:cubicBezTo>
                      <a:pt x="231" y="101"/>
                      <a:pt x="230" y="99"/>
                      <a:pt x="228" y="100"/>
                    </a:cubicBezTo>
                    <a:cubicBezTo>
                      <a:pt x="227" y="100"/>
                      <a:pt x="226" y="102"/>
                      <a:pt x="224" y="102"/>
                    </a:cubicBezTo>
                    <a:cubicBezTo>
                      <a:pt x="223" y="103"/>
                      <a:pt x="221" y="103"/>
                      <a:pt x="220" y="102"/>
                    </a:cubicBezTo>
                    <a:cubicBezTo>
                      <a:pt x="219" y="101"/>
                      <a:pt x="221" y="99"/>
                      <a:pt x="220" y="98"/>
                    </a:cubicBezTo>
                    <a:cubicBezTo>
                      <a:pt x="218" y="97"/>
                      <a:pt x="210" y="97"/>
                      <a:pt x="213" y="92"/>
                    </a:cubicBezTo>
                    <a:cubicBezTo>
                      <a:pt x="214" y="91"/>
                      <a:pt x="215" y="92"/>
                      <a:pt x="217" y="92"/>
                    </a:cubicBezTo>
                    <a:cubicBezTo>
                      <a:pt x="218" y="92"/>
                      <a:pt x="220" y="91"/>
                      <a:pt x="221" y="90"/>
                    </a:cubicBezTo>
                    <a:cubicBezTo>
                      <a:pt x="223" y="87"/>
                      <a:pt x="226" y="85"/>
                      <a:pt x="229" y="83"/>
                    </a:cubicBezTo>
                    <a:cubicBezTo>
                      <a:pt x="230" y="81"/>
                      <a:pt x="231" y="81"/>
                      <a:pt x="233" y="81"/>
                    </a:cubicBezTo>
                    <a:cubicBezTo>
                      <a:pt x="233" y="82"/>
                      <a:pt x="236" y="82"/>
                      <a:pt x="236" y="83"/>
                    </a:cubicBezTo>
                    <a:cubicBezTo>
                      <a:pt x="235" y="84"/>
                      <a:pt x="235" y="86"/>
                      <a:pt x="234" y="87"/>
                    </a:cubicBezTo>
                    <a:cubicBezTo>
                      <a:pt x="233" y="87"/>
                      <a:pt x="231" y="88"/>
                      <a:pt x="231" y="89"/>
                    </a:cubicBezTo>
                    <a:cubicBezTo>
                      <a:pt x="231" y="90"/>
                      <a:pt x="234" y="90"/>
                      <a:pt x="234" y="90"/>
                    </a:cubicBezTo>
                    <a:cubicBezTo>
                      <a:pt x="234" y="90"/>
                      <a:pt x="230" y="93"/>
                      <a:pt x="231" y="93"/>
                    </a:cubicBezTo>
                    <a:cubicBezTo>
                      <a:pt x="232" y="94"/>
                      <a:pt x="237" y="89"/>
                      <a:pt x="238" y="89"/>
                    </a:cubicBezTo>
                    <a:cubicBezTo>
                      <a:pt x="240" y="88"/>
                      <a:pt x="242" y="87"/>
                      <a:pt x="244" y="87"/>
                    </a:cubicBezTo>
                    <a:cubicBezTo>
                      <a:pt x="246" y="87"/>
                      <a:pt x="246" y="87"/>
                      <a:pt x="247" y="85"/>
                    </a:cubicBezTo>
                    <a:cubicBezTo>
                      <a:pt x="249" y="84"/>
                      <a:pt x="252" y="83"/>
                      <a:pt x="254" y="81"/>
                    </a:cubicBezTo>
                    <a:cubicBezTo>
                      <a:pt x="255" y="80"/>
                      <a:pt x="257" y="77"/>
                      <a:pt x="259" y="77"/>
                    </a:cubicBezTo>
                    <a:cubicBezTo>
                      <a:pt x="260" y="76"/>
                      <a:pt x="266" y="80"/>
                      <a:pt x="266" y="77"/>
                    </a:cubicBezTo>
                    <a:cubicBezTo>
                      <a:pt x="266" y="76"/>
                      <a:pt x="265" y="75"/>
                      <a:pt x="266" y="74"/>
                    </a:cubicBezTo>
                    <a:cubicBezTo>
                      <a:pt x="267" y="74"/>
                      <a:pt x="268" y="74"/>
                      <a:pt x="269" y="74"/>
                    </a:cubicBezTo>
                    <a:cubicBezTo>
                      <a:pt x="271" y="74"/>
                      <a:pt x="270" y="73"/>
                      <a:pt x="271" y="72"/>
                    </a:cubicBezTo>
                    <a:cubicBezTo>
                      <a:pt x="273" y="71"/>
                      <a:pt x="274" y="72"/>
                      <a:pt x="274" y="70"/>
                    </a:cubicBezTo>
                    <a:cubicBezTo>
                      <a:pt x="274" y="67"/>
                      <a:pt x="277" y="70"/>
                      <a:pt x="278" y="71"/>
                    </a:cubicBezTo>
                    <a:cubicBezTo>
                      <a:pt x="278" y="69"/>
                      <a:pt x="281" y="69"/>
                      <a:pt x="281" y="67"/>
                    </a:cubicBezTo>
                    <a:cubicBezTo>
                      <a:pt x="281" y="65"/>
                      <a:pt x="282" y="62"/>
                      <a:pt x="281" y="60"/>
                    </a:cubicBezTo>
                    <a:cubicBezTo>
                      <a:pt x="279" y="57"/>
                      <a:pt x="280" y="58"/>
                      <a:pt x="282" y="56"/>
                    </a:cubicBezTo>
                    <a:cubicBezTo>
                      <a:pt x="284" y="55"/>
                      <a:pt x="285" y="54"/>
                      <a:pt x="287" y="55"/>
                    </a:cubicBezTo>
                    <a:cubicBezTo>
                      <a:pt x="290" y="56"/>
                      <a:pt x="290" y="56"/>
                      <a:pt x="291" y="53"/>
                    </a:cubicBezTo>
                    <a:cubicBezTo>
                      <a:pt x="292" y="51"/>
                      <a:pt x="294" y="50"/>
                      <a:pt x="295" y="47"/>
                    </a:cubicBezTo>
                    <a:cubicBezTo>
                      <a:pt x="295" y="45"/>
                      <a:pt x="296" y="43"/>
                      <a:pt x="298" y="41"/>
                    </a:cubicBezTo>
                    <a:cubicBezTo>
                      <a:pt x="300" y="39"/>
                      <a:pt x="298" y="39"/>
                      <a:pt x="298" y="3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5" name="Freeform 716">
                <a:extLst>
                  <a:ext uri="{FF2B5EF4-FFF2-40B4-BE49-F238E27FC236}">
                    <a16:creationId xmlns:a16="http://schemas.microsoft.com/office/drawing/2014/main" id="{F04D8D99-07FE-4288-BA3B-3348C19E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0248" y="7204327"/>
                <a:ext cx="1234067" cy="567787"/>
              </a:xfrm>
              <a:custGeom>
                <a:avLst/>
                <a:gdLst>
                  <a:gd name="T0" fmla="*/ 0 w 157"/>
                  <a:gd name="T1" fmla="*/ 19 h 68"/>
                  <a:gd name="T2" fmla="*/ 7 w 157"/>
                  <a:gd name="T3" fmla="*/ 26 h 68"/>
                  <a:gd name="T4" fmla="*/ 12 w 157"/>
                  <a:gd name="T5" fmla="*/ 29 h 68"/>
                  <a:gd name="T6" fmla="*/ 15 w 157"/>
                  <a:gd name="T7" fmla="*/ 36 h 68"/>
                  <a:gd name="T8" fmla="*/ 15 w 157"/>
                  <a:gd name="T9" fmla="*/ 38 h 68"/>
                  <a:gd name="T10" fmla="*/ 15 w 157"/>
                  <a:gd name="T11" fmla="*/ 40 h 68"/>
                  <a:gd name="T12" fmla="*/ 16 w 157"/>
                  <a:gd name="T13" fmla="*/ 45 h 68"/>
                  <a:gd name="T14" fmla="*/ 28 w 157"/>
                  <a:gd name="T15" fmla="*/ 47 h 68"/>
                  <a:gd name="T16" fmla="*/ 36 w 157"/>
                  <a:gd name="T17" fmla="*/ 54 h 68"/>
                  <a:gd name="T18" fmla="*/ 39 w 157"/>
                  <a:gd name="T19" fmla="*/ 59 h 68"/>
                  <a:gd name="T20" fmla="*/ 44 w 157"/>
                  <a:gd name="T21" fmla="*/ 60 h 68"/>
                  <a:gd name="T22" fmla="*/ 56 w 157"/>
                  <a:gd name="T23" fmla="*/ 60 h 68"/>
                  <a:gd name="T24" fmla="*/ 64 w 157"/>
                  <a:gd name="T25" fmla="*/ 61 h 68"/>
                  <a:gd name="T26" fmla="*/ 69 w 157"/>
                  <a:gd name="T27" fmla="*/ 64 h 68"/>
                  <a:gd name="T28" fmla="*/ 76 w 157"/>
                  <a:gd name="T29" fmla="*/ 66 h 68"/>
                  <a:gd name="T30" fmla="*/ 81 w 157"/>
                  <a:gd name="T31" fmla="*/ 67 h 68"/>
                  <a:gd name="T32" fmla="*/ 93 w 157"/>
                  <a:gd name="T33" fmla="*/ 62 h 68"/>
                  <a:gd name="T34" fmla="*/ 106 w 157"/>
                  <a:gd name="T35" fmla="*/ 61 h 68"/>
                  <a:gd name="T36" fmla="*/ 113 w 157"/>
                  <a:gd name="T37" fmla="*/ 55 h 68"/>
                  <a:gd name="T38" fmla="*/ 114 w 157"/>
                  <a:gd name="T39" fmla="*/ 51 h 68"/>
                  <a:gd name="T40" fmla="*/ 115 w 157"/>
                  <a:gd name="T41" fmla="*/ 47 h 68"/>
                  <a:gd name="T42" fmla="*/ 126 w 157"/>
                  <a:gd name="T43" fmla="*/ 46 h 68"/>
                  <a:gd name="T44" fmla="*/ 130 w 157"/>
                  <a:gd name="T45" fmla="*/ 44 h 68"/>
                  <a:gd name="T46" fmla="*/ 137 w 157"/>
                  <a:gd name="T47" fmla="*/ 42 h 68"/>
                  <a:gd name="T48" fmla="*/ 139 w 157"/>
                  <a:gd name="T49" fmla="*/ 38 h 68"/>
                  <a:gd name="T50" fmla="*/ 143 w 157"/>
                  <a:gd name="T51" fmla="*/ 37 h 68"/>
                  <a:gd name="T52" fmla="*/ 154 w 157"/>
                  <a:gd name="T53" fmla="*/ 36 h 68"/>
                  <a:gd name="T54" fmla="*/ 150 w 157"/>
                  <a:gd name="T55" fmla="*/ 29 h 68"/>
                  <a:gd name="T56" fmla="*/ 145 w 157"/>
                  <a:gd name="T57" fmla="*/ 28 h 68"/>
                  <a:gd name="T58" fmla="*/ 141 w 157"/>
                  <a:gd name="T59" fmla="*/ 29 h 68"/>
                  <a:gd name="T60" fmla="*/ 136 w 157"/>
                  <a:gd name="T61" fmla="*/ 28 h 68"/>
                  <a:gd name="T62" fmla="*/ 134 w 157"/>
                  <a:gd name="T63" fmla="*/ 27 h 68"/>
                  <a:gd name="T64" fmla="*/ 137 w 157"/>
                  <a:gd name="T65" fmla="*/ 19 h 68"/>
                  <a:gd name="T66" fmla="*/ 137 w 157"/>
                  <a:gd name="T67" fmla="*/ 14 h 68"/>
                  <a:gd name="T68" fmla="*/ 131 w 157"/>
                  <a:gd name="T69" fmla="*/ 14 h 68"/>
                  <a:gd name="T70" fmla="*/ 124 w 157"/>
                  <a:gd name="T71" fmla="*/ 15 h 68"/>
                  <a:gd name="T72" fmla="*/ 114 w 157"/>
                  <a:gd name="T73" fmla="*/ 19 h 68"/>
                  <a:gd name="T74" fmla="*/ 103 w 157"/>
                  <a:gd name="T75" fmla="*/ 19 h 68"/>
                  <a:gd name="T76" fmla="*/ 98 w 157"/>
                  <a:gd name="T77" fmla="*/ 17 h 68"/>
                  <a:gd name="T78" fmla="*/ 94 w 157"/>
                  <a:gd name="T79" fmla="*/ 15 h 68"/>
                  <a:gd name="T80" fmla="*/ 83 w 157"/>
                  <a:gd name="T81" fmla="*/ 11 h 68"/>
                  <a:gd name="T82" fmla="*/ 77 w 157"/>
                  <a:gd name="T83" fmla="*/ 13 h 68"/>
                  <a:gd name="T84" fmla="*/ 71 w 157"/>
                  <a:gd name="T85" fmla="*/ 12 h 68"/>
                  <a:gd name="T86" fmla="*/ 68 w 157"/>
                  <a:gd name="T87" fmla="*/ 8 h 68"/>
                  <a:gd name="T88" fmla="*/ 64 w 157"/>
                  <a:gd name="T89" fmla="*/ 5 h 68"/>
                  <a:gd name="T90" fmla="*/ 58 w 157"/>
                  <a:gd name="T91" fmla="*/ 3 h 68"/>
                  <a:gd name="T92" fmla="*/ 52 w 157"/>
                  <a:gd name="T93" fmla="*/ 1 h 68"/>
                  <a:gd name="T94" fmla="*/ 45 w 157"/>
                  <a:gd name="T95" fmla="*/ 7 h 68"/>
                  <a:gd name="T96" fmla="*/ 47 w 157"/>
                  <a:gd name="T97" fmla="*/ 13 h 68"/>
                  <a:gd name="T98" fmla="*/ 41 w 157"/>
                  <a:gd name="T99" fmla="*/ 15 h 68"/>
                  <a:gd name="T100" fmla="*/ 37 w 157"/>
                  <a:gd name="T101" fmla="*/ 14 h 68"/>
                  <a:gd name="T102" fmla="*/ 34 w 157"/>
                  <a:gd name="T103" fmla="*/ 14 h 68"/>
                  <a:gd name="T104" fmla="*/ 28 w 157"/>
                  <a:gd name="T105" fmla="*/ 10 h 68"/>
                  <a:gd name="T106" fmla="*/ 21 w 157"/>
                  <a:gd name="T107" fmla="*/ 9 h 68"/>
                  <a:gd name="T108" fmla="*/ 13 w 157"/>
                  <a:gd name="T109" fmla="*/ 13 h 68"/>
                  <a:gd name="T110" fmla="*/ 7 w 157"/>
                  <a:gd name="T111" fmla="*/ 17 h 68"/>
                  <a:gd name="T112" fmla="*/ 0 w 157"/>
                  <a:gd name="T113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68">
                    <a:moveTo>
                      <a:pt x="0" y="19"/>
                    </a:moveTo>
                    <a:cubicBezTo>
                      <a:pt x="1" y="23"/>
                      <a:pt x="3" y="25"/>
                      <a:pt x="7" y="26"/>
                    </a:cubicBezTo>
                    <a:cubicBezTo>
                      <a:pt x="9" y="27"/>
                      <a:pt x="10" y="28"/>
                      <a:pt x="12" y="29"/>
                    </a:cubicBezTo>
                    <a:cubicBezTo>
                      <a:pt x="13" y="31"/>
                      <a:pt x="14" y="34"/>
                      <a:pt x="15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4" y="38"/>
                      <a:pt x="15" y="39"/>
                      <a:pt x="15" y="40"/>
                    </a:cubicBezTo>
                    <a:cubicBezTo>
                      <a:pt x="14" y="43"/>
                      <a:pt x="13" y="43"/>
                      <a:pt x="16" y="45"/>
                    </a:cubicBezTo>
                    <a:cubicBezTo>
                      <a:pt x="20" y="46"/>
                      <a:pt x="24" y="45"/>
                      <a:pt x="28" y="47"/>
                    </a:cubicBezTo>
                    <a:cubicBezTo>
                      <a:pt x="30" y="49"/>
                      <a:pt x="34" y="52"/>
                      <a:pt x="36" y="54"/>
                    </a:cubicBezTo>
                    <a:cubicBezTo>
                      <a:pt x="37" y="55"/>
                      <a:pt x="38" y="57"/>
                      <a:pt x="39" y="59"/>
                    </a:cubicBezTo>
                    <a:cubicBezTo>
                      <a:pt x="40" y="61"/>
                      <a:pt x="43" y="60"/>
                      <a:pt x="44" y="60"/>
                    </a:cubicBezTo>
                    <a:cubicBezTo>
                      <a:pt x="48" y="60"/>
                      <a:pt x="52" y="60"/>
                      <a:pt x="56" y="60"/>
                    </a:cubicBezTo>
                    <a:cubicBezTo>
                      <a:pt x="58" y="60"/>
                      <a:pt x="62" y="60"/>
                      <a:pt x="64" y="61"/>
                    </a:cubicBezTo>
                    <a:cubicBezTo>
                      <a:pt x="66" y="62"/>
                      <a:pt x="67" y="64"/>
                      <a:pt x="69" y="64"/>
                    </a:cubicBezTo>
                    <a:cubicBezTo>
                      <a:pt x="71" y="65"/>
                      <a:pt x="74" y="66"/>
                      <a:pt x="76" y="66"/>
                    </a:cubicBezTo>
                    <a:cubicBezTo>
                      <a:pt x="78" y="65"/>
                      <a:pt x="80" y="68"/>
                      <a:pt x="81" y="67"/>
                    </a:cubicBezTo>
                    <a:cubicBezTo>
                      <a:pt x="85" y="65"/>
                      <a:pt x="88" y="63"/>
                      <a:pt x="93" y="62"/>
                    </a:cubicBezTo>
                    <a:cubicBezTo>
                      <a:pt x="97" y="62"/>
                      <a:pt x="103" y="63"/>
                      <a:pt x="106" y="61"/>
                    </a:cubicBezTo>
                    <a:cubicBezTo>
                      <a:pt x="109" y="59"/>
                      <a:pt x="110" y="56"/>
                      <a:pt x="113" y="55"/>
                    </a:cubicBezTo>
                    <a:cubicBezTo>
                      <a:pt x="116" y="54"/>
                      <a:pt x="116" y="53"/>
                      <a:pt x="114" y="51"/>
                    </a:cubicBezTo>
                    <a:cubicBezTo>
                      <a:pt x="113" y="50"/>
                      <a:pt x="113" y="48"/>
                      <a:pt x="115" y="47"/>
                    </a:cubicBezTo>
                    <a:cubicBezTo>
                      <a:pt x="118" y="44"/>
                      <a:pt x="122" y="50"/>
                      <a:pt x="126" y="46"/>
                    </a:cubicBezTo>
                    <a:cubicBezTo>
                      <a:pt x="127" y="45"/>
                      <a:pt x="128" y="44"/>
                      <a:pt x="130" y="44"/>
                    </a:cubicBezTo>
                    <a:cubicBezTo>
                      <a:pt x="133" y="43"/>
                      <a:pt x="134" y="44"/>
                      <a:pt x="137" y="42"/>
                    </a:cubicBezTo>
                    <a:cubicBezTo>
                      <a:pt x="138" y="41"/>
                      <a:pt x="138" y="38"/>
                      <a:pt x="139" y="38"/>
                    </a:cubicBezTo>
                    <a:cubicBezTo>
                      <a:pt x="141" y="37"/>
                      <a:pt x="142" y="37"/>
                      <a:pt x="143" y="37"/>
                    </a:cubicBezTo>
                    <a:cubicBezTo>
                      <a:pt x="147" y="36"/>
                      <a:pt x="150" y="35"/>
                      <a:pt x="154" y="36"/>
                    </a:cubicBezTo>
                    <a:cubicBezTo>
                      <a:pt x="157" y="36"/>
                      <a:pt x="151" y="29"/>
                      <a:pt x="150" y="29"/>
                    </a:cubicBezTo>
                    <a:cubicBezTo>
                      <a:pt x="149" y="28"/>
                      <a:pt x="147" y="27"/>
                      <a:pt x="145" y="28"/>
                    </a:cubicBezTo>
                    <a:cubicBezTo>
                      <a:pt x="143" y="28"/>
                      <a:pt x="143" y="30"/>
                      <a:pt x="141" y="29"/>
                    </a:cubicBezTo>
                    <a:cubicBezTo>
                      <a:pt x="140" y="28"/>
                      <a:pt x="137" y="27"/>
                      <a:pt x="136" y="28"/>
                    </a:cubicBezTo>
                    <a:cubicBezTo>
                      <a:pt x="135" y="30"/>
                      <a:pt x="134" y="29"/>
                      <a:pt x="134" y="27"/>
                    </a:cubicBezTo>
                    <a:cubicBezTo>
                      <a:pt x="134" y="25"/>
                      <a:pt x="137" y="21"/>
                      <a:pt x="137" y="19"/>
                    </a:cubicBezTo>
                    <a:cubicBezTo>
                      <a:pt x="138" y="17"/>
                      <a:pt x="141" y="14"/>
                      <a:pt x="137" y="14"/>
                    </a:cubicBezTo>
                    <a:cubicBezTo>
                      <a:pt x="134" y="14"/>
                      <a:pt x="134" y="15"/>
                      <a:pt x="131" y="14"/>
                    </a:cubicBezTo>
                    <a:cubicBezTo>
                      <a:pt x="128" y="13"/>
                      <a:pt x="127" y="13"/>
                      <a:pt x="124" y="15"/>
                    </a:cubicBezTo>
                    <a:cubicBezTo>
                      <a:pt x="121" y="17"/>
                      <a:pt x="117" y="18"/>
                      <a:pt x="114" y="19"/>
                    </a:cubicBezTo>
                    <a:cubicBezTo>
                      <a:pt x="109" y="20"/>
                      <a:pt x="107" y="19"/>
                      <a:pt x="103" y="19"/>
                    </a:cubicBezTo>
                    <a:cubicBezTo>
                      <a:pt x="101" y="18"/>
                      <a:pt x="100" y="18"/>
                      <a:pt x="98" y="17"/>
                    </a:cubicBezTo>
                    <a:cubicBezTo>
                      <a:pt x="97" y="17"/>
                      <a:pt x="96" y="15"/>
                      <a:pt x="94" y="15"/>
                    </a:cubicBezTo>
                    <a:cubicBezTo>
                      <a:pt x="90" y="14"/>
                      <a:pt x="88" y="12"/>
                      <a:pt x="83" y="11"/>
                    </a:cubicBezTo>
                    <a:cubicBezTo>
                      <a:pt x="81" y="11"/>
                      <a:pt x="79" y="12"/>
                      <a:pt x="77" y="13"/>
                    </a:cubicBezTo>
                    <a:cubicBezTo>
                      <a:pt x="75" y="14"/>
                      <a:pt x="73" y="13"/>
                      <a:pt x="71" y="12"/>
                    </a:cubicBezTo>
                    <a:cubicBezTo>
                      <a:pt x="69" y="11"/>
                      <a:pt x="68" y="11"/>
                      <a:pt x="68" y="8"/>
                    </a:cubicBezTo>
                    <a:cubicBezTo>
                      <a:pt x="67" y="6"/>
                      <a:pt x="67" y="6"/>
                      <a:pt x="64" y="5"/>
                    </a:cubicBezTo>
                    <a:cubicBezTo>
                      <a:pt x="62" y="4"/>
                      <a:pt x="60" y="3"/>
                      <a:pt x="58" y="3"/>
                    </a:cubicBezTo>
                    <a:cubicBezTo>
                      <a:pt x="56" y="3"/>
                      <a:pt x="53" y="0"/>
                      <a:pt x="52" y="1"/>
                    </a:cubicBezTo>
                    <a:cubicBezTo>
                      <a:pt x="50" y="1"/>
                      <a:pt x="46" y="5"/>
                      <a:pt x="45" y="7"/>
                    </a:cubicBezTo>
                    <a:cubicBezTo>
                      <a:pt x="45" y="9"/>
                      <a:pt x="48" y="11"/>
                      <a:pt x="47" y="13"/>
                    </a:cubicBezTo>
                    <a:cubicBezTo>
                      <a:pt x="46" y="15"/>
                      <a:pt x="43" y="17"/>
                      <a:pt x="41" y="15"/>
                    </a:cubicBezTo>
                    <a:cubicBezTo>
                      <a:pt x="39" y="15"/>
                      <a:pt x="38" y="14"/>
                      <a:pt x="37" y="14"/>
                    </a:cubicBezTo>
                    <a:cubicBezTo>
                      <a:pt x="36" y="14"/>
                      <a:pt x="35" y="14"/>
                      <a:pt x="34" y="14"/>
                    </a:cubicBezTo>
                    <a:cubicBezTo>
                      <a:pt x="31" y="13"/>
                      <a:pt x="31" y="11"/>
                      <a:pt x="28" y="10"/>
                    </a:cubicBezTo>
                    <a:cubicBezTo>
                      <a:pt x="26" y="9"/>
                      <a:pt x="23" y="8"/>
                      <a:pt x="21" y="9"/>
                    </a:cubicBezTo>
                    <a:cubicBezTo>
                      <a:pt x="18" y="10"/>
                      <a:pt x="16" y="12"/>
                      <a:pt x="13" y="13"/>
                    </a:cubicBezTo>
                    <a:cubicBezTo>
                      <a:pt x="11" y="14"/>
                      <a:pt x="9" y="16"/>
                      <a:pt x="7" y="17"/>
                    </a:cubicBezTo>
                    <a:cubicBezTo>
                      <a:pt x="4" y="17"/>
                      <a:pt x="2" y="19"/>
                      <a:pt x="0" y="1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6" name="Freeform 720">
                <a:extLst>
                  <a:ext uri="{FF2B5EF4-FFF2-40B4-BE49-F238E27FC236}">
                    <a16:creationId xmlns:a16="http://schemas.microsoft.com/office/drawing/2014/main" id="{B45D3315-4F73-49A1-8132-DEAF0A86EB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19423" y="5429986"/>
                <a:ext cx="6371546" cy="2350645"/>
              </a:xfrm>
              <a:custGeom>
                <a:avLst/>
                <a:gdLst>
                  <a:gd name="T0" fmla="*/ 785 w 810"/>
                  <a:gd name="T1" fmla="*/ 109 h 282"/>
                  <a:gd name="T2" fmla="*/ 725 w 810"/>
                  <a:gd name="T3" fmla="*/ 77 h 282"/>
                  <a:gd name="T4" fmla="*/ 665 w 810"/>
                  <a:gd name="T5" fmla="*/ 80 h 282"/>
                  <a:gd name="T6" fmla="*/ 607 w 810"/>
                  <a:gd name="T7" fmla="*/ 65 h 282"/>
                  <a:gd name="T8" fmla="*/ 578 w 810"/>
                  <a:gd name="T9" fmla="*/ 56 h 282"/>
                  <a:gd name="T10" fmla="*/ 555 w 810"/>
                  <a:gd name="T11" fmla="*/ 61 h 282"/>
                  <a:gd name="T12" fmla="*/ 521 w 810"/>
                  <a:gd name="T13" fmla="*/ 59 h 282"/>
                  <a:gd name="T14" fmla="*/ 495 w 810"/>
                  <a:gd name="T15" fmla="*/ 44 h 282"/>
                  <a:gd name="T16" fmla="*/ 469 w 810"/>
                  <a:gd name="T17" fmla="*/ 49 h 282"/>
                  <a:gd name="T18" fmla="*/ 423 w 810"/>
                  <a:gd name="T19" fmla="*/ 43 h 282"/>
                  <a:gd name="T20" fmla="*/ 383 w 810"/>
                  <a:gd name="T21" fmla="*/ 50 h 282"/>
                  <a:gd name="T22" fmla="*/ 423 w 810"/>
                  <a:gd name="T23" fmla="*/ 17 h 282"/>
                  <a:gd name="T24" fmla="*/ 378 w 810"/>
                  <a:gd name="T25" fmla="*/ 7 h 282"/>
                  <a:gd name="T26" fmla="*/ 355 w 810"/>
                  <a:gd name="T27" fmla="*/ 17 h 282"/>
                  <a:gd name="T28" fmla="*/ 320 w 810"/>
                  <a:gd name="T29" fmla="*/ 22 h 282"/>
                  <a:gd name="T30" fmla="*/ 297 w 810"/>
                  <a:gd name="T31" fmla="*/ 32 h 282"/>
                  <a:gd name="T32" fmla="*/ 269 w 810"/>
                  <a:gd name="T33" fmla="*/ 49 h 282"/>
                  <a:gd name="T34" fmla="*/ 247 w 810"/>
                  <a:gd name="T35" fmla="*/ 58 h 282"/>
                  <a:gd name="T36" fmla="*/ 242 w 810"/>
                  <a:gd name="T37" fmla="*/ 50 h 282"/>
                  <a:gd name="T38" fmla="*/ 259 w 810"/>
                  <a:gd name="T39" fmla="*/ 97 h 282"/>
                  <a:gd name="T40" fmla="*/ 227 w 810"/>
                  <a:gd name="T41" fmla="*/ 107 h 282"/>
                  <a:gd name="T42" fmla="*/ 231 w 810"/>
                  <a:gd name="T43" fmla="*/ 88 h 282"/>
                  <a:gd name="T44" fmla="*/ 206 w 810"/>
                  <a:gd name="T45" fmla="*/ 60 h 282"/>
                  <a:gd name="T46" fmla="*/ 191 w 810"/>
                  <a:gd name="T47" fmla="*/ 83 h 282"/>
                  <a:gd name="T48" fmla="*/ 131 w 810"/>
                  <a:gd name="T49" fmla="*/ 90 h 282"/>
                  <a:gd name="T50" fmla="*/ 92 w 810"/>
                  <a:gd name="T51" fmla="*/ 100 h 282"/>
                  <a:gd name="T52" fmla="*/ 84 w 810"/>
                  <a:gd name="T53" fmla="*/ 107 h 282"/>
                  <a:gd name="T54" fmla="*/ 53 w 810"/>
                  <a:gd name="T55" fmla="*/ 120 h 282"/>
                  <a:gd name="T56" fmla="*/ 31 w 810"/>
                  <a:gd name="T57" fmla="*/ 102 h 282"/>
                  <a:gd name="T58" fmla="*/ 29 w 810"/>
                  <a:gd name="T59" fmla="*/ 84 h 282"/>
                  <a:gd name="T60" fmla="*/ 5 w 810"/>
                  <a:gd name="T61" fmla="*/ 88 h 282"/>
                  <a:gd name="T62" fmla="*/ 7 w 810"/>
                  <a:gd name="T63" fmla="*/ 152 h 282"/>
                  <a:gd name="T64" fmla="*/ 16 w 810"/>
                  <a:gd name="T65" fmla="*/ 187 h 282"/>
                  <a:gd name="T66" fmla="*/ 40 w 810"/>
                  <a:gd name="T67" fmla="*/ 223 h 282"/>
                  <a:gd name="T68" fmla="*/ 53 w 810"/>
                  <a:gd name="T69" fmla="*/ 244 h 282"/>
                  <a:gd name="T70" fmla="*/ 82 w 810"/>
                  <a:gd name="T71" fmla="*/ 272 h 282"/>
                  <a:gd name="T72" fmla="*/ 109 w 810"/>
                  <a:gd name="T73" fmla="*/ 250 h 282"/>
                  <a:gd name="T74" fmla="*/ 108 w 810"/>
                  <a:gd name="T75" fmla="*/ 222 h 282"/>
                  <a:gd name="T76" fmla="*/ 160 w 810"/>
                  <a:gd name="T77" fmla="*/ 223 h 282"/>
                  <a:gd name="T78" fmla="*/ 196 w 810"/>
                  <a:gd name="T79" fmla="*/ 196 h 282"/>
                  <a:gd name="T80" fmla="*/ 252 w 810"/>
                  <a:gd name="T81" fmla="*/ 204 h 282"/>
                  <a:gd name="T82" fmla="*/ 331 w 810"/>
                  <a:gd name="T83" fmla="*/ 226 h 282"/>
                  <a:gd name="T84" fmla="*/ 415 w 810"/>
                  <a:gd name="T85" fmla="*/ 231 h 282"/>
                  <a:gd name="T86" fmla="*/ 483 w 810"/>
                  <a:gd name="T87" fmla="*/ 207 h 282"/>
                  <a:gd name="T88" fmla="*/ 521 w 810"/>
                  <a:gd name="T89" fmla="*/ 258 h 282"/>
                  <a:gd name="T90" fmla="*/ 558 w 810"/>
                  <a:gd name="T91" fmla="*/ 226 h 282"/>
                  <a:gd name="T92" fmla="*/ 543 w 810"/>
                  <a:gd name="T93" fmla="*/ 199 h 282"/>
                  <a:gd name="T94" fmla="*/ 591 w 810"/>
                  <a:gd name="T95" fmla="*/ 162 h 282"/>
                  <a:gd name="T96" fmla="*/ 627 w 810"/>
                  <a:gd name="T97" fmla="*/ 165 h 282"/>
                  <a:gd name="T98" fmla="*/ 657 w 810"/>
                  <a:gd name="T99" fmla="*/ 153 h 282"/>
                  <a:gd name="T100" fmla="*/ 669 w 810"/>
                  <a:gd name="T101" fmla="*/ 154 h 282"/>
                  <a:gd name="T102" fmla="*/ 649 w 810"/>
                  <a:gd name="T103" fmla="*/ 210 h 282"/>
                  <a:gd name="T104" fmla="*/ 667 w 810"/>
                  <a:gd name="T105" fmla="*/ 171 h 282"/>
                  <a:gd name="T106" fmla="*/ 710 w 810"/>
                  <a:gd name="T107" fmla="*/ 156 h 282"/>
                  <a:gd name="T108" fmla="*/ 738 w 810"/>
                  <a:gd name="T109" fmla="*/ 121 h 282"/>
                  <a:gd name="T110" fmla="*/ 765 w 810"/>
                  <a:gd name="T111" fmla="*/ 116 h 282"/>
                  <a:gd name="T112" fmla="*/ 802 w 810"/>
                  <a:gd name="T113" fmla="*/ 115 h 282"/>
                  <a:gd name="T114" fmla="*/ 388 w 810"/>
                  <a:gd name="T115" fmla="*/ 21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282">
                    <a:moveTo>
                      <a:pt x="808" y="111"/>
                    </a:moveTo>
                    <a:cubicBezTo>
                      <a:pt x="806" y="109"/>
                      <a:pt x="803" y="108"/>
                      <a:pt x="801" y="106"/>
                    </a:cubicBezTo>
                    <a:cubicBezTo>
                      <a:pt x="800" y="105"/>
                      <a:pt x="799" y="104"/>
                      <a:pt x="797" y="103"/>
                    </a:cubicBezTo>
                    <a:cubicBezTo>
                      <a:pt x="796" y="103"/>
                      <a:pt x="794" y="103"/>
                      <a:pt x="793" y="102"/>
                    </a:cubicBezTo>
                    <a:cubicBezTo>
                      <a:pt x="793" y="103"/>
                      <a:pt x="794" y="103"/>
                      <a:pt x="794" y="103"/>
                    </a:cubicBezTo>
                    <a:cubicBezTo>
                      <a:pt x="795" y="103"/>
                      <a:pt x="792" y="104"/>
                      <a:pt x="791" y="103"/>
                    </a:cubicBezTo>
                    <a:cubicBezTo>
                      <a:pt x="791" y="103"/>
                      <a:pt x="792" y="103"/>
                      <a:pt x="792" y="102"/>
                    </a:cubicBezTo>
                    <a:cubicBezTo>
                      <a:pt x="791" y="101"/>
                      <a:pt x="786" y="103"/>
                      <a:pt x="785" y="102"/>
                    </a:cubicBezTo>
                    <a:cubicBezTo>
                      <a:pt x="787" y="103"/>
                      <a:pt x="787" y="103"/>
                      <a:pt x="787" y="106"/>
                    </a:cubicBezTo>
                    <a:cubicBezTo>
                      <a:pt x="786" y="107"/>
                      <a:pt x="788" y="109"/>
                      <a:pt x="788" y="109"/>
                    </a:cubicBezTo>
                    <a:cubicBezTo>
                      <a:pt x="787" y="109"/>
                      <a:pt x="787" y="108"/>
                      <a:pt x="787" y="108"/>
                    </a:cubicBezTo>
                    <a:cubicBezTo>
                      <a:pt x="786" y="107"/>
                      <a:pt x="786" y="109"/>
                      <a:pt x="785" y="109"/>
                    </a:cubicBezTo>
                    <a:cubicBezTo>
                      <a:pt x="785" y="109"/>
                      <a:pt x="783" y="105"/>
                      <a:pt x="783" y="105"/>
                    </a:cubicBezTo>
                    <a:cubicBezTo>
                      <a:pt x="783" y="104"/>
                      <a:pt x="783" y="104"/>
                      <a:pt x="783" y="104"/>
                    </a:cubicBezTo>
                    <a:cubicBezTo>
                      <a:pt x="783" y="103"/>
                      <a:pt x="782" y="102"/>
                      <a:pt x="783" y="101"/>
                    </a:cubicBezTo>
                    <a:cubicBezTo>
                      <a:pt x="784" y="99"/>
                      <a:pt x="782" y="100"/>
                      <a:pt x="781" y="99"/>
                    </a:cubicBezTo>
                    <a:cubicBezTo>
                      <a:pt x="781" y="98"/>
                      <a:pt x="779" y="97"/>
                      <a:pt x="778" y="97"/>
                    </a:cubicBezTo>
                    <a:cubicBezTo>
                      <a:pt x="771" y="93"/>
                      <a:pt x="765" y="89"/>
                      <a:pt x="758" y="87"/>
                    </a:cubicBezTo>
                    <a:cubicBezTo>
                      <a:pt x="756" y="86"/>
                      <a:pt x="755" y="85"/>
                      <a:pt x="754" y="84"/>
                    </a:cubicBezTo>
                    <a:cubicBezTo>
                      <a:pt x="753" y="83"/>
                      <a:pt x="751" y="82"/>
                      <a:pt x="749" y="82"/>
                    </a:cubicBezTo>
                    <a:cubicBezTo>
                      <a:pt x="746" y="81"/>
                      <a:pt x="743" y="80"/>
                      <a:pt x="739" y="78"/>
                    </a:cubicBezTo>
                    <a:cubicBezTo>
                      <a:pt x="736" y="78"/>
                      <a:pt x="732" y="78"/>
                      <a:pt x="730" y="78"/>
                    </a:cubicBezTo>
                    <a:cubicBezTo>
                      <a:pt x="728" y="78"/>
                      <a:pt x="727" y="78"/>
                      <a:pt x="726" y="78"/>
                    </a:cubicBezTo>
                    <a:cubicBezTo>
                      <a:pt x="726" y="78"/>
                      <a:pt x="725" y="77"/>
                      <a:pt x="725" y="77"/>
                    </a:cubicBezTo>
                    <a:cubicBezTo>
                      <a:pt x="724" y="78"/>
                      <a:pt x="724" y="79"/>
                      <a:pt x="723" y="78"/>
                    </a:cubicBezTo>
                    <a:cubicBezTo>
                      <a:pt x="720" y="78"/>
                      <a:pt x="717" y="77"/>
                      <a:pt x="714" y="76"/>
                    </a:cubicBezTo>
                    <a:cubicBezTo>
                      <a:pt x="713" y="76"/>
                      <a:pt x="710" y="75"/>
                      <a:pt x="710" y="77"/>
                    </a:cubicBezTo>
                    <a:cubicBezTo>
                      <a:pt x="709" y="79"/>
                      <a:pt x="708" y="79"/>
                      <a:pt x="710" y="80"/>
                    </a:cubicBezTo>
                    <a:cubicBezTo>
                      <a:pt x="712" y="82"/>
                      <a:pt x="714" y="86"/>
                      <a:pt x="709" y="87"/>
                    </a:cubicBezTo>
                    <a:cubicBezTo>
                      <a:pt x="708" y="88"/>
                      <a:pt x="705" y="88"/>
                      <a:pt x="704" y="86"/>
                    </a:cubicBezTo>
                    <a:cubicBezTo>
                      <a:pt x="703" y="85"/>
                      <a:pt x="703" y="84"/>
                      <a:pt x="700" y="84"/>
                    </a:cubicBezTo>
                    <a:cubicBezTo>
                      <a:pt x="697" y="83"/>
                      <a:pt x="699" y="82"/>
                      <a:pt x="698" y="81"/>
                    </a:cubicBezTo>
                    <a:cubicBezTo>
                      <a:pt x="698" y="80"/>
                      <a:pt x="695" y="79"/>
                      <a:pt x="694" y="80"/>
                    </a:cubicBezTo>
                    <a:cubicBezTo>
                      <a:pt x="691" y="83"/>
                      <a:pt x="686" y="80"/>
                      <a:pt x="682" y="80"/>
                    </a:cubicBezTo>
                    <a:cubicBezTo>
                      <a:pt x="678" y="80"/>
                      <a:pt x="674" y="79"/>
                      <a:pt x="670" y="79"/>
                    </a:cubicBezTo>
                    <a:cubicBezTo>
                      <a:pt x="668" y="79"/>
                      <a:pt x="667" y="79"/>
                      <a:pt x="665" y="80"/>
                    </a:cubicBezTo>
                    <a:cubicBezTo>
                      <a:pt x="663" y="81"/>
                      <a:pt x="664" y="84"/>
                      <a:pt x="664" y="86"/>
                    </a:cubicBezTo>
                    <a:cubicBezTo>
                      <a:pt x="664" y="86"/>
                      <a:pt x="664" y="86"/>
                      <a:pt x="664" y="86"/>
                    </a:cubicBezTo>
                    <a:cubicBezTo>
                      <a:pt x="663" y="86"/>
                      <a:pt x="662" y="81"/>
                      <a:pt x="661" y="80"/>
                    </a:cubicBezTo>
                    <a:cubicBezTo>
                      <a:pt x="660" y="80"/>
                      <a:pt x="656" y="80"/>
                      <a:pt x="655" y="78"/>
                    </a:cubicBezTo>
                    <a:cubicBezTo>
                      <a:pt x="655" y="75"/>
                      <a:pt x="659" y="74"/>
                      <a:pt x="655" y="71"/>
                    </a:cubicBezTo>
                    <a:cubicBezTo>
                      <a:pt x="653" y="70"/>
                      <a:pt x="651" y="69"/>
                      <a:pt x="648" y="68"/>
                    </a:cubicBezTo>
                    <a:cubicBezTo>
                      <a:pt x="642" y="66"/>
                      <a:pt x="635" y="68"/>
                      <a:pt x="629" y="69"/>
                    </a:cubicBezTo>
                    <a:cubicBezTo>
                      <a:pt x="626" y="69"/>
                      <a:pt x="623" y="69"/>
                      <a:pt x="619" y="69"/>
                    </a:cubicBezTo>
                    <a:cubicBezTo>
                      <a:pt x="618" y="69"/>
                      <a:pt x="618" y="69"/>
                      <a:pt x="617" y="69"/>
                    </a:cubicBezTo>
                    <a:cubicBezTo>
                      <a:pt x="615" y="68"/>
                      <a:pt x="617" y="68"/>
                      <a:pt x="618" y="67"/>
                    </a:cubicBezTo>
                    <a:cubicBezTo>
                      <a:pt x="618" y="66"/>
                      <a:pt x="613" y="65"/>
                      <a:pt x="613" y="65"/>
                    </a:cubicBezTo>
                    <a:cubicBezTo>
                      <a:pt x="612" y="64"/>
                      <a:pt x="608" y="65"/>
                      <a:pt x="607" y="65"/>
                    </a:cubicBezTo>
                    <a:cubicBezTo>
                      <a:pt x="607" y="65"/>
                      <a:pt x="611" y="64"/>
                      <a:pt x="610" y="63"/>
                    </a:cubicBezTo>
                    <a:cubicBezTo>
                      <a:pt x="609" y="63"/>
                      <a:pt x="608" y="64"/>
                      <a:pt x="607" y="64"/>
                    </a:cubicBezTo>
                    <a:cubicBezTo>
                      <a:pt x="606" y="63"/>
                      <a:pt x="604" y="62"/>
                      <a:pt x="604" y="62"/>
                    </a:cubicBezTo>
                    <a:cubicBezTo>
                      <a:pt x="603" y="62"/>
                      <a:pt x="600" y="60"/>
                      <a:pt x="602" y="60"/>
                    </a:cubicBezTo>
                    <a:cubicBezTo>
                      <a:pt x="603" y="60"/>
                      <a:pt x="605" y="60"/>
                      <a:pt x="606" y="60"/>
                    </a:cubicBezTo>
                    <a:cubicBezTo>
                      <a:pt x="609" y="60"/>
                      <a:pt x="605" y="57"/>
                      <a:pt x="604" y="57"/>
                    </a:cubicBezTo>
                    <a:cubicBezTo>
                      <a:pt x="602" y="55"/>
                      <a:pt x="597" y="56"/>
                      <a:pt x="594" y="55"/>
                    </a:cubicBezTo>
                    <a:cubicBezTo>
                      <a:pt x="592" y="55"/>
                      <a:pt x="591" y="57"/>
                      <a:pt x="589" y="59"/>
                    </a:cubicBezTo>
                    <a:cubicBezTo>
                      <a:pt x="589" y="59"/>
                      <a:pt x="582" y="63"/>
                      <a:pt x="582" y="60"/>
                    </a:cubicBezTo>
                    <a:cubicBezTo>
                      <a:pt x="583" y="58"/>
                      <a:pt x="584" y="60"/>
                      <a:pt x="586" y="59"/>
                    </a:cubicBezTo>
                    <a:cubicBezTo>
                      <a:pt x="586" y="59"/>
                      <a:pt x="585" y="56"/>
                      <a:pt x="584" y="56"/>
                    </a:cubicBezTo>
                    <a:cubicBezTo>
                      <a:pt x="584" y="56"/>
                      <a:pt x="578" y="56"/>
                      <a:pt x="578" y="56"/>
                    </a:cubicBezTo>
                    <a:cubicBezTo>
                      <a:pt x="579" y="55"/>
                      <a:pt x="581" y="54"/>
                      <a:pt x="583" y="54"/>
                    </a:cubicBezTo>
                    <a:cubicBezTo>
                      <a:pt x="584" y="55"/>
                      <a:pt x="591" y="55"/>
                      <a:pt x="591" y="55"/>
                    </a:cubicBezTo>
                    <a:cubicBezTo>
                      <a:pt x="591" y="54"/>
                      <a:pt x="585" y="54"/>
                      <a:pt x="584" y="53"/>
                    </a:cubicBezTo>
                    <a:cubicBezTo>
                      <a:pt x="582" y="53"/>
                      <a:pt x="580" y="53"/>
                      <a:pt x="578" y="53"/>
                    </a:cubicBezTo>
                    <a:cubicBezTo>
                      <a:pt x="574" y="52"/>
                      <a:pt x="570" y="52"/>
                      <a:pt x="566" y="51"/>
                    </a:cubicBezTo>
                    <a:cubicBezTo>
                      <a:pt x="565" y="51"/>
                      <a:pt x="561" y="50"/>
                      <a:pt x="561" y="50"/>
                    </a:cubicBezTo>
                    <a:cubicBezTo>
                      <a:pt x="561" y="51"/>
                      <a:pt x="562" y="52"/>
                      <a:pt x="561" y="52"/>
                    </a:cubicBezTo>
                    <a:cubicBezTo>
                      <a:pt x="560" y="53"/>
                      <a:pt x="559" y="53"/>
                      <a:pt x="558" y="53"/>
                    </a:cubicBezTo>
                    <a:cubicBezTo>
                      <a:pt x="557" y="53"/>
                      <a:pt x="552" y="54"/>
                      <a:pt x="553" y="56"/>
                    </a:cubicBezTo>
                    <a:cubicBezTo>
                      <a:pt x="554" y="58"/>
                      <a:pt x="556" y="55"/>
                      <a:pt x="557" y="56"/>
                    </a:cubicBezTo>
                    <a:cubicBezTo>
                      <a:pt x="557" y="56"/>
                      <a:pt x="554" y="57"/>
                      <a:pt x="555" y="59"/>
                    </a:cubicBezTo>
                    <a:cubicBezTo>
                      <a:pt x="556" y="59"/>
                      <a:pt x="555" y="60"/>
                      <a:pt x="555" y="61"/>
                    </a:cubicBezTo>
                    <a:cubicBezTo>
                      <a:pt x="556" y="61"/>
                      <a:pt x="557" y="62"/>
                      <a:pt x="557" y="63"/>
                    </a:cubicBezTo>
                    <a:cubicBezTo>
                      <a:pt x="557" y="63"/>
                      <a:pt x="553" y="63"/>
                      <a:pt x="552" y="63"/>
                    </a:cubicBezTo>
                    <a:cubicBezTo>
                      <a:pt x="550" y="63"/>
                      <a:pt x="552" y="62"/>
                      <a:pt x="552" y="62"/>
                    </a:cubicBezTo>
                    <a:cubicBezTo>
                      <a:pt x="551" y="61"/>
                      <a:pt x="548" y="62"/>
                      <a:pt x="548" y="62"/>
                    </a:cubicBezTo>
                    <a:cubicBezTo>
                      <a:pt x="546" y="63"/>
                      <a:pt x="544" y="62"/>
                      <a:pt x="543" y="62"/>
                    </a:cubicBezTo>
                    <a:cubicBezTo>
                      <a:pt x="542" y="62"/>
                      <a:pt x="546" y="63"/>
                      <a:pt x="546" y="63"/>
                    </a:cubicBezTo>
                    <a:cubicBezTo>
                      <a:pt x="549" y="64"/>
                      <a:pt x="546" y="66"/>
                      <a:pt x="545" y="65"/>
                    </a:cubicBezTo>
                    <a:cubicBezTo>
                      <a:pt x="544" y="65"/>
                      <a:pt x="544" y="64"/>
                      <a:pt x="544" y="63"/>
                    </a:cubicBezTo>
                    <a:cubicBezTo>
                      <a:pt x="543" y="63"/>
                      <a:pt x="542" y="63"/>
                      <a:pt x="541" y="63"/>
                    </a:cubicBezTo>
                    <a:cubicBezTo>
                      <a:pt x="539" y="62"/>
                      <a:pt x="537" y="61"/>
                      <a:pt x="534" y="62"/>
                    </a:cubicBezTo>
                    <a:cubicBezTo>
                      <a:pt x="531" y="62"/>
                      <a:pt x="529" y="65"/>
                      <a:pt x="526" y="63"/>
                    </a:cubicBezTo>
                    <a:cubicBezTo>
                      <a:pt x="524" y="62"/>
                      <a:pt x="522" y="61"/>
                      <a:pt x="521" y="59"/>
                    </a:cubicBezTo>
                    <a:cubicBezTo>
                      <a:pt x="520" y="58"/>
                      <a:pt x="518" y="62"/>
                      <a:pt x="517" y="62"/>
                    </a:cubicBezTo>
                    <a:cubicBezTo>
                      <a:pt x="516" y="64"/>
                      <a:pt x="515" y="70"/>
                      <a:pt x="512" y="69"/>
                    </a:cubicBezTo>
                    <a:cubicBezTo>
                      <a:pt x="510" y="68"/>
                      <a:pt x="508" y="68"/>
                      <a:pt x="506" y="66"/>
                    </a:cubicBezTo>
                    <a:cubicBezTo>
                      <a:pt x="505" y="65"/>
                      <a:pt x="503" y="63"/>
                      <a:pt x="502" y="62"/>
                    </a:cubicBezTo>
                    <a:cubicBezTo>
                      <a:pt x="501" y="60"/>
                      <a:pt x="499" y="59"/>
                      <a:pt x="498" y="58"/>
                    </a:cubicBezTo>
                    <a:cubicBezTo>
                      <a:pt x="496" y="56"/>
                      <a:pt x="500" y="57"/>
                      <a:pt x="501" y="57"/>
                    </a:cubicBezTo>
                    <a:cubicBezTo>
                      <a:pt x="502" y="57"/>
                      <a:pt x="504" y="56"/>
                      <a:pt x="504" y="55"/>
                    </a:cubicBezTo>
                    <a:cubicBezTo>
                      <a:pt x="504" y="55"/>
                      <a:pt x="499" y="52"/>
                      <a:pt x="499" y="52"/>
                    </a:cubicBezTo>
                    <a:cubicBezTo>
                      <a:pt x="499" y="52"/>
                      <a:pt x="502" y="52"/>
                      <a:pt x="502" y="51"/>
                    </a:cubicBezTo>
                    <a:cubicBezTo>
                      <a:pt x="501" y="50"/>
                      <a:pt x="499" y="50"/>
                      <a:pt x="499" y="50"/>
                    </a:cubicBezTo>
                    <a:cubicBezTo>
                      <a:pt x="499" y="48"/>
                      <a:pt x="504" y="47"/>
                      <a:pt x="499" y="46"/>
                    </a:cubicBezTo>
                    <a:cubicBezTo>
                      <a:pt x="498" y="46"/>
                      <a:pt x="497" y="44"/>
                      <a:pt x="495" y="44"/>
                    </a:cubicBezTo>
                    <a:cubicBezTo>
                      <a:pt x="494" y="44"/>
                      <a:pt x="492" y="43"/>
                      <a:pt x="491" y="44"/>
                    </a:cubicBezTo>
                    <a:cubicBezTo>
                      <a:pt x="490" y="44"/>
                      <a:pt x="490" y="45"/>
                      <a:pt x="489" y="45"/>
                    </a:cubicBezTo>
                    <a:cubicBezTo>
                      <a:pt x="488" y="44"/>
                      <a:pt x="488" y="44"/>
                      <a:pt x="487" y="44"/>
                    </a:cubicBezTo>
                    <a:cubicBezTo>
                      <a:pt x="486" y="44"/>
                      <a:pt x="484" y="44"/>
                      <a:pt x="483" y="43"/>
                    </a:cubicBezTo>
                    <a:cubicBezTo>
                      <a:pt x="482" y="43"/>
                      <a:pt x="481" y="43"/>
                      <a:pt x="480" y="41"/>
                    </a:cubicBezTo>
                    <a:cubicBezTo>
                      <a:pt x="479" y="41"/>
                      <a:pt x="480" y="40"/>
                      <a:pt x="478" y="41"/>
                    </a:cubicBezTo>
                    <a:cubicBezTo>
                      <a:pt x="478" y="41"/>
                      <a:pt x="477" y="42"/>
                      <a:pt x="476" y="42"/>
                    </a:cubicBezTo>
                    <a:cubicBezTo>
                      <a:pt x="475" y="42"/>
                      <a:pt x="475" y="41"/>
                      <a:pt x="474" y="42"/>
                    </a:cubicBezTo>
                    <a:cubicBezTo>
                      <a:pt x="474" y="43"/>
                      <a:pt x="473" y="44"/>
                      <a:pt x="473" y="45"/>
                    </a:cubicBezTo>
                    <a:cubicBezTo>
                      <a:pt x="473" y="46"/>
                      <a:pt x="475" y="46"/>
                      <a:pt x="474" y="47"/>
                    </a:cubicBezTo>
                    <a:cubicBezTo>
                      <a:pt x="473" y="48"/>
                      <a:pt x="474" y="48"/>
                      <a:pt x="473" y="48"/>
                    </a:cubicBezTo>
                    <a:cubicBezTo>
                      <a:pt x="472" y="48"/>
                      <a:pt x="470" y="48"/>
                      <a:pt x="469" y="49"/>
                    </a:cubicBezTo>
                    <a:cubicBezTo>
                      <a:pt x="470" y="48"/>
                      <a:pt x="473" y="50"/>
                      <a:pt x="473" y="50"/>
                    </a:cubicBezTo>
                    <a:cubicBezTo>
                      <a:pt x="472" y="51"/>
                      <a:pt x="469" y="49"/>
                      <a:pt x="467" y="49"/>
                    </a:cubicBezTo>
                    <a:cubicBezTo>
                      <a:pt x="465" y="49"/>
                      <a:pt x="462" y="49"/>
                      <a:pt x="459" y="49"/>
                    </a:cubicBezTo>
                    <a:cubicBezTo>
                      <a:pt x="458" y="49"/>
                      <a:pt x="458" y="48"/>
                      <a:pt x="457" y="48"/>
                    </a:cubicBezTo>
                    <a:cubicBezTo>
                      <a:pt x="456" y="47"/>
                      <a:pt x="453" y="48"/>
                      <a:pt x="452" y="48"/>
                    </a:cubicBezTo>
                    <a:cubicBezTo>
                      <a:pt x="451" y="47"/>
                      <a:pt x="449" y="47"/>
                      <a:pt x="448" y="46"/>
                    </a:cubicBezTo>
                    <a:cubicBezTo>
                      <a:pt x="448" y="45"/>
                      <a:pt x="450" y="45"/>
                      <a:pt x="450" y="44"/>
                    </a:cubicBezTo>
                    <a:cubicBezTo>
                      <a:pt x="451" y="43"/>
                      <a:pt x="442" y="43"/>
                      <a:pt x="441" y="43"/>
                    </a:cubicBezTo>
                    <a:cubicBezTo>
                      <a:pt x="436" y="42"/>
                      <a:pt x="432" y="43"/>
                      <a:pt x="427" y="43"/>
                    </a:cubicBezTo>
                    <a:cubicBezTo>
                      <a:pt x="424" y="43"/>
                      <a:pt x="425" y="43"/>
                      <a:pt x="426" y="45"/>
                    </a:cubicBezTo>
                    <a:cubicBezTo>
                      <a:pt x="426" y="46"/>
                      <a:pt x="424" y="45"/>
                      <a:pt x="424" y="45"/>
                    </a:cubicBezTo>
                    <a:cubicBezTo>
                      <a:pt x="422" y="45"/>
                      <a:pt x="423" y="44"/>
                      <a:pt x="423" y="43"/>
                    </a:cubicBezTo>
                    <a:cubicBezTo>
                      <a:pt x="423" y="41"/>
                      <a:pt x="422" y="38"/>
                      <a:pt x="420" y="40"/>
                    </a:cubicBezTo>
                    <a:cubicBezTo>
                      <a:pt x="420" y="42"/>
                      <a:pt x="416" y="42"/>
                      <a:pt x="414" y="41"/>
                    </a:cubicBezTo>
                    <a:cubicBezTo>
                      <a:pt x="413" y="40"/>
                      <a:pt x="415" y="38"/>
                      <a:pt x="411" y="39"/>
                    </a:cubicBezTo>
                    <a:cubicBezTo>
                      <a:pt x="410" y="39"/>
                      <a:pt x="409" y="39"/>
                      <a:pt x="408" y="39"/>
                    </a:cubicBezTo>
                    <a:cubicBezTo>
                      <a:pt x="407" y="38"/>
                      <a:pt x="406" y="39"/>
                      <a:pt x="404" y="40"/>
                    </a:cubicBezTo>
                    <a:cubicBezTo>
                      <a:pt x="402" y="42"/>
                      <a:pt x="407" y="41"/>
                      <a:pt x="407" y="42"/>
                    </a:cubicBezTo>
                    <a:cubicBezTo>
                      <a:pt x="407" y="44"/>
                      <a:pt x="403" y="43"/>
                      <a:pt x="402" y="44"/>
                    </a:cubicBezTo>
                    <a:cubicBezTo>
                      <a:pt x="401" y="45"/>
                      <a:pt x="399" y="45"/>
                      <a:pt x="397" y="46"/>
                    </a:cubicBezTo>
                    <a:cubicBezTo>
                      <a:pt x="395" y="47"/>
                      <a:pt x="393" y="47"/>
                      <a:pt x="390" y="47"/>
                    </a:cubicBezTo>
                    <a:cubicBezTo>
                      <a:pt x="388" y="47"/>
                      <a:pt x="388" y="47"/>
                      <a:pt x="387" y="49"/>
                    </a:cubicBezTo>
                    <a:cubicBezTo>
                      <a:pt x="386" y="50"/>
                      <a:pt x="382" y="51"/>
                      <a:pt x="381" y="51"/>
                    </a:cubicBezTo>
                    <a:cubicBezTo>
                      <a:pt x="381" y="50"/>
                      <a:pt x="383" y="50"/>
                      <a:pt x="383" y="50"/>
                    </a:cubicBezTo>
                    <a:cubicBezTo>
                      <a:pt x="385" y="49"/>
                      <a:pt x="385" y="47"/>
                      <a:pt x="386" y="46"/>
                    </a:cubicBezTo>
                    <a:cubicBezTo>
                      <a:pt x="387" y="44"/>
                      <a:pt x="388" y="46"/>
                      <a:pt x="389" y="45"/>
                    </a:cubicBezTo>
                    <a:cubicBezTo>
                      <a:pt x="390" y="45"/>
                      <a:pt x="390" y="44"/>
                      <a:pt x="391" y="44"/>
                    </a:cubicBezTo>
                    <a:cubicBezTo>
                      <a:pt x="394" y="42"/>
                      <a:pt x="398" y="41"/>
                      <a:pt x="401" y="39"/>
                    </a:cubicBezTo>
                    <a:cubicBezTo>
                      <a:pt x="403" y="38"/>
                      <a:pt x="405" y="37"/>
                      <a:pt x="407" y="36"/>
                    </a:cubicBezTo>
                    <a:cubicBezTo>
                      <a:pt x="411" y="33"/>
                      <a:pt x="416" y="31"/>
                      <a:pt x="420" y="29"/>
                    </a:cubicBezTo>
                    <a:cubicBezTo>
                      <a:pt x="423" y="28"/>
                      <a:pt x="426" y="26"/>
                      <a:pt x="423" y="23"/>
                    </a:cubicBezTo>
                    <a:cubicBezTo>
                      <a:pt x="422" y="22"/>
                      <a:pt x="422" y="24"/>
                      <a:pt x="421" y="23"/>
                    </a:cubicBezTo>
                    <a:cubicBezTo>
                      <a:pt x="420" y="22"/>
                      <a:pt x="419" y="22"/>
                      <a:pt x="418" y="21"/>
                    </a:cubicBezTo>
                    <a:cubicBezTo>
                      <a:pt x="418" y="20"/>
                      <a:pt x="423" y="22"/>
                      <a:pt x="423" y="22"/>
                    </a:cubicBezTo>
                    <a:cubicBezTo>
                      <a:pt x="424" y="22"/>
                      <a:pt x="427" y="22"/>
                      <a:pt x="425" y="20"/>
                    </a:cubicBezTo>
                    <a:cubicBezTo>
                      <a:pt x="424" y="19"/>
                      <a:pt x="424" y="18"/>
                      <a:pt x="423" y="17"/>
                    </a:cubicBezTo>
                    <a:cubicBezTo>
                      <a:pt x="422" y="15"/>
                      <a:pt x="421" y="19"/>
                      <a:pt x="420" y="19"/>
                    </a:cubicBezTo>
                    <a:cubicBezTo>
                      <a:pt x="420" y="18"/>
                      <a:pt x="420" y="17"/>
                      <a:pt x="420" y="17"/>
                    </a:cubicBezTo>
                    <a:cubicBezTo>
                      <a:pt x="420" y="16"/>
                      <a:pt x="420" y="16"/>
                      <a:pt x="419" y="15"/>
                    </a:cubicBezTo>
                    <a:cubicBezTo>
                      <a:pt x="419" y="14"/>
                      <a:pt x="417" y="13"/>
                      <a:pt x="416" y="13"/>
                    </a:cubicBezTo>
                    <a:cubicBezTo>
                      <a:pt x="414" y="12"/>
                      <a:pt x="413" y="12"/>
                      <a:pt x="411" y="11"/>
                    </a:cubicBezTo>
                    <a:cubicBezTo>
                      <a:pt x="409" y="11"/>
                      <a:pt x="409" y="11"/>
                      <a:pt x="406" y="12"/>
                    </a:cubicBezTo>
                    <a:cubicBezTo>
                      <a:pt x="404" y="12"/>
                      <a:pt x="397" y="9"/>
                      <a:pt x="396" y="12"/>
                    </a:cubicBezTo>
                    <a:cubicBezTo>
                      <a:pt x="395" y="13"/>
                      <a:pt x="389" y="14"/>
                      <a:pt x="388" y="13"/>
                    </a:cubicBezTo>
                    <a:cubicBezTo>
                      <a:pt x="388" y="13"/>
                      <a:pt x="394" y="9"/>
                      <a:pt x="392" y="8"/>
                    </a:cubicBezTo>
                    <a:cubicBezTo>
                      <a:pt x="392" y="8"/>
                      <a:pt x="385" y="9"/>
                      <a:pt x="384" y="8"/>
                    </a:cubicBezTo>
                    <a:cubicBezTo>
                      <a:pt x="384" y="7"/>
                      <a:pt x="386" y="7"/>
                      <a:pt x="386" y="7"/>
                    </a:cubicBezTo>
                    <a:cubicBezTo>
                      <a:pt x="386" y="6"/>
                      <a:pt x="378" y="7"/>
                      <a:pt x="378" y="7"/>
                    </a:cubicBezTo>
                    <a:cubicBezTo>
                      <a:pt x="379" y="5"/>
                      <a:pt x="383" y="6"/>
                      <a:pt x="384" y="5"/>
                    </a:cubicBezTo>
                    <a:cubicBezTo>
                      <a:pt x="385" y="4"/>
                      <a:pt x="387" y="5"/>
                      <a:pt x="386" y="4"/>
                    </a:cubicBezTo>
                    <a:cubicBezTo>
                      <a:pt x="386" y="3"/>
                      <a:pt x="386" y="2"/>
                      <a:pt x="385" y="2"/>
                    </a:cubicBezTo>
                    <a:cubicBezTo>
                      <a:pt x="382" y="2"/>
                      <a:pt x="381" y="1"/>
                      <a:pt x="378" y="1"/>
                    </a:cubicBezTo>
                    <a:cubicBezTo>
                      <a:pt x="376" y="0"/>
                      <a:pt x="374" y="1"/>
                      <a:pt x="372" y="2"/>
                    </a:cubicBezTo>
                    <a:cubicBezTo>
                      <a:pt x="368" y="3"/>
                      <a:pt x="364" y="6"/>
                      <a:pt x="362" y="8"/>
                    </a:cubicBezTo>
                    <a:cubicBezTo>
                      <a:pt x="361" y="9"/>
                      <a:pt x="361" y="9"/>
                      <a:pt x="362" y="10"/>
                    </a:cubicBezTo>
                    <a:cubicBezTo>
                      <a:pt x="363" y="10"/>
                      <a:pt x="362" y="11"/>
                      <a:pt x="362" y="12"/>
                    </a:cubicBezTo>
                    <a:cubicBezTo>
                      <a:pt x="362" y="14"/>
                      <a:pt x="366" y="13"/>
                      <a:pt x="366" y="14"/>
                    </a:cubicBezTo>
                    <a:cubicBezTo>
                      <a:pt x="366" y="13"/>
                      <a:pt x="361" y="14"/>
                      <a:pt x="360" y="14"/>
                    </a:cubicBezTo>
                    <a:cubicBezTo>
                      <a:pt x="359" y="14"/>
                      <a:pt x="353" y="13"/>
                      <a:pt x="352" y="14"/>
                    </a:cubicBezTo>
                    <a:cubicBezTo>
                      <a:pt x="352" y="13"/>
                      <a:pt x="355" y="17"/>
                      <a:pt x="355" y="17"/>
                    </a:cubicBezTo>
                    <a:cubicBezTo>
                      <a:pt x="356" y="18"/>
                      <a:pt x="351" y="16"/>
                      <a:pt x="350" y="16"/>
                    </a:cubicBezTo>
                    <a:cubicBezTo>
                      <a:pt x="349" y="16"/>
                      <a:pt x="347" y="17"/>
                      <a:pt x="345" y="18"/>
                    </a:cubicBezTo>
                    <a:cubicBezTo>
                      <a:pt x="345" y="18"/>
                      <a:pt x="345" y="18"/>
                      <a:pt x="344" y="18"/>
                    </a:cubicBezTo>
                    <a:cubicBezTo>
                      <a:pt x="342" y="18"/>
                      <a:pt x="344" y="18"/>
                      <a:pt x="343" y="17"/>
                    </a:cubicBezTo>
                    <a:cubicBezTo>
                      <a:pt x="343" y="18"/>
                      <a:pt x="338" y="20"/>
                      <a:pt x="338" y="20"/>
                    </a:cubicBezTo>
                    <a:cubicBezTo>
                      <a:pt x="338" y="19"/>
                      <a:pt x="340" y="18"/>
                      <a:pt x="340" y="18"/>
                    </a:cubicBezTo>
                    <a:cubicBezTo>
                      <a:pt x="340" y="17"/>
                      <a:pt x="335" y="18"/>
                      <a:pt x="334" y="17"/>
                    </a:cubicBezTo>
                    <a:cubicBezTo>
                      <a:pt x="334" y="17"/>
                      <a:pt x="336" y="16"/>
                      <a:pt x="336" y="16"/>
                    </a:cubicBezTo>
                    <a:cubicBezTo>
                      <a:pt x="335" y="17"/>
                      <a:pt x="330" y="18"/>
                      <a:pt x="328" y="18"/>
                    </a:cubicBezTo>
                    <a:cubicBezTo>
                      <a:pt x="323" y="19"/>
                      <a:pt x="329" y="19"/>
                      <a:pt x="330" y="20"/>
                    </a:cubicBezTo>
                    <a:cubicBezTo>
                      <a:pt x="329" y="19"/>
                      <a:pt x="324" y="21"/>
                      <a:pt x="323" y="21"/>
                    </a:cubicBezTo>
                    <a:cubicBezTo>
                      <a:pt x="322" y="21"/>
                      <a:pt x="321" y="21"/>
                      <a:pt x="320" y="22"/>
                    </a:cubicBezTo>
                    <a:cubicBezTo>
                      <a:pt x="319" y="23"/>
                      <a:pt x="317" y="22"/>
                      <a:pt x="315" y="22"/>
                    </a:cubicBezTo>
                    <a:cubicBezTo>
                      <a:pt x="314" y="22"/>
                      <a:pt x="313" y="24"/>
                      <a:pt x="311" y="24"/>
                    </a:cubicBezTo>
                    <a:cubicBezTo>
                      <a:pt x="309" y="25"/>
                      <a:pt x="308" y="24"/>
                      <a:pt x="307" y="25"/>
                    </a:cubicBezTo>
                    <a:cubicBezTo>
                      <a:pt x="306" y="26"/>
                      <a:pt x="305" y="27"/>
                      <a:pt x="304" y="27"/>
                    </a:cubicBezTo>
                    <a:cubicBezTo>
                      <a:pt x="302" y="27"/>
                      <a:pt x="300" y="27"/>
                      <a:pt x="299" y="27"/>
                    </a:cubicBezTo>
                    <a:cubicBezTo>
                      <a:pt x="299" y="27"/>
                      <a:pt x="302" y="29"/>
                      <a:pt x="302" y="29"/>
                    </a:cubicBezTo>
                    <a:cubicBezTo>
                      <a:pt x="301" y="30"/>
                      <a:pt x="295" y="30"/>
                      <a:pt x="295" y="30"/>
                    </a:cubicBezTo>
                    <a:cubicBezTo>
                      <a:pt x="295" y="30"/>
                      <a:pt x="299" y="30"/>
                      <a:pt x="299" y="30"/>
                    </a:cubicBezTo>
                    <a:cubicBezTo>
                      <a:pt x="299" y="30"/>
                      <a:pt x="297" y="30"/>
                      <a:pt x="296" y="30"/>
                    </a:cubicBezTo>
                    <a:cubicBezTo>
                      <a:pt x="297" y="30"/>
                      <a:pt x="299" y="31"/>
                      <a:pt x="299" y="31"/>
                    </a:cubicBezTo>
                    <a:cubicBezTo>
                      <a:pt x="298" y="31"/>
                      <a:pt x="298" y="31"/>
                      <a:pt x="297" y="31"/>
                    </a:cubicBezTo>
                    <a:cubicBezTo>
                      <a:pt x="298" y="31"/>
                      <a:pt x="297" y="32"/>
                      <a:pt x="297" y="32"/>
                    </a:cubicBezTo>
                    <a:cubicBezTo>
                      <a:pt x="297" y="33"/>
                      <a:pt x="294" y="32"/>
                      <a:pt x="294" y="32"/>
                    </a:cubicBezTo>
                    <a:cubicBezTo>
                      <a:pt x="294" y="33"/>
                      <a:pt x="296" y="33"/>
                      <a:pt x="296" y="34"/>
                    </a:cubicBezTo>
                    <a:cubicBezTo>
                      <a:pt x="297" y="34"/>
                      <a:pt x="295" y="34"/>
                      <a:pt x="295" y="34"/>
                    </a:cubicBezTo>
                    <a:cubicBezTo>
                      <a:pt x="295" y="36"/>
                      <a:pt x="299" y="34"/>
                      <a:pt x="298" y="36"/>
                    </a:cubicBezTo>
                    <a:cubicBezTo>
                      <a:pt x="296" y="38"/>
                      <a:pt x="301" y="39"/>
                      <a:pt x="298" y="40"/>
                    </a:cubicBezTo>
                    <a:cubicBezTo>
                      <a:pt x="296" y="40"/>
                      <a:pt x="294" y="40"/>
                      <a:pt x="292" y="40"/>
                    </a:cubicBezTo>
                    <a:cubicBezTo>
                      <a:pt x="291" y="41"/>
                      <a:pt x="291" y="42"/>
                      <a:pt x="289" y="41"/>
                    </a:cubicBezTo>
                    <a:cubicBezTo>
                      <a:pt x="288" y="41"/>
                      <a:pt x="287" y="41"/>
                      <a:pt x="286" y="41"/>
                    </a:cubicBezTo>
                    <a:cubicBezTo>
                      <a:pt x="282" y="42"/>
                      <a:pt x="278" y="42"/>
                      <a:pt x="274" y="42"/>
                    </a:cubicBezTo>
                    <a:cubicBezTo>
                      <a:pt x="272" y="42"/>
                      <a:pt x="270" y="42"/>
                      <a:pt x="269" y="43"/>
                    </a:cubicBezTo>
                    <a:cubicBezTo>
                      <a:pt x="268" y="44"/>
                      <a:pt x="267" y="45"/>
                      <a:pt x="267" y="46"/>
                    </a:cubicBezTo>
                    <a:cubicBezTo>
                      <a:pt x="267" y="47"/>
                      <a:pt x="269" y="48"/>
                      <a:pt x="269" y="49"/>
                    </a:cubicBezTo>
                    <a:cubicBezTo>
                      <a:pt x="268" y="51"/>
                      <a:pt x="268" y="52"/>
                      <a:pt x="269" y="53"/>
                    </a:cubicBezTo>
                    <a:cubicBezTo>
                      <a:pt x="271" y="55"/>
                      <a:pt x="274" y="54"/>
                      <a:pt x="276" y="56"/>
                    </a:cubicBezTo>
                    <a:cubicBezTo>
                      <a:pt x="276" y="56"/>
                      <a:pt x="278" y="60"/>
                      <a:pt x="278" y="60"/>
                    </a:cubicBezTo>
                    <a:cubicBezTo>
                      <a:pt x="274" y="60"/>
                      <a:pt x="273" y="60"/>
                      <a:pt x="270" y="58"/>
                    </a:cubicBezTo>
                    <a:cubicBezTo>
                      <a:pt x="267" y="56"/>
                      <a:pt x="262" y="54"/>
                      <a:pt x="258" y="54"/>
                    </a:cubicBezTo>
                    <a:cubicBezTo>
                      <a:pt x="256" y="54"/>
                      <a:pt x="257" y="53"/>
                      <a:pt x="255" y="52"/>
                    </a:cubicBezTo>
                    <a:cubicBezTo>
                      <a:pt x="254" y="52"/>
                      <a:pt x="250" y="52"/>
                      <a:pt x="250" y="54"/>
                    </a:cubicBezTo>
                    <a:cubicBezTo>
                      <a:pt x="250" y="55"/>
                      <a:pt x="254" y="55"/>
                      <a:pt x="254" y="55"/>
                    </a:cubicBezTo>
                    <a:cubicBezTo>
                      <a:pt x="254" y="55"/>
                      <a:pt x="251" y="56"/>
                      <a:pt x="252" y="56"/>
                    </a:cubicBezTo>
                    <a:cubicBezTo>
                      <a:pt x="254" y="57"/>
                      <a:pt x="255" y="56"/>
                      <a:pt x="256" y="58"/>
                    </a:cubicBezTo>
                    <a:cubicBezTo>
                      <a:pt x="256" y="60"/>
                      <a:pt x="253" y="59"/>
                      <a:pt x="252" y="59"/>
                    </a:cubicBezTo>
                    <a:cubicBezTo>
                      <a:pt x="250" y="58"/>
                      <a:pt x="249" y="57"/>
                      <a:pt x="247" y="58"/>
                    </a:cubicBezTo>
                    <a:cubicBezTo>
                      <a:pt x="245" y="58"/>
                      <a:pt x="246" y="61"/>
                      <a:pt x="247" y="62"/>
                    </a:cubicBezTo>
                    <a:cubicBezTo>
                      <a:pt x="248" y="63"/>
                      <a:pt x="250" y="63"/>
                      <a:pt x="251" y="63"/>
                    </a:cubicBezTo>
                    <a:cubicBezTo>
                      <a:pt x="253" y="64"/>
                      <a:pt x="255" y="64"/>
                      <a:pt x="256" y="65"/>
                    </a:cubicBezTo>
                    <a:cubicBezTo>
                      <a:pt x="257" y="66"/>
                      <a:pt x="257" y="67"/>
                      <a:pt x="257" y="67"/>
                    </a:cubicBezTo>
                    <a:cubicBezTo>
                      <a:pt x="258" y="67"/>
                      <a:pt x="259" y="67"/>
                      <a:pt x="260" y="67"/>
                    </a:cubicBezTo>
                    <a:cubicBezTo>
                      <a:pt x="260" y="67"/>
                      <a:pt x="257" y="68"/>
                      <a:pt x="257" y="68"/>
                    </a:cubicBezTo>
                    <a:cubicBezTo>
                      <a:pt x="255" y="68"/>
                      <a:pt x="255" y="67"/>
                      <a:pt x="254" y="66"/>
                    </a:cubicBezTo>
                    <a:cubicBezTo>
                      <a:pt x="252" y="65"/>
                      <a:pt x="249" y="65"/>
                      <a:pt x="246" y="65"/>
                    </a:cubicBezTo>
                    <a:cubicBezTo>
                      <a:pt x="245" y="65"/>
                      <a:pt x="240" y="64"/>
                      <a:pt x="242" y="62"/>
                    </a:cubicBezTo>
                    <a:cubicBezTo>
                      <a:pt x="243" y="62"/>
                      <a:pt x="242" y="61"/>
                      <a:pt x="242" y="60"/>
                    </a:cubicBezTo>
                    <a:cubicBezTo>
                      <a:pt x="241" y="59"/>
                      <a:pt x="242" y="58"/>
                      <a:pt x="242" y="57"/>
                    </a:cubicBezTo>
                    <a:cubicBezTo>
                      <a:pt x="243" y="55"/>
                      <a:pt x="244" y="51"/>
                      <a:pt x="242" y="50"/>
                    </a:cubicBezTo>
                    <a:cubicBezTo>
                      <a:pt x="238" y="49"/>
                      <a:pt x="241" y="54"/>
                      <a:pt x="240" y="56"/>
                    </a:cubicBezTo>
                    <a:cubicBezTo>
                      <a:pt x="238" y="58"/>
                      <a:pt x="235" y="59"/>
                      <a:pt x="233" y="61"/>
                    </a:cubicBezTo>
                    <a:cubicBezTo>
                      <a:pt x="230" y="64"/>
                      <a:pt x="231" y="63"/>
                      <a:pt x="233" y="65"/>
                    </a:cubicBezTo>
                    <a:cubicBezTo>
                      <a:pt x="234" y="66"/>
                      <a:pt x="237" y="69"/>
                      <a:pt x="237" y="71"/>
                    </a:cubicBezTo>
                    <a:cubicBezTo>
                      <a:pt x="237" y="71"/>
                      <a:pt x="236" y="73"/>
                      <a:pt x="235" y="73"/>
                    </a:cubicBezTo>
                    <a:cubicBezTo>
                      <a:pt x="234" y="75"/>
                      <a:pt x="233" y="77"/>
                      <a:pt x="233" y="79"/>
                    </a:cubicBezTo>
                    <a:cubicBezTo>
                      <a:pt x="233" y="79"/>
                      <a:pt x="234" y="84"/>
                      <a:pt x="235" y="84"/>
                    </a:cubicBezTo>
                    <a:cubicBezTo>
                      <a:pt x="237" y="84"/>
                      <a:pt x="239" y="84"/>
                      <a:pt x="241" y="83"/>
                    </a:cubicBezTo>
                    <a:cubicBezTo>
                      <a:pt x="243" y="82"/>
                      <a:pt x="246" y="83"/>
                      <a:pt x="248" y="84"/>
                    </a:cubicBezTo>
                    <a:cubicBezTo>
                      <a:pt x="251" y="84"/>
                      <a:pt x="253" y="86"/>
                      <a:pt x="254" y="89"/>
                    </a:cubicBezTo>
                    <a:cubicBezTo>
                      <a:pt x="255" y="91"/>
                      <a:pt x="251" y="94"/>
                      <a:pt x="253" y="95"/>
                    </a:cubicBezTo>
                    <a:cubicBezTo>
                      <a:pt x="253" y="95"/>
                      <a:pt x="259" y="97"/>
                      <a:pt x="259" y="97"/>
                    </a:cubicBezTo>
                    <a:cubicBezTo>
                      <a:pt x="259" y="98"/>
                      <a:pt x="252" y="96"/>
                      <a:pt x="251" y="96"/>
                    </a:cubicBezTo>
                    <a:cubicBezTo>
                      <a:pt x="251" y="96"/>
                      <a:pt x="250" y="93"/>
                      <a:pt x="250" y="93"/>
                    </a:cubicBezTo>
                    <a:cubicBezTo>
                      <a:pt x="251" y="91"/>
                      <a:pt x="252" y="90"/>
                      <a:pt x="250" y="89"/>
                    </a:cubicBezTo>
                    <a:cubicBezTo>
                      <a:pt x="248" y="88"/>
                      <a:pt x="249" y="86"/>
                      <a:pt x="247" y="85"/>
                    </a:cubicBezTo>
                    <a:cubicBezTo>
                      <a:pt x="245" y="85"/>
                      <a:pt x="243" y="86"/>
                      <a:pt x="241" y="86"/>
                    </a:cubicBezTo>
                    <a:cubicBezTo>
                      <a:pt x="241" y="86"/>
                      <a:pt x="237" y="87"/>
                      <a:pt x="237" y="88"/>
                    </a:cubicBezTo>
                    <a:cubicBezTo>
                      <a:pt x="238" y="88"/>
                      <a:pt x="239" y="88"/>
                      <a:pt x="238" y="88"/>
                    </a:cubicBezTo>
                    <a:cubicBezTo>
                      <a:pt x="238" y="89"/>
                      <a:pt x="236" y="90"/>
                      <a:pt x="237" y="91"/>
                    </a:cubicBezTo>
                    <a:cubicBezTo>
                      <a:pt x="241" y="93"/>
                      <a:pt x="238" y="96"/>
                      <a:pt x="236" y="98"/>
                    </a:cubicBezTo>
                    <a:cubicBezTo>
                      <a:pt x="235" y="99"/>
                      <a:pt x="234" y="101"/>
                      <a:pt x="234" y="102"/>
                    </a:cubicBezTo>
                    <a:cubicBezTo>
                      <a:pt x="233" y="103"/>
                      <a:pt x="231" y="104"/>
                      <a:pt x="229" y="104"/>
                    </a:cubicBezTo>
                    <a:cubicBezTo>
                      <a:pt x="228" y="105"/>
                      <a:pt x="227" y="105"/>
                      <a:pt x="227" y="107"/>
                    </a:cubicBezTo>
                    <a:cubicBezTo>
                      <a:pt x="226" y="109"/>
                      <a:pt x="224" y="108"/>
                      <a:pt x="223" y="108"/>
                    </a:cubicBezTo>
                    <a:cubicBezTo>
                      <a:pt x="220" y="107"/>
                      <a:pt x="218" y="108"/>
                      <a:pt x="216" y="107"/>
                    </a:cubicBezTo>
                    <a:cubicBezTo>
                      <a:pt x="215" y="107"/>
                      <a:pt x="214" y="106"/>
                      <a:pt x="213" y="106"/>
                    </a:cubicBezTo>
                    <a:cubicBezTo>
                      <a:pt x="211" y="106"/>
                      <a:pt x="211" y="105"/>
                      <a:pt x="210" y="104"/>
                    </a:cubicBezTo>
                    <a:cubicBezTo>
                      <a:pt x="210" y="104"/>
                      <a:pt x="212" y="103"/>
                      <a:pt x="212" y="104"/>
                    </a:cubicBezTo>
                    <a:cubicBezTo>
                      <a:pt x="213" y="106"/>
                      <a:pt x="215" y="106"/>
                      <a:pt x="215" y="105"/>
                    </a:cubicBezTo>
                    <a:cubicBezTo>
                      <a:pt x="216" y="104"/>
                      <a:pt x="221" y="107"/>
                      <a:pt x="223" y="105"/>
                    </a:cubicBezTo>
                    <a:cubicBezTo>
                      <a:pt x="223" y="104"/>
                      <a:pt x="221" y="103"/>
                      <a:pt x="223" y="103"/>
                    </a:cubicBezTo>
                    <a:cubicBezTo>
                      <a:pt x="224" y="102"/>
                      <a:pt x="226" y="101"/>
                      <a:pt x="227" y="100"/>
                    </a:cubicBezTo>
                    <a:cubicBezTo>
                      <a:pt x="228" y="98"/>
                      <a:pt x="227" y="98"/>
                      <a:pt x="230" y="97"/>
                    </a:cubicBezTo>
                    <a:cubicBezTo>
                      <a:pt x="233" y="95"/>
                      <a:pt x="229" y="93"/>
                      <a:pt x="231" y="91"/>
                    </a:cubicBezTo>
                    <a:cubicBezTo>
                      <a:pt x="233" y="90"/>
                      <a:pt x="233" y="89"/>
                      <a:pt x="231" y="88"/>
                    </a:cubicBezTo>
                    <a:cubicBezTo>
                      <a:pt x="230" y="88"/>
                      <a:pt x="229" y="87"/>
                      <a:pt x="228" y="86"/>
                    </a:cubicBezTo>
                    <a:cubicBezTo>
                      <a:pt x="227" y="84"/>
                      <a:pt x="228" y="81"/>
                      <a:pt x="228" y="79"/>
                    </a:cubicBezTo>
                    <a:cubicBezTo>
                      <a:pt x="228" y="77"/>
                      <a:pt x="227" y="75"/>
                      <a:pt x="228" y="73"/>
                    </a:cubicBezTo>
                    <a:cubicBezTo>
                      <a:pt x="228" y="71"/>
                      <a:pt x="230" y="71"/>
                      <a:pt x="230" y="69"/>
                    </a:cubicBezTo>
                    <a:cubicBezTo>
                      <a:pt x="229" y="67"/>
                      <a:pt x="227" y="66"/>
                      <a:pt x="226" y="65"/>
                    </a:cubicBezTo>
                    <a:cubicBezTo>
                      <a:pt x="225" y="64"/>
                      <a:pt x="224" y="63"/>
                      <a:pt x="225" y="62"/>
                    </a:cubicBezTo>
                    <a:cubicBezTo>
                      <a:pt x="227" y="61"/>
                      <a:pt x="227" y="59"/>
                      <a:pt x="228" y="57"/>
                    </a:cubicBezTo>
                    <a:cubicBezTo>
                      <a:pt x="229" y="56"/>
                      <a:pt x="230" y="53"/>
                      <a:pt x="229" y="52"/>
                    </a:cubicBezTo>
                    <a:cubicBezTo>
                      <a:pt x="229" y="51"/>
                      <a:pt x="225" y="50"/>
                      <a:pt x="223" y="49"/>
                    </a:cubicBezTo>
                    <a:cubicBezTo>
                      <a:pt x="221" y="49"/>
                      <a:pt x="219" y="49"/>
                      <a:pt x="217" y="49"/>
                    </a:cubicBezTo>
                    <a:cubicBezTo>
                      <a:pt x="216" y="49"/>
                      <a:pt x="213" y="48"/>
                      <a:pt x="212" y="49"/>
                    </a:cubicBezTo>
                    <a:cubicBezTo>
                      <a:pt x="209" y="51"/>
                      <a:pt x="209" y="58"/>
                      <a:pt x="206" y="60"/>
                    </a:cubicBezTo>
                    <a:cubicBezTo>
                      <a:pt x="204" y="63"/>
                      <a:pt x="198" y="64"/>
                      <a:pt x="198" y="68"/>
                    </a:cubicBezTo>
                    <a:cubicBezTo>
                      <a:pt x="198" y="69"/>
                      <a:pt x="201" y="68"/>
                      <a:pt x="201" y="68"/>
                    </a:cubicBezTo>
                    <a:cubicBezTo>
                      <a:pt x="202" y="69"/>
                      <a:pt x="201" y="73"/>
                      <a:pt x="201" y="73"/>
                    </a:cubicBezTo>
                    <a:cubicBezTo>
                      <a:pt x="200" y="75"/>
                      <a:pt x="202" y="76"/>
                      <a:pt x="199" y="76"/>
                    </a:cubicBezTo>
                    <a:cubicBezTo>
                      <a:pt x="199" y="77"/>
                      <a:pt x="198" y="77"/>
                      <a:pt x="198" y="78"/>
                    </a:cubicBezTo>
                    <a:cubicBezTo>
                      <a:pt x="199" y="79"/>
                      <a:pt x="200" y="79"/>
                      <a:pt x="201" y="79"/>
                    </a:cubicBezTo>
                    <a:cubicBezTo>
                      <a:pt x="202" y="79"/>
                      <a:pt x="206" y="79"/>
                      <a:pt x="206" y="80"/>
                    </a:cubicBezTo>
                    <a:cubicBezTo>
                      <a:pt x="206" y="82"/>
                      <a:pt x="206" y="84"/>
                      <a:pt x="208" y="85"/>
                    </a:cubicBezTo>
                    <a:cubicBezTo>
                      <a:pt x="210" y="86"/>
                      <a:pt x="212" y="85"/>
                      <a:pt x="210" y="87"/>
                    </a:cubicBezTo>
                    <a:cubicBezTo>
                      <a:pt x="209" y="88"/>
                      <a:pt x="209" y="90"/>
                      <a:pt x="208" y="91"/>
                    </a:cubicBezTo>
                    <a:cubicBezTo>
                      <a:pt x="207" y="93"/>
                      <a:pt x="202" y="88"/>
                      <a:pt x="201" y="87"/>
                    </a:cubicBezTo>
                    <a:cubicBezTo>
                      <a:pt x="198" y="85"/>
                      <a:pt x="194" y="84"/>
                      <a:pt x="191" y="83"/>
                    </a:cubicBezTo>
                    <a:cubicBezTo>
                      <a:pt x="189" y="82"/>
                      <a:pt x="188" y="81"/>
                      <a:pt x="186" y="80"/>
                    </a:cubicBezTo>
                    <a:cubicBezTo>
                      <a:pt x="185" y="80"/>
                      <a:pt x="183" y="79"/>
                      <a:pt x="182" y="79"/>
                    </a:cubicBezTo>
                    <a:cubicBezTo>
                      <a:pt x="179" y="79"/>
                      <a:pt x="176" y="78"/>
                      <a:pt x="173" y="78"/>
                    </a:cubicBezTo>
                    <a:cubicBezTo>
                      <a:pt x="169" y="78"/>
                      <a:pt x="165" y="78"/>
                      <a:pt x="168" y="83"/>
                    </a:cubicBezTo>
                    <a:cubicBezTo>
                      <a:pt x="170" y="84"/>
                      <a:pt x="169" y="86"/>
                      <a:pt x="167" y="87"/>
                    </a:cubicBezTo>
                    <a:cubicBezTo>
                      <a:pt x="166" y="88"/>
                      <a:pt x="163" y="86"/>
                      <a:pt x="164" y="89"/>
                    </a:cubicBezTo>
                    <a:cubicBezTo>
                      <a:pt x="165" y="90"/>
                      <a:pt x="157" y="90"/>
                      <a:pt x="161" y="87"/>
                    </a:cubicBezTo>
                    <a:cubicBezTo>
                      <a:pt x="162" y="86"/>
                      <a:pt x="159" y="84"/>
                      <a:pt x="158" y="85"/>
                    </a:cubicBezTo>
                    <a:cubicBezTo>
                      <a:pt x="156" y="85"/>
                      <a:pt x="154" y="86"/>
                      <a:pt x="153" y="87"/>
                    </a:cubicBezTo>
                    <a:cubicBezTo>
                      <a:pt x="150" y="89"/>
                      <a:pt x="147" y="87"/>
                      <a:pt x="144" y="88"/>
                    </a:cubicBezTo>
                    <a:cubicBezTo>
                      <a:pt x="141" y="89"/>
                      <a:pt x="139" y="91"/>
                      <a:pt x="137" y="91"/>
                    </a:cubicBezTo>
                    <a:cubicBezTo>
                      <a:pt x="136" y="91"/>
                      <a:pt x="130" y="91"/>
                      <a:pt x="131" y="90"/>
                    </a:cubicBezTo>
                    <a:cubicBezTo>
                      <a:pt x="133" y="90"/>
                      <a:pt x="133" y="90"/>
                      <a:pt x="133" y="89"/>
                    </a:cubicBezTo>
                    <a:cubicBezTo>
                      <a:pt x="133" y="86"/>
                      <a:pt x="135" y="87"/>
                      <a:pt x="135" y="85"/>
                    </a:cubicBezTo>
                    <a:cubicBezTo>
                      <a:pt x="136" y="84"/>
                      <a:pt x="129" y="86"/>
                      <a:pt x="129" y="86"/>
                    </a:cubicBezTo>
                    <a:cubicBezTo>
                      <a:pt x="128" y="86"/>
                      <a:pt x="127" y="86"/>
                      <a:pt x="127" y="87"/>
                    </a:cubicBezTo>
                    <a:cubicBezTo>
                      <a:pt x="127" y="88"/>
                      <a:pt x="127" y="89"/>
                      <a:pt x="127" y="90"/>
                    </a:cubicBezTo>
                    <a:cubicBezTo>
                      <a:pt x="126" y="90"/>
                      <a:pt x="124" y="89"/>
                      <a:pt x="123" y="89"/>
                    </a:cubicBezTo>
                    <a:cubicBezTo>
                      <a:pt x="121" y="89"/>
                      <a:pt x="118" y="90"/>
                      <a:pt x="116" y="91"/>
                    </a:cubicBezTo>
                    <a:cubicBezTo>
                      <a:pt x="113" y="92"/>
                      <a:pt x="110" y="94"/>
                      <a:pt x="107" y="95"/>
                    </a:cubicBezTo>
                    <a:cubicBezTo>
                      <a:pt x="105" y="95"/>
                      <a:pt x="104" y="96"/>
                      <a:pt x="103" y="98"/>
                    </a:cubicBezTo>
                    <a:cubicBezTo>
                      <a:pt x="103" y="99"/>
                      <a:pt x="103" y="102"/>
                      <a:pt x="101" y="102"/>
                    </a:cubicBezTo>
                    <a:cubicBezTo>
                      <a:pt x="99" y="102"/>
                      <a:pt x="97" y="103"/>
                      <a:pt x="95" y="103"/>
                    </a:cubicBezTo>
                    <a:cubicBezTo>
                      <a:pt x="94" y="103"/>
                      <a:pt x="93" y="101"/>
                      <a:pt x="92" y="100"/>
                    </a:cubicBezTo>
                    <a:cubicBezTo>
                      <a:pt x="90" y="98"/>
                      <a:pt x="87" y="99"/>
                      <a:pt x="89" y="96"/>
                    </a:cubicBezTo>
                    <a:cubicBezTo>
                      <a:pt x="90" y="94"/>
                      <a:pt x="93" y="95"/>
                      <a:pt x="94" y="94"/>
                    </a:cubicBezTo>
                    <a:cubicBezTo>
                      <a:pt x="96" y="94"/>
                      <a:pt x="98" y="95"/>
                      <a:pt x="97" y="93"/>
                    </a:cubicBezTo>
                    <a:cubicBezTo>
                      <a:pt x="96" y="92"/>
                      <a:pt x="95" y="90"/>
                      <a:pt x="94" y="89"/>
                    </a:cubicBezTo>
                    <a:cubicBezTo>
                      <a:pt x="92" y="87"/>
                      <a:pt x="89" y="88"/>
                      <a:pt x="87" y="88"/>
                    </a:cubicBezTo>
                    <a:cubicBezTo>
                      <a:pt x="86" y="88"/>
                      <a:pt x="80" y="87"/>
                      <a:pt x="80" y="87"/>
                    </a:cubicBezTo>
                    <a:cubicBezTo>
                      <a:pt x="80" y="87"/>
                      <a:pt x="83" y="88"/>
                      <a:pt x="83" y="88"/>
                    </a:cubicBezTo>
                    <a:cubicBezTo>
                      <a:pt x="84" y="89"/>
                      <a:pt x="84" y="90"/>
                      <a:pt x="84" y="91"/>
                    </a:cubicBezTo>
                    <a:cubicBezTo>
                      <a:pt x="84" y="92"/>
                      <a:pt x="84" y="94"/>
                      <a:pt x="84" y="95"/>
                    </a:cubicBezTo>
                    <a:cubicBezTo>
                      <a:pt x="83" y="96"/>
                      <a:pt x="82" y="97"/>
                      <a:pt x="82" y="98"/>
                    </a:cubicBezTo>
                    <a:cubicBezTo>
                      <a:pt x="83" y="100"/>
                      <a:pt x="87" y="100"/>
                      <a:pt x="86" y="103"/>
                    </a:cubicBezTo>
                    <a:cubicBezTo>
                      <a:pt x="85" y="104"/>
                      <a:pt x="84" y="106"/>
                      <a:pt x="84" y="107"/>
                    </a:cubicBezTo>
                    <a:cubicBezTo>
                      <a:pt x="84" y="107"/>
                      <a:pt x="84" y="111"/>
                      <a:pt x="84" y="111"/>
                    </a:cubicBezTo>
                    <a:cubicBezTo>
                      <a:pt x="84" y="111"/>
                      <a:pt x="83" y="108"/>
                      <a:pt x="83" y="108"/>
                    </a:cubicBezTo>
                    <a:cubicBezTo>
                      <a:pt x="82" y="108"/>
                      <a:pt x="81" y="110"/>
                      <a:pt x="80" y="109"/>
                    </a:cubicBezTo>
                    <a:cubicBezTo>
                      <a:pt x="80" y="109"/>
                      <a:pt x="82" y="108"/>
                      <a:pt x="82" y="107"/>
                    </a:cubicBezTo>
                    <a:cubicBezTo>
                      <a:pt x="81" y="106"/>
                      <a:pt x="79" y="106"/>
                      <a:pt x="78" y="106"/>
                    </a:cubicBezTo>
                    <a:cubicBezTo>
                      <a:pt x="77" y="106"/>
                      <a:pt x="76" y="105"/>
                      <a:pt x="75" y="106"/>
                    </a:cubicBezTo>
                    <a:cubicBezTo>
                      <a:pt x="73" y="106"/>
                      <a:pt x="72" y="108"/>
                      <a:pt x="70" y="108"/>
                    </a:cubicBezTo>
                    <a:cubicBezTo>
                      <a:pt x="68" y="110"/>
                      <a:pt x="67" y="110"/>
                      <a:pt x="65" y="112"/>
                    </a:cubicBezTo>
                    <a:cubicBezTo>
                      <a:pt x="63" y="114"/>
                      <a:pt x="61" y="114"/>
                      <a:pt x="64" y="116"/>
                    </a:cubicBezTo>
                    <a:cubicBezTo>
                      <a:pt x="65" y="117"/>
                      <a:pt x="67" y="120"/>
                      <a:pt x="66" y="121"/>
                    </a:cubicBezTo>
                    <a:cubicBezTo>
                      <a:pt x="65" y="122"/>
                      <a:pt x="59" y="120"/>
                      <a:pt x="58" y="120"/>
                    </a:cubicBezTo>
                    <a:cubicBezTo>
                      <a:pt x="57" y="119"/>
                      <a:pt x="54" y="120"/>
                      <a:pt x="53" y="120"/>
                    </a:cubicBezTo>
                    <a:cubicBezTo>
                      <a:pt x="54" y="119"/>
                      <a:pt x="49" y="115"/>
                      <a:pt x="48" y="117"/>
                    </a:cubicBezTo>
                    <a:cubicBezTo>
                      <a:pt x="43" y="121"/>
                      <a:pt x="54" y="122"/>
                      <a:pt x="54" y="124"/>
                    </a:cubicBezTo>
                    <a:cubicBezTo>
                      <a:pt x="53" y="128"/>
                      <a:pt x="50" y="126"/>
                      <a:pt x="47" y="126"/>
                    </a:cubicBezTo>
                    <a:cubicBezTo>
                      <a:pt x="44" y="125"/>
                      <a:pt x="43" y="123"/>
                      <a:pt x="40" y="122"/>
                    </a:cubicBezTo>
                    <a:cubicBezTo>
                      <a:pt x="38" y="121"/>
                      <a:pt x="38" y="120"/>
                      <a:pt x="37" y="118"/>
                    </a:cubicBezTo>
                    <a:cubicBezTo>
                      <a:pt x="37" y="116"/>
                      <a:pt x="36" y="116"/>
                      <a:pt x="35" y="115"/>
                    </a:cubicBezTo>
                    <a:cubicBezTo>
                      <a:pt x="35" y="114"/>
                      <a:pt x="38" y="112"/>
                      <a:pt x="38" y="112"/>
                    </a:cubicBezTo>
                    <a:cubicBezTo>
                      <a:pt x="39" y="109"/>
                      <a:pt x="34" y="107"/>
                      <a:pt x="32" y="107"/>
                    </a:cubicBezTo>
                    <a:cubicBezTo>
                      <a:pt x="30" y="106"/>
                      <a:pt x="30" y="104"/>
                      <a:pt x="28" y="104"/>
                    </a:cubicBezTo>
                    <a:cubicBezTo>
                      <a:pt x="29" y="103"/>
                      <a:pt x="24" y="99"/>
                      <a:pt x="24" y="99"/>
                    </a:cubicBezTo>
                    <a:cubicBezTo>
                      <a:pt x="26" y="98"/>
                      <a:pt x="28" y="101"/>
                      <a:pt x="29" y="102"/>
                    </a:cubicBezTo>
                    <a:cubicBezTo>
                      <a:pt x="30" y="103"/>
                      <a:pt x="31" y="103"/>
                      <a:pt x="31" y="102"/>
                    </a:cubicBezTo>
                    <a:cubicBezTo>
                      <a:pt x="32" y="102"/>
                      <a:pt x="33" y="103"/>
                      <a:pt x="33" y="103"/>
                    </a:cubicBezTo>
                    <a:cubicBezTo>
                      <a:pt x="36" y="104"/>
                      <a:pt x="38" y="105"/>
                      <a:pt x="41" y="105"/>
                    </a:cubicBezTo>
                    <a:cubicBezTo>
                      <a:pt x="43" y="106"/>
                      <a:pt x="46" y="106"/>
                      <a:pt x="49" y="107"/>
                    </a:cubicBezTo>
                    <a:cubicBezTo>
                      <a:pt x="54" y="109"/>
                      <a:pt x="58" y="109"/>
                      <a:pt x="63" y="106"/>
                    </a:cubicBezTo>
                    <a:cubicBezTo>
                      <a:pt x="65" y="105"/>
                      <a:pt x="66" y="104"/>
                      <a:pt x="68" y="103"/>
                    </a:cubicBezTo>
                    <a:cubicBezTo>
                      <a:pt x="71" y="101"/>
                      <a:pt x="69" y="100"/>
                      <a:pt x="69" y="97"/>
                    </a:cubicBezTo>
                    <a:cubicBezTo>
                      <a:pt x="69" y="94"/>
                      <a:pt x="62" y="93"/>
                      <a:pt x="60" y="91"/>
                    </a:cubicBezTo>
                    <a:cubicBezTo>
                      <a:pt x="57" y="89"/>
                      <a:pt x="53" y="87"/>
                      <a:pt x="50" y="86"/>
                    </a:cubicBezTo>
                    <a:cubicBezTo>
                      <a:pt x="47" y="84"/>
                      <a:pt x="43" y="82"/>
                      <a:pt x="40" y="82"/>
                    </a:cubicBezTo>
                    <a:cubicBezTo>
                      <a:pt x="39" y="81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5" y="81"/>
                    </a:cubicBezTo>
                    <a:cubicBezTo>
                      <a:pt x="33" y="80"/>
                      <a:pt x="31" y="84"/>
                      <a:pt x="29" y="84"/>
                    </a:cubicBezTo>
                    <a:cubicBezTo>
                      <a:pt x="29" y="83"/>
                      <a:pt x="33" y="80"/>
                      <a:pt x="29" y="80"/>
                    </a:cubicBezTo>
                    <a:cubicBezTo>
                      <a:pt x="28" y="80"/>
                      <a:pt x="24" y="78"/>
                      <a:pt x="24" y="78"/>
                    </a:cubicBezTo>
                    <a:cubicBezTo>
                      <a:pt x="25" y="77"/>
                      <a:pt x="29" y="80"/>
                      <a:pt x="29" y="78"/>
                    </a:cubicBezTo>
                    <a:cubicBezTo>
                      <a:pt x="29" y="77"/>
                      <a:pt x="25" y="75"/>
                      <a:pt x="24" y="75"/>
                    </a:cubicBezTo>
                    <a:cubicBezTo>
                      <a:pt x="23" y="76"/>
                      <a:pt x="20" y="78"/>
                      <a:pt x="20" y="78"/>
                    </a:cubicBezTo>
                    <a:cubicBezTo>
                      <a:pt x="20" y="77"/>
                      <a:pt x="20" y="77"/>
                      <a:pt x="19" y="76"/>
                    </a:cubicBezTo>
                    <a:cubicBezTo>
                      <a:pt x="17" y="76"/>
                      <a:pt x="17" y="77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5" y="78"/>
                      <a:pt x="14" y="80"/>
                      <a:pt x="13" y="80"/>
                    </a:cubicBezTo>
                    <a:cubicBezTo>
                      <a:pt x="12" y="81"/>
                      <a:pt x="10" y="81"/>
                      <a:pt x="10" y="81"/>
                    </a:cubicBezTo>
                    <a:cubicBezTo>
                      <a:pt x="9" y="83"/>
                      <a:pt x="5" y="83"/>
                      <a:pt x="6" y="85"/>
                    </a:cubicBezTo>
                    <a:cubicBezTo>
                      <a:pt x="9" y="87"/>
                      <a:pt x="5" y="85"/>
                      <a:pt x="5" y="88"/>
                    </a:cubicBezTo>
                    <a:cubicBezTo>
                      <a:pt x="5" y="90"/>
                      <a:pt x="9" y="91"/>
                      <a:pt x="10" y="92"/>
                    </a:cubicBezTo>
                    <a:cubicBezTo>
                      <a:pt x="12" y="93"/>
                      <a:pt x="14" y="95"/>
                      <a:pt x="13" y="97"/>
                    </a:cubicBezTo>
                    <a:cubicBezTo>
                      <a:pt x="12" y="99"/>
                      <a:pt x="9" y="100"/>
                      <a:pt x="9" y="102"/>
                    </a:cubicBezTo>
                    <a:cubicBezTo>
                      <a:pt x="10" y="104"/>
                      <a:pt x="12" y="106"/>
                      <a:pt x="13" y="108"/>
                    </a:cubicBezTo>
                    <a:cubicBezTo>
                      <a:pt x="14" y="110"/>
                      <a:pt x="12" y="110"/>
                      <a:pt x="12" y="112"/>
                    </a:cubicBezTo>
                    <a:cubicBezTo>
                      <a:pt x="12" y="114"/>
                      <a:pt x="15" y="116"/>
                      <a:pt x="13" y="117"/>
                    </a:cubicBezTo>
                    <a:cubicBezTo>
                      <a:pt x="11" y="118"/>
                      <a:pt x="14" y="121"/>
                      <a:pt x="14" y="122"/>
                    </a:cubicBezTo>
                    <a:cubicBezTo>
                      <a:pt x="16" y="124"/>
                      <a:pt x="18" y="124"/>
                      <a:pt x="15" y="126"/>
                    </a:cubicBezTo>
                    <a:cubicBezTo>
                      <a:pt x="13" y="128"/>
                      <a:pt x="14" y="128"/>
                      <a:pt x="15" y="129"/>
                    </a:cubicBezTo>
                    <a:cubicBezTo>
                      <a:pt x="20" y="132"/>
                      <a:pt x="23" y="134"/>
                      <a:pt x="18" y="138"/>
                    </a:cubicBezTo>
                    <a:cubicBezTo>
                      <a:pt x="13" y="143"/>
                      <a:pt x="8" y="147"/>
                      <a:pt x="4" y="152"/>
                    </a:cubicBezTo>
                    <a:cubicBezTo>
                      <a:pt x="6" y="152"/>
                      <a:pt x="6" y="151"/>
                      <a:pt x="7" y="152"/>
                    </a:cubicBezTo>
                    <a:cubicBezTo>
                      <a:pt x="8" y="154"/>
                      <a:pt x="10" y="154"/>
                      <a:pt x="11" y="155"/>
                    </a:cubicBezTo>
                    <a:cubicBezTo>
                      <a:pt x="17" y="157"/>
                      <a:pt x="9" y="157"/>
                      <a:pt x="7" y="157"/>
                    </a:cubicBezTo>
                    <a:cubicBezTo>
                      <a:pt x="5" y="157"/>
                      <a:pt x="4" y="158"/>
                      <a:pt x="4" y="160"/>
                    </a:cubicBezTo>
                    <a:cubicBezTo>
                      <a:pt x="4" y="162"/>
                      <a:pt x="2" y="163"/>
                      <a:pt x="1" y="165"/>
                    </a:cubicBezTo>
                    <a:cubicBezTo>
                      <a:pt x="0" y="166"/>
                      <a:pt x="1" y="168"/>
                      <a:pt x="2" y="170"/>
                    </a:cubicBezTo>
                    <a:cubicBezTo>
                      <a:pt x="2" y="172"/>
                      <a:pt x="0" y="174"/>
                      <a:pt x="1" y="175"/>
                    </a:cubicBezTo>
                    <a:cubicBezTo>
                      <a:pt x="3" y="176"/>
                      <a:pt x="3" y="176"/>
                      <a:pt x="3" y="178"/>
                    </a:cubicBezTo>
                    <a:cubicBezTo>
                      <a:pt x="2" y="180"/>
                      <a:pt x="4" y="181"/>
                      <a:pt x="4" y="183"/>
                    </a:cubicBezTo>
                    <a:cubicBezTo>
                      <a:pt x="4" y="184"/>
                      <a:pt x="7" y="186"/>
                      <a:pt x="8" y="186"/>
                    </a:cubicBezTo>
                    <a:cubicBezTo>
                      <a:pt x="8" y="186"/>
                      <a:pt x="9" y="185"/>
                      <a:pt x="10" y="185"/>
                    </a:cubicBezTo>
                    <a:cubicBezTo>
                      <a:pt x="11" y="185"/>
                      <a:pt x="11" y="187"/>
                      <a:pt x="12" y="187"/>
                    </a:cubicBezTo>
                    <a:cubicBezTo>
                      <a:pt x="14" y="186"/>
                      <a:pt x="14" y="185"/>
                      <a:pt x="16" y="187"/>
                    </a:cubicBezTo>
                    <a:cubicBezTo>
                      <a:pt x="18" y="188"/>
                      <a:pt x="18" y="188"/>
                      <a:pt x="18" y="190"/>
                    </a:cubicBezTo>
                    <a:cubicBezTo>
                      <a:pt x="17" y="195"/>
                      <a:pt x="21" y="199"/>
                      <a:pt x="24" y="201"/>
                    </a:cubicBezTo>
                    <a:cubicBezTo>
                      <a:pt x="26" y="202"/>
                      <a:pt x="27" y="203"/>
                      <a:pt x="25" y="204"/>
                    </a:cubicBezTo>
                    <a:cubicBezTo>
                      <a:pt x="24" y="206"/>
                      <a:pt x="23" y="205"/>
                      <a:pt x="21" y="205"/>
                    </a:cubicBezTo>
                    <a:cubicBezTo>
                      <a:pt x="19" y="205"/>
                      <a:pt x="22" y="214"/>
                      <a:pt x="24" y="213"/>
                    </a:cubicBezTo>
                    <a:cubicBezTo>
                      <a:pt x="25" y="212"/>
                      <a:pt x="26" y="209"/>
                      <a:pt x="27" y="210"/>
                    </a:cubicBezTo>
                    <a:cubicBezTo>
                      <a:pt x="28" y="210"/>
                      <a:pt x="29" y="211"/>
                      <a:pt x="31" y="211"/>
                    </a:cubicBezTo>
                    <a:cubicBezTo>
                      <a:pt x="33" y="211"/>
                      <a:pt x="35" y="212"/>
                      <a:pt x="35" y="214"/>
                    </a:cubicBezTo>
                    <a:cubicBezTo>
                      <a:pt x="35" y="215"/>
                      <a:pt x="34" y="215"/>
                      <a:pt x="34" y="215"/>
                    </a:cubicBezTo>
                    <a:cubicBezTo>
                      <a:pt x="33" y="216"/>
                      <a:pt x="34" y="218"/>
                      <a:pt x="35" y="218"/>
                    </a:cubicBezTo>
                    <a:cubicBezTo>
                      <a:pt x="36" y="219"/>
                      <a:pt x="38" y="218"/>
                      <a:pt x="39" y="219"/>
                    </a:cubicBezTo>
                    <a:cubicBezTo>
                      <a:pt x="40" y="220"/>
                      <a:pt x="40" y="222"/>
                      <a:pt x="40" y="223"/>
                    </a:cubicBezTo>
                    <a:cubicBezTo>
                      <a:pt x="40" y="224"/>
                      <a:pt x="43" y="223"/>
                      <a:pt x="44" y="223"/>
                    </a:cubicBezTo>
                    <a:cubicBezTo>
                      <a:pt x="45" y="224"/>
                      <a:pt x="47" y="227"/>
                      <a:pt x="48" y="225"/>
                    </a:cubicBezTo>
                    <a:cubicBezTo>
                      <a:pt x="49" y="223"/>
                      <a:pt x="50" y="224"/>
                      <a:pt x="51" y="225"/>
                    </a:cubicBezTo>
                    <a:cubicBezTo>
                      <a:pt x="53" y="227"/>
                      <a:pt x="53" y="226"/>
                      <a:pt x="55" y="226"/>
                    </a:cubicBezTo>
                    <a:cubicBezTo>
                      <a:pt x="56" y="226"/>
                      <a:pt x="57" y="229"/>
                      <a:pt x="58" y="228"/>
                    </a:cubicBezTo>
                    <a:cubicBezTo>
                      <a:pt x="60" y="227"/>
                      <a:pt x="62" y="229"/>
                      <a:pt x="63" y="230"/>
                    </a:cubicBezTo>
                    <a:cubicBezTo>
                      <a:pt x="65" y="231"/>
                      <a:pt x="62" y="232"/>
                      <a:pt x="62" y="232"/>
                    </a:cubicBezTo>
                    <a:cubicBezTo>
                      <a:pt x="60" y="233"/>
                      <a:pt x="63" y="234"/>
                      <a:pt x="63" y="234"/>
                    </a:cubicBezTo>
                    <a:cubicBezTo>
                      <a:pt x="63" y="234"/>
                      <a:pt x="60" y="234"/>
                      <a:pt x="61" y="236"/>
                    </a:cubicBezTo>
                    <a:cubicBezTo>
                      <a:pt x="63" y="237"/>
                      <a:pt x="62" y="238"/>
                      <a:pt x="61" y="239"/>
                    </a:cubicBezTo>
                    <a:cubicBezTo>
                      <a:pt x="61" y="240"/>
                      <a:pt x="58" y="240"/>
                      <a:pt x="57" y="240"/>
                    </a:cubicBezTo>
                    <a:cubicBezTo>
                      <a:pt x="55" y="240"/>
                      <a:pt x="54" y="242"/>
                      <a:pt x="53" y="244"/>
                    </a:cubicBezTo>
                    <a:cubicBezTo>
                      <a:pt x="54" y="244"/>
                      <a:pt x="58" y="244"/>
                      <a:pt x="58" y="245"/>
                    </a:cubicBezTo>
                    <a:cubicBezTo>
                      <a:pt x="58" y="246"/>
                      <a:pt x="53" y="247"/>
                      <a:pt x="53" y="248"/>
                    </a:cubicBezTo>
                    <a:cubicBezTo>
                      <a:pt x="53" y="249"/>
                      <a:pt x="55" y="249"/>
                      <a:pt x="55" y="251"/>
                    </a:cubicBezTo>
                    <a:cubicBezTo>
                      <a:pt x="55" y="251"/>
                      <a:pt x="52" y="252"/>
                      <a:pt x="52" y="252"/>
                    </a:cubicBezTo>
                    <a:cubicBezTo>
                      <a:pt x="51" y="253"/>
                      <a:pt x="51" y="254"/>
                      <a:pt x="50" y="255"/>
                    </a:cubicBezTo>
                    <a:cubicBezTo>
                      <a:pt x="50" y="256"/>
                      <a:pt x="48" y="255"/>
                      <a:pt x="48" y="257"/>
                    </a:cubicBezTo>
                    <a:cubicBezTo>
                      <a:pt x="47" y="258"/>
                      <a:pt x="49" y="260"/>
                      <a:pt x="51" y="260"/>
                    </a:cubicBezTo>
                    <a:cubicBezTo>
                      <a:pt x="53" y="261"/>
                      <a:pt x="55" y="262"/>
                      <a:pt x="58" y="264"/>
                    </a:cubicBezTo>
                    <a:cubicBezTo>
                      <a:pt x="59" y="265"/>
                      <a:pt x="60" y="266"/>
                      <a:pt x="61" y="266"/>
                    </a:cubicBezTo>
                    <a:cubicBezTo>
                      <a:pt x="62" y="268"/>
                      <a:pt x="62" y="267"/>
                      <a:pt x="64" y="266"/>
                    </a:cubicBezTo>
                    <a:cubicBezTo>
                      <a:pt x="67" y="266"/>
                      <a:pt x="70" y="269"/>
                      <a:pt x="73" y="269"/>
                    </a:cubicBezTo>
                    <a:cubicBezTo>
                      <a:pt x="76" y="269"/>
                      <a:pt x="79" y="271"/>
                      <a:pt x="82" y="272"/>
                    </a:cubicBezTo>
                    <a:cubicBezTo>
                      <a:pt x="85" y="273"/>
                      <a:pt x="87" y="272"/>
                      <a:pt x="90" y="272"/>
                    </a:cubicBezTo>
                    <a:cubicBezTo>
                      <a:pt x="91" y="273"/>
                      <a:pt x="92" y="274"/>
                      <a:pt x="92" y="275"/>
                    </a:cubicBezTo>
                    <a:cubicBezTo>
                      <a:pt x="92" y="276"/>
                      <a:pt x="93" y="276"/>
                      <a:pt x="94" y="276"/>
                    </a:cubicBezTo>
                    <a:cubicBezTo>
                      <a:pt x="97" y="277"/>
                      <a:pt x="99" y="282"/>
                      <a:pt x="103" y="280"/>
                    </a:cubicBezTo>
                    <a:cubicBezTo>
                      <a:pt x="104" y="279"/>
                      <a:pt x="106" y="278"/>
                      <a:pt x="105" y="277"/>
                    </a:cubicBezTo>
                    <a:cubicBezTo>
                      <a:pt x="104" y="276"/>
                      <a:pt x="103" y="275"/>
                      <a:pt x="102" y="274"/>
                    </a:cubicBezTo>
                    <a:cubicBezTo>
                      <a:pt x="100" y="272"/>
                      <a:pt x="99" y="270"/>
                      <a:pt x="100" y="267"/>
                    </a:cubicBezTo>
                    <a:cubicBezTo>
                      <a:pt x="100" y="265"/>
                      <a:pt x="99" y="263"/>
                      <a:pt x="97" y="262"/>
                    </a:cubicBezTo>
                    <a:cubicBezTo>
                      <a:pt x="95" y="261"/>
                      <a:pt x="98" y="259"/>
                      <a:pt x="99" y="258"/>
                    </a:cubicBezTo>
                    <a:cubicBezTo>
                      <a:pt x="100" y="256"/>
                      <a:pt x="100" y="254"/>
                      <a:pt x="103" y="254"/>
                    </a:cubicBezTo>
                    <a:cubicBezTo>
                      <a:pt x="104" y="254"/>
                      <a:pt x="105" y="253"/>
                      <a:pt x="106" y="252"/>
                    </a:cubicBezTo>
                    <a:cubicBezTo>
                      <a:pt x="107" y="251"/>
                      <a:pt x="108" y="251"/>
                      <a:pt x="109" y="250"/>
                    </a:cubicBezTo>
                    <a:cubicBezTo>
                      <a:pt x="108" y="250"/>
                      <a:pt x="106" y="249"/>
                      <a:pt x="106" y="248"/>
                    </a:cubicBezTo>
                    <a:cubicBezTo>
                      <a:pt x="106" y="247"/>
                      <a:pt x="108" y="248"/>
                      <a:pt x="108" y="248"/>
                    </a:cubicBezTo>
                    <a:cubicBezTo>
                      <a:pt x="108" y="247"/>
                      <a:pt x="106" y="244"/>
                      <a:pt x="105" y="243"/>
                    </a:cubicBezTo>
                    <a:cubicBezTo>
                      <a:pt x="104" y="241"/>
                      <a:pt x="103" y="241"/>
                      <a:pt x="101" y="241"/>
                    </a:cubicBezTo>
                    <a:cubicBezTo>
                      <a:pt x="98" y="241"/>
                      <a:pt x="100" y="239"/>
                      <a:pt x="98" y="238"/>
                    </a:cubicBezTo>
                    <a:cubicBezTo>
                      <a:pt x="97" y="237"/>
                      <a:pt x="94" y="237"/>
                      <a:pt x="96" y="235"/>
                    </a:cubicBezTo>
                    <a:cubicBezTo>
                      <a:pt x="97" y="233"/>
                      <a:pt x="99" y="232"/>
                      <a:pt x="97" y="231"/>
                    </a:cubicBezTo>
                    <a:cubicBezTo>
                      <a:pt x="96" y="229"/>
                      <a:pt x="98" y="228"/>
                      <a:pt x="99" y="227"/>
                    </a:cubicBezTo>
                    <a:cubicBezTo>
                      <a:pt x="99" y="226"/>
                      <a:pt x="101" y="223"/>
                      <a:pt x="101" y="224"/>
                    </a:cubicBezTo>
                    <a:cubicBezTo>
                      <a:pt x="102" y="225"/>
                      <a:pt x="103" y="227"/>
                      <a:pt x="104" y="228"/>
                    </a:cubicBezTo>
                    <a:cubicBezTo>
                      <a:pt x="106" y="228"/>
                      <a:pt x="107" y="227"/>
                      <a:pt x="107" y="226"/>
                    </a:cubicBezTo>
                    <a:cubicBezTo>
                      <a:pt x="106" y="224"/>
                      <a:pt x="106" y="223"/>
                      <a:pt x="108" y="222"/>
                    </a:cubicBezTo>
                    <a:cubicBezTo>
                      <a:pt x="110" y="221"/>
                      <a:pt x="110" y="219"/>
                      <a:pt x="112" y="219"/>
                    </a:cubicBezTo>
                    <a:cubicBezTo>
                      <a:pt x="114" y="218"/>
                      <a:pt x="116" y="215"/>
                      <a:pt x="118" y="216"/>
                    </a:cubicBezTo>
                    <a:cubicBezTo>
                      <a:pt x="120" y="216"/>
                      <a:pt x="120" y="218"/>
                      <a:pt x="122" y="216"/>
                    </a:cubicBezTo>
                    <a:cubicBezTo>
                      <a:pt x="124" y="215"/>
                      <a:pt x="124" y="216"/>
                      <a:pt x="126" y="217"/>
                    </a:cubicBezTo>
                    <a:cubicBezTo>
                      <a:pt x="128" y="217"/>
                      <a:pt x="130" y="217"/>
                      <a:pt x="132" y="218"/>
                    </a:cubicBezTo>
                    <a:cubicBezTo>
                      <a:pt x="134" y="219"/>
                      <a:pt x="134" y="221"/>
                      <a:pt x="136" y="223"/>
                    </a:cubicBezTo>
                    <a:cubicBezTo>
                      <a:pt x="136" y="223"/>
                      <a:pt x="136" y="220"/>
                      <a:pt x="138" y="221"/>
                    </a:cubicBezTo>
                    <a:cubicBezTo>
                      <a:pt x="139" y="221"/>
                      <a:pt x="140" y="223"/>
                      <a:pt x="142" y="223"/>
                    </a:cubicBezTo>
                    <a:cubicBezTo>
                      <a:pt x="143" y="224"/>
                      <a:pt x="144" y="222"/>
                      <a:pt x="145" y="221"/>
                    </a:cubicBezTo>
                    <a:cubicBezTo>
                      <a:pt x="147" y="219"/>
                      <a:pt x="148" y="221"/>
                      <a:pt x="150" y="221"/>
                    </a:cubicBezTo>
                    <a:cubicBezTo>
                      <a:pt x="152" y="221"/>
                      <a:pt x="153" y="219"/>
                      <a:pt x="155" y="220"/>
                    </a:cubicBezTo>
                    <a:cubicBezTo>
                      <a:pt x="157" y="221"/>
                      <a:pt x="158" y="222"/>
                      <a:pt x="160" y="223"/>
                    </a:cubicBezTo>
                    <a:cubicBezTo>
                      <a:pt x="162" y="224"/>
                      <a:pt x="161" y="223"/>
                      <a:pt x="163" y="222"/>
                    </a:cubicBezTo>
                    <a:cubicBezTo>
                      <a:pt x="164" y="221"/>
                      <a:pt x="168" y="222"/>
                      <a:pt x="169" y="222"/>
                    </a:cubicBezTo>
                    <a:cubicBezTo>
                      <a:pt x="170" y="222"/>
                      <a:pt x="172" y="220"/>
                      <a:pt x="172" y="219"/>
                    </a:cubicBezTo>
                    <a:cubicBezTo>
                      <a:pt x="172" y="217"/>
                      <a:pt x="169" y="217"/>
                      <a:pt x="168" y="216"/>
                    </a:cubicBezTo>
                    <a:cubicBezTo>
                      <a:pt x="161" y="213"/>
                      <a:pt x="171" y="214"/>
                      <a:pt x="169" y="210"/>
                    </a:cubicBezTo>
                    <a:cubicBezTo>
                      <a:pt x="168" y="209"/>
                      <a:pt x="166" y="209"/>
                      <a:pt x="169" y="208"/>
                    </a:cubicBezTo>
                    <a:cubicBezTo>
                      <a:pt x="170" y="207"/>
                      <a:pt x="172" y="208"/>
                      <a:pt x="173" y="207"/>
                    </a:cubicBezTo>
                    <a:cubicBezTo>
                      <a:pt x="177" y="207"/>
                      <a:pt x="166" y="202"/>
                      <a:pt x="171" y="200"/>
                    </a:cubicBezTo>
                    <a:cubicBezTo>
                      <a:pt x="172" y="200"/>
                      <a:pt x="174" y="200"/>
                      <a:pt x="175" y="200"/>
                    </a:cubicBezTo>
                    <a:cubicBezTo>
                      <a:pt x="178" y="200"/>
                      <a:pt x="180" y="200"/>
                      <a:pt x="183" y="199"/>
                    </a:cubicBezTo>
                    <a:cubicBezTo>
                      <a:pt x="185" y="198"/>
                      <a:pt x="187" y="198"/>
                      <a:pt x="189" y="198"/>
                    </a:cubicBezTo>
                    <a:cubicBezTo>
                      <a:pt x="191" y="197"/>
                      <a:pt x="193" y="196"/>
                      <a:pt x="196" y="196"/>
                    </a:cubicBezTo>
                    <a:cubicBezTo>
                      <a:pt x="200" y="195"/>
                      <a:pt x="204" y="194"/>
                      <a:pt x="208" y="192"/>
                    </a:cubicBezTo>
                    <a:cubicBezTo>
                      <a:pt x="211" y="190"/>
                      <a:pt x="217" y="190"/>
                      <a:pt x="219" y="194"/>
                    </a:cubicBezTo>
                    <a:cubicBezTo>
                      <a:pt x="220" y="196"/>
                      <a:pt x="219" y="196"/>
                      <a:pt x="220" y="198"/>
                    </a:cubicBezTo>
                    <a:cubicBezTo>
                      <a:pt x="220" y="201"/>
                      <a:pt x="224" y="198"/>
                      <a:pt x="226" y="199"/>
                    </a:cubicBezTo>
                    <a:cubicBezTo>
                      <a:pt x="227" y="199"/>
                      <a:pt x="226" y="200"/>
                      <a:pt x="227" y="200"/>
                    </a:cubicBezTo>
                    <a:cubicBezTo>
                      <a:pt x="228" y="201"/>
                      <a:pt x="228" y="200"/>
                      <a:pt x="228" y="200"/>
                    </a:cubicBezTo>
                    <a:cubicBezTo>
                      <a:pt x="229" y="199"/>
                      <a:pt x="230" y="200"/>
                      <a:pt x="231" y="201"/>
                    </a:cubicBezTo>
                    <a:cubicBezTo>
                      <a:pt x="232" y="201"/>
                      <a:pt x="232" y="201"/>
                      <a:pt x="231" y="202"/>
                    </a:cubicBezTo>
                    <a:cubicBezTo>
                      <a:pt x="230" y="205"/>
                      <a:pt x="237" y="203"/>
                      <a:pt x="239" y="202"/>
                    </a:cubicBezTo>
                    <a:cubicBezTo>
                      <a:pt x="239" y="202"/>
                      <a:pt x="248" y="197"/>
                      <a:pt x="248" y="198"/>
                    </a:cubicBezTo>
                    <a:cubicBezTo>
                      <a:pt x="248" y="199"/>
                      <a:pt x="246" y="201"/>
                      <a:pt x="248" y="202"/>
                    </a:cubicBezTo>
                    <a:cubicBezTo>
                      <a:pt x="250" y="202"/>
                      <a:pt x="251" y="203"/>
                      <a:pt x="252" y="204"/>
                    </a:cubicBezTo>
                    <a:cubicBezTo>
                      <a:pt x="255" y="207"/>
                      <a:pt x="256" y="210"/>
                      <a:pt x="258" y="213"/>
                    </a:cubicBezTo>
                    <a:cubicBezTo>
                      <a:pt x="260" y="216"/>
                      <a:pt x="261" y="219"/>
                      <a:pt x="263" y="221"/>
                    </a:cubicBezTo>
                    <a:cubicBezTo>
                      <a:pt x="266" y="224"/>
                      <a:pt x="266" y="217"/>
                      <a:pt x="269" y="220"/>
                    </a:cubicBezTo>
                    <a:cubicBezTo>
                      <a:pt x="273" y="224"/>
                      <a:pt x="275" y="222"/>
                      <a:pt x="280" y="221"/>
                    </a:cubicBezTo>
                    <a:cubicBezTo>
                      <a:pt x="282" y="220"/>
                      <a:pt x="283" y="223"/>
                      <a:pt x="284" y="224"/>
                    </a:cubicBezTo>
                    <a:cubicBezTo>
                      <a:pt x="285" y="226"/>
                      <a:pt x="287" y="226"/>
                      <a:pt x="288" y="228"/>
                    </a:cubicBezTo>
                    <a:cubicBezTo>
                      <a:pt x="289" y="230"/>
                      <a:pt x="291" y="230"/>
                      <a:pt x="293" y="230"/>
                    </a:cubicBezTo>
                    <a:cubicBezTo>
                      <a:pt x="296" y="229"/>
                      <a:pt x="295" y="230"/>
                      <a:pt x="296" y="231"/>
                    </a:cubicBezTo>
                    <a:cubicBezTo>
                      <a:pt x="298" y="235"/>
                      <a:pt x="304" y="230"/>
                      <a:pt x="307" y="230"/>
                    </a:cubicBezTo>
                    <a:cubicBezTo>
                      <a:pt x="310" y="229"/>
                      <a:pt x="313" y="226"/>
                      <a:pt x="316" y="225"/>
                    </a:cubicBezTo>
                    <a:cubicBezTo>
                      <a:pt x="320" y="222"/>
                      <a:pt x="322" y="222"/>
                      <a:pt x="327" y="223"/>
                    </a:cubicBezTo>
                    <a:cubicBezTo>
                      <a:pt x="329" y="223"/>
                      <a:pt x="329" y="224"/>
                      <a:pt x="331" y="226"/>
                    </a:cubicBezTo>
                    <a:cubicBezTo>
                      <a:pt x="332" y="227"/>
                      <a:pt x="334" y="227"/>
                      <a:pt x="336" y="227"/>
                    </a:cubicBezTo>
                    <a:cubicBezTo>
                      <a:pt x="338" y="227"/>
                      <a:pt x="339" y="228"/>
                      <a:pt x="341" y="228"/>
                    </a:cubicBezTo>
                    <a:cubicBezTo>
                      <a:pt x="343" y="230"/>
                      <a:pt x="344" y="228"/>
                      <a:pt x="346" y="227"/>
                    </a:cubicBezTo>
                    <a:cubicBezTo>
                      <a:pt x="349" y="224"/>
                      <a:pt x="344" y="222"/>
                      <a:pt x="346" y="219"/>
                    </a:cubicBezTo>
                    <a:cubicBezTo>
                      <a:pt x="347" y="217"/>
                      <a:pt x="351" y="213"/>
                      <a:pt x="353" y="214"/>
                    </a:cubicBezTo>
                    <a:cubicBezTo>
                      <a:pt x="357" y="216"/>
                      <a:pt x="362" y="216"/>
                      <a:pt x="366" y="218"/>
                    </a:cubicBezTo>
                    <a:cubicBezTo>
                      <a:pt x="368" y="219"/>
                      <a:pt x="367" y="221"/>
                      <a:pt x="368" y="222"/>
                    </a:cubicBezTo>
                    <a:cubicBezTo>
                      <a:pt x="369" y="225"/>
                      <a:pt x="371" y="225"/>
                      <a:pt x="374" y="226"/>
                    </a:cubicBezTo>
                    <a:cubicBezTo>
                      <a:pt x="378" y="227"/>
                      <a:pt x="382" y="224"/>
                      <a:pt x="386" y="225"/>
                    </a:cubicBezTo>
                    <a:cubicBezTo>
                      <a:pt x="387" y="225"/>
                      <a:pt x="389" y="225"/>
                      <a:pt x="390" y="226"/>
                    </a:cubicBezTo>
                    <a:cubicBezTo>
                      <a:pt x="392" y="227"/>
                      <a:pt x="394" y="227"/>
                      <a:pt x="396" y="229"/>
                    </a:cubicBezTo>
                    <a:cubicBezTo>
                      <a:pt x="401" y="233"/>
                      <a:pt x="409" y="233"/>
                      <a:pt x="415" y="231"/>
                    </a:cubicBezTo>
                    <a:cubicBezTo>
                      <a:pt x="419" y="230"/>
                      <a:pt x="422" y="228"/>
                      <a:pt x="426" y="227"/>
                    </a:cubicBezTo>
                    <a:cubicBezTo>
                      <a:pt x="428" y="225"/>
                      <a:pt x="431" y="227"/>
                      <a:pt x="433" y="227"/>
                    </a:cubicBezTo>
                    <a:cubicBezTo>
                      <a:pt x="435" y="228"/>
                      <a:pt x="436" y="226"/>
                      <a:pt x="438" y="227"/>
                    </a:cubicBezTo>
                    <a:cubicBezTo>
                      <a:pt x="439" y="228"/>
                      <a:pt x="443" y="231"/>
                      <a:pt x="445" y="230"/>
                    </a:cubicBezTo>
                    <a:cubicBezTo>
                      <a:pt x="446" y="230"/>
                      <a:pt x="448" y="229"/>
                      <a:pt x="449" y="228"/>
                    </a:cubicBezTo>
                    <a:cubicBezTo>
                      <a:pt x="452" y="227"/>
                      <a:pt x="453" y="227"/>
                      <a:pt x="453" y="225"/>
                    </a:cubicBezTo>
                    <a:cubicBezTo>
                      <a:pt x="453" y="221"/>
                      <a:pt x="456" y="217"/>
                      <a:pt x="458" y="215"/>
                    </a:cubicBezTo>
                    <a:cubicBezTo>
                      <a:pt x="459" y="214"/>
                      <a:pt x="460" y="212"/>
                      <a:pt x="459" y="211"/>
                    </a:cubicBezTo>
                    <a:cubicBezTo>
                      <a:pt x="458" y="210"/>
                      <a:pt x="455" y="210"/>
                      <a:pt x="457" y="208"/>
                    </a:cubicBezTo>
                    <a:cubicBezTo>
                      <a:pt x="460" y="205"/>
                      <a:pt x="465" y="205"/>
                      <a:pt x="470" y="204"/>
                    </a:cubicBezTo>
                    <a:cubicBezTo>
                      <a:pt x="472" y="204"/>
                      <a:pt x="474" y="204"/>
                      <a:pt x="476" y="205"/>
                    </a:cubicBezTo>
                    <a:cubicBezTo>
                      <a:pt x="478" y="206"/>
                      <a:pt x="481" y="206"/>
                      <a:pt x="483" y="207"/>
                    </a:cubicBezTo>
                    <a:cubicBezTo>
                      <a:pt x="486" y="208"/>
                      <a:pt x="487" y="212"/>
                      <a:pt x="489" y="215"/>
                    </a:cubicBezTo>
                    <a:cubicBezTo>
                      <a:pt x="490" y="218"/>
                      <a:pt x="492" y="221"/>
                      <a:pt x="493" y="224"/>
                    </a:cubicBezTo>
                    <a:cubicBezTo>
                      <a:pt x="493" y="225"/>
                      <a:pt x="493" y="227"/>
                      <a:pt x="494" y="229"/>
                    </a:cubicBezTo>
                    <a:cubicBezTo>
                      <a:pt x="494" y="230"/>
                      <a:pt x="497" y="230"/>
                      <a:pt x="498" y="230"/>
                    </a:cubicBezTo>
                    <a:cubicBezTo>
                      <a:pt x="502" y="231"/>
                      <a:pt x="507" y="233"/>
                      <a:pt x="508" y="237"/>
                    </a:cubicBezTo>
                    <a:cubicBezTo>
                      <a:pt x="509" y="240"/>
                      <a:pt x="510" y="242"/>
                      <a:pt x="514" y="242"/>
                    </a:cubicBezTo>
                    <a:cubicBezTo>
                      <a:pt x="515" y="242"/>
                      <a:pt x="517" y="242"/>
                      <a:pt x="518" y="242"/>
                    </a:cubicBezTo>
                    <a:cubicBezTo>
                      <a:pt x="520" y="242"/>
                      <a:pt x="520" y="240"/>
                      <a:pt x="522" y="240"/>
                    </a:cubicBezTo>
                    <a:cubicBezTo>
                      <a:pt x="525" y="240"/>
                      <a:pt x="528" y="237"/>
                      <a:pt x="530" y="241"/>
                    </a:cubicBezTo>
                    <a:cubicBezTo>
                      <a:pt x="530" y="243"/>
                      <a:pt x="530" y="243"/>
                      <a:pt x="529" y="244"/>
                    </a:cubicBezTo>
                    <a:cubicBezTo>
                      <a:pt x="527" y="246"/>
                      <a:pt x="527" y="247"/>
                      <a:pt x="526" y="249"/>
                    </a:cubicBezTo>
                    <a:cubicBezTo>
                      <a:pt x="525" y="252"/>
                      <a:pt x="523" y="255"/>
                      <a:pt x="521" y="258"/>
                    </a:cubicBezTo>
                    <a:cubicBezTo>
                      <a:pt x="520" y="260"/>
                      <a:pt x="519" y="259"/>
                      <a:pt x="518" y="258"/>
                    </a:cubicBezTo>
                    <a:cubicBezTo>
                      <a:pt x="516" y="257"/>
                      <a:pt x="516" y="258"/>
                      <a:pt x="514" y="259"/>
                    </a:cubicBezTo>
                    <a:cubicBezTo>
                      <a:pt x="513" y="259"/>
                      <a:pt x="511" y="260"/>
                      <a:pt x="511" y="260"/>
                    </a:cubicBezTo>
                    <a:cubicBezTo>
                      <a:pt x="510" y="261"/>
                      <a:pt x="513" y="265"/>
                      <a:pt x="513" y="267"/>
                    </a:cubicBezTo>
                    <a:cubicBezTo>
                      <a:pt x="512" y="268"/>
                      <a:pt x="512" y="270"/>
                      <a:pt x="512" y="271"/>
                    </a:cubicBezTo>
                    <a:cubicBezTo>
                      <a:pt x="511" y="273"/>
                      <a:pt x="509" y="272"/>
                      <a:pt x="509" y="274"/>
                    </a:cubicBezTo>
                    <a:cubicBezTo>
                      <a:pt x="511" y="273"/>
                      <a:pt x="512" y="274"/>
                      <a:pt x="514" y="272"/>
                    </a:cubicBezTo>
                    <a:cubicBezTo>
                      <a:pt x="515" y="270"/>
                      <a:pt x="517" y="272"/>
                      <a:pt x="519" y="272"/>
                    </a:cubicBezTo>
                    <a:cubicBezTo>
                      <a:pt x="523" y="274"/>
                      <a:pt x="527" y="272"/>
                      <a:pt x="531" y="269"/>
                    </a:cubicBezTo>
                    <a:cubicBezTo>
                      <a:pt x="534" y="266"/>
                      <a:pt x="537" y="262"/>
                      <a:pt x="540" y="259"/>
                    </a:cubicBezTo>
                    <a:cubicBezTo>
                      <a:pt x="543" y="255"/>
                      <a:pt x="546" y="251"/>
                      <a:pt x="549" y="247"/>
                    </a:cubicBezTo>
                    <a:cubicBezTo>
                      <a:pt x="554" y="240"/>
                      <a:pt x="559" y="235"/>
                      <a:pt x="558" y="226"/>
                    </a:cubicBezTo>
                    <a:cubicBezTo>
                      <a:pt x="558" y="222"/>
                      <a:pt x="559" y="220"/>
                      <a:pt x="561" y="217"/>
                    </a:cubicBezTo>
                    <a:cubicBezTo>
                      <a:pt x="562" y="215"/>
                      <a:pt x="562" y="214"/>
                      <a:pt x="563" y="212"/>
                    </a:cubicBezTo>
                    <a:cubicBezTo>
                      <a:pt x="563" y="212"/>
                      <a:pt x="563" y="211"/>
                      <a:pt x="563" y="210"/>
                    </a:cubicBezTo>
                    <a:cubicBezTo>
                      <a:pt x="563" y="209"/>
                      <a:pt x="561" y="208"/>
                      <a:pt x="561" y="207"/>
                    </a:cubicBezTo>
                    <a:cubicBezTo>
                      <a:pt x="561" y="207"/>
                      <a:pt x="563" y="208"/>
                      <a:pt x="563" y="207"/>
                    </a:cubicBezTo>
                    <a:cubicBezTo>
                      <a:pt x="562" y="206"/>
                      <a:pt x="562" y="205"/>
                      <a:pt x="561" y="205"/>
                    </a:cubicBezTo>
                    <a:cubicBezTo>
                      <a:pt x="560" y="204"/>
                      <a:pt x="558" y="201"/>
                      <a:pt x="557" y="200"/>
                    </a:cubicBezTo>
                    <a:cubicBezTo>
                      <a:pt x="556" y="200"/>
                      <a:pt x="551" y="198"/>
                      <a:pt x="550" y="199"/>
                    </a:cubicBezTo>
                    <a:cubicBezTo>
                      <a:pt x="550" y="200"/>
                      <a:pt x="551" y="201"/>
                      <a:pt x="550" y="201"/>
                    </a:cubicBezTo>
                    <a:cubicBezTo>
                      <a:pt x="548" y="201"/>
                      <a:pt x="548" y="203"/>
                      <a:pt x="547" y="203"/>
                    </a:cubicBezTo>
                    <a:cubicBezTo>
                      <a:pt x="545" y="205"/>
                      <a:pt x="544" y="202"/>
                      <a:pt x="544" y="201"/>
                    </a:cubicBezTo>
                    <a:cubicBezTo>
                      <a:pt x="544" y="199"/>
                      <a:pt x="546" y="198"/>
                      <a:pt x="543" y="199"/>
                    </a:cubicBezTo>
                    <a:cubicBezTo>
                      <a:pt x="540" y="200"/>
                      <a:pt x="544" y="202"/>
                      <a:pt x="540" y="202"/>
                    </a:cubicBezTo>
                    <a:cubicBezTo>
                      <a:pt x="539" y="202"/>
                      <a:pt x="541" y="197"/>
                      <a:pt x="540" y="196"/>
                    </a:cubicBezTo>
                    <a:cubicBezTo>
                      <a:pt x="540" y="197"/>
                      <a:pt x="529" y="197"/>
                      <a:pt x="534" y="194"/>
                    </a:cubicBezTo>
                    <a:cubicBezTo>
                      <a:pt x="538" y="191"/>
                      <a:pt x="542" y="188"/>
                      <a:pt x="546" y="185"/>
                    </a:cubicBezTo>
                    <a:cubicBezTo>
                      <a:pt x="547" y="184"/>
                      <a:pt x="548" y="182"/>
                      <a:pt x="549" y="181"/>
                    </a:cubicBezTo>
                    <a:cubicBezTo>
                      <a:pt x="552" y="179"/>
                      <a:pt x="555" y="177"/>
                      <a:pt x="557" y="175"/>
                    </a:cubicBezTo>
                    <a:cubicBezTo>
                      <a:pt x="558" y="174"/>
                      <a:pt x="559" y="172"/>
                      <a:pt x="561" y="171"/>
                    </a:cubicBezTo>
                    <a:cubicBezTo>
                      <a:pt x="563" y="169"/>
                      <a:pt x="565" y="167"/>
                      <a:pt x="567" y="165"/>
                    </a:cubicBezTo>
                    <a:cubicBezTo>
                      <a:pt x="571" y="162"/>
                      <a:pt x="577" y="162"/>
                      <a:pt x="582" y="162"/>
                    </a:cubicBezTo>
                    <a:cubicBezTo>
                      <a:pt x="583" y="162"/>
                      <a:pt x="584" y="162"/>
                      <a:pt x="585" y="162"/>
                    </a:cubicBezTo>
                    <a:cubicBezTo>
                      <a:pt x="586" y="163"/>
                      <a:pt x="586" y="164"/>
                      <a:pt x="587" y="164"/>
                    </a:cubicBezTo>
                    <a:cubicBezTo>
                      <a:pt x="588" y="163"/>
                      <a:pt x="590" y="163"/>
                      <a:pt x="591" y="162"/>
                    </a:cubicBezTo>
                    <a:cubicBezTo>
                      <a:pt x="592" y="162"/>
                      <a:pt x="593" y="163"/>
                      <a:pt x="594" y="163"/>
                    </a:cubicBezTo>
                    <a:cubicBezTo>
                      <a:pt x="595" y="163"/>
                      <a:pt x="596" y="163"/>
                      <a:pt x="597" y="163"/>
                    </a:cubicBezTo>
                    <a:cubicBezTo>
                      <a:pt x="597" y="162"/>
                      <a:pt x="598" y="163"/>
                      <a:pt x="599" y="163"/>
                    </a:cubicBezTo>
                    <a:cubicBezTo>
                      <a:pt x="601" y="163"/>
                      <a:pt x="601" y="160"/>
                      <a:pt x="604" y="160"/>
                    </a:cubicBezTo>
                    <a:cubicBezTo>
                      <a:pt x="605" y="160"/>
                      <a:pt x="607" y="160"/>
                      <a:pt x="608" y="160"/>
                    </a:cubicBezTo>
                    <a:cubicBezTo>
                      <a:pt x="609" y="161"/>
                      <a:pt x="610" y="162"/>
                      <a:pt x="611" y="162"/>
                    </a:cubicBezTo>
                    <a:cubicBezTo>
                      <a:pt x="612" y="163"/>
                      <a:pt x="616" y="161"/>
                      <a:pt x="616" y="164"/>
                    </a:cubicBezTo>
                    <a:cubicBezTo>
                      <a:pt x="616" y="164"/>
                      <a:pt x="613" y="164"/>
                      <a:pt x="613" y="165"/>
                    </a:cubicBezTo>
                    <a:cubicBezTo>
                      <a:pt x="612" y="167"/>
                      <a:pt x="616" y="166"/>
                      <a:pt x="616" y="166"/>
                    </a:cubicBezTo>
                    <a:cubicBezTo>
                      <a:pt x="618" y="166"/>
                      <a:pt x="620" y="166"/>
                      <a:pt x="621" y="166"/>
                    </a:cubicBezTo>
                    <a:cubicBezTo>
                      <a:pt x="622" y="165"/>
                      <a:pt x="622" y="165"/>
                      <a:pt x="623" y="164"/>
                    </a:cubicBezTo>
                    <a:cubicBezTo>
                      <a:pt x="624" y="164"/>
                      <a:pt x="625" y="165"/>
                      <a:pt x="627" y="165"/>
                    </a:cubicBezTo>
                    <a:cubicBezTo>
                      <a:pt x="628" y="165"/>
                      <a:pt x="635" y="163"/>
                      <a:pt x="631" y="162"/>
                    </a:cubicBezTo>
                    <a:cubicBezTo>
                      <a:pt x="629" y="162"/>
                      <a:pt x="628" y="163"/>
                      <a:pt x="628" y="160"/>
                    </a:cubicBezTo>
                    <a:cubicBezTo>
                      <a:pt x="628" y="159"/>
                      <a:pt x="630" y="156"/>
                      <a:pt x="631" y="155"/>
                    </a:cubicBezTo>
                    <a:cubicBezTo>
                      <a:pt x="633" y="154"/>
                      <a:pt x="634" y="153"/>
                      <a:pt x="636" y="151"/>
                    </a:cubicBezTo>
                    <a:cubicBezTo>
                      <a:pt x="637" y="150"/>
                      <a:pt x="639" y="150"/>
                      <a:pt x="640" y="148"/>
                    </a:cubicBezTo>
                    <a:cubicBezTo>
                      <a:pt x="641" y="146"/>
                      <a:pt x="642" y="145"/>
                      <a:pt x="644" y="145"/>
                    </a:cubicBezTo>
                    <a:cubicBezTo>
                      <a:pt x="646" y="145"/>
                      <a:pt x="649" y="144"/>
                      <a:pt x="651" y="144"/>
                    </a:cubicBezTo>
                    <a:cubicBezTo>
                      <a:pt x="653" y="144"/>
                      <a:pt x="654" y="146"/>
                      <a:pt x="655" y="146"/>
                    </a:cubicBezTo>
                    <a:cubicBezTo>
                      <a:pt x="656" y="145"/>
                      <a:pt x="657" y="143"/>
                      <a:pt x="658" y="144"/>
                    </a:cubicBezTo>
                    <a:cubicBezTo>
                      <a:pt x="659" y="145"/>
                      <a:pt x="656" y="148"/>
                      <a:pt x="656" y="149"/>
                    </a:cubicBezTo>
                    <a:cubicBezTo>
                      <a:pt x="656" y="151"/>
                      <a:pt x="657" y="149"/>
                      <a:pt x="659" y="150"/>
                    </a:cubicBezTo>
                    <a:cubicBezTo>
                      <a:pt x="659" y="150"/>
                      <a:pt x="657" y="152"/>
                      <a:pt x="657" y="153"/>
                    </a:cubicBezTo>
                    <a:cubicBezTo>
                      <a:pt x="657" y="154"/>
                      <a:pt x="664" y="149"/>
                      <a:pt x="664" y="149"/>
                    </a:cubicBezTo>
                    <a:cubicBezTo>
                      <a:pt x="665" y="148"/>
                      <a:pt x="666" y="147"/>
                      <a:pt x="668" y="146"/>
                    </a:cubicBezTo>
                    <a:cubicBezTo>
                      <a:pt x="669" y="145"/>
                      <a:pt x="672" y="147"/>
                      <a:pt x="672" y="145"/>
                    </a:cubicBezTo>
                    <a:cubicBezTo>
                      <a:pt x="671" y="143"/>
                      <a:pt x="672" y="139"/>
                      <a:pt x="675" y="139"/>
                    </a:cubicBezTo>
                    <a:cubicBezTo>
                      <a:pt x="676" y="138"/>
                      <a:pt x="678" y="137"/>
                      <a:pt x="679" y="138"/>
                    </a:cubicBezTo>
                    <a:cubicBezTo>
                      <a:pt x="680" y="138"/>
                      <a:pt x="682" y="140"/>
                      <a:pt x="683" y="139"/>
                    </a:cubicBezTo>
                    <a:cubicBezTo>
                      <a:pt x="681" y="140"/>
                      <a:pt x="678" y="139"/>
                      <a:pt x="677" y="142"/>
                    </a:cubicBezTo>
                    <a:cubicBezTo>
                      <a:pt x="677" y="143"/>
                      <a:pt x="677" y="144"/>
                      <a:pt x="677" y="145"/>
                    </a:cubicBezTo>
                    <a:cubicBezTo>
                      <a:pt x="677" y="146"/>
                      <a:pt x="675" y="146"/>
                      <a:pt x="676" y="147"/>
                    </a:cubicBezTo>
                    <a:cubicBezTo>
                      <a:pt x="676" y="148"/>
                      <a:pt x="677" y="148"/>
                      <a:pt x="676" y="149"/>
                    </a:cubicBezTo>
                    <a:cubicBezTo>
                      <a:pt x="675" y="149"/>
                      <a:pt x="674" y="150"/>
                      <a:pt x="675" y="151"/>
                    </a:cubicBezTo>
                    <a:cubicBezTo>
                      <a:pt x="675" y="151"/>
                      <a:pt x="669" y="153"/>
                      <a:pt x="669" y="154"/>
                    </a:cubicBezTo>
                    <a:cubicBezTo>
                      <a:pt x="667" y="155"/>
                      <a:pt x="666" y="157"/>
                      <a:pt x="664" y="158"/>
                    </a:cubicBezTo>
                    <a:cubicBezTo>
                      <a:pt x="662" y="160"/>
                      <a:pt x="660" y="161"/>
                      <a:pt x="658" y="163"/>
                    </a:cubicBezTo>
                    <a:cubicBezTo>
                      <a:pt x="654" y="166"/>
                      <a:pt x="651" y="173"/>
                      <a:pt x="646" y="173"/>
                    </a:cubicBezTo>
                    <a:cubicBezTo>
                      <a:pt x="645" y="173"/>
                      <a:pt x="641" y="174"/>
                      <a:pt x="641" y="175"/>
                    </a:cubicBezTo>
                    <a:cubicBezTo>
                      <a:pt x="641" y="178"/>
                      <a:pt x="641" y="179"/>
                      <a:pt x="638" y="181"/>
                    </a:cubicBezTo>
                    <a:cubicBezTo>
                      <a:pt x="634" y="184"/>
                      <a:pt x="634" y="190"/>
                      <a:pt x="635" y="195"/>
                    </a:cubicBezTo>
                    <a:cubicBezTo>
                      <a:pt x="636" y="200"/>
                      <a:pt x="635" y="206"/>
                      <a:pt x="638" y="210"/>
                    </a:cubicBezTo>
                    <a:cubicBezTo>
                      <a:pt x="639" y="212"/>
                      <a:pt x="639" y="215"/>
                      <a:pt x="639" y="217"/>
                    </a:cubicBezTo>
                    <a:cubicBezTo>
                      <a:pt x="639" y="217"/>
                      <a:pt x="639" y="219"/>
                      <a:pt x="640" y="219"/>
                    </a:cubicBezTo>
                    <a:cubicBezTo>
                      <a:pt x="641" y="219"/>
                      <a:pt x="639" y="222"/>
                      <a:pt x="640" y="222"/>
                    </a:cubicBezTo>
                    <a:cubicBezTo>
                      <a:pt x="640" y="222"/>
                      <a:pt x="645" y="218"/>
                      <a:pt x="645" y="217"/>
                    </a:cubicBezTo>
                    <a:cubicBezTo>
                      <a:pt x="647" y="215"/>
                      <a:pt x="648" y="213"/>
                      <a:pt x="649" y="210"/>
                    </a:cubicBezTo>
                    <a:cubicBezTo>
                      <a:pt x="650" y="208"/>
                      <a:pt x="654" y="206"/>
                      <a:pt x="655" y="206"/>
                    </a:cubicBezTo>
                    <a:cubicBezTo>
                      <a:pt x="658" y="208"/>
                      <a:pt x="655" y="202"/>
                      <a:pt x="656" y="201"/>
                    </a:cubicBezTo>
                    <a:cubicBezTo>
                      <a:pt x="658" y="198"/>
                      <a:pt x="659" y="197"/>
                      <a:pt x="662" y="197"/>
                    </a:cubicBezTo>
                    <a:cubicBezTo>
                      <a:pt x="665" y="197"/>
                      <a:pt x="669" y="197"/>
                      <a:pt x="667" y="194"/>
                    </a:cubicBezTo>
                    <a:cubicBezTo>
                      <a:pt x="664" y="191"/>
                      <a:pt x="666" y="188"/>
                      <a:pt x="669" y="186"/>
                    </a:cubicBezTo>
                    <a:cubicBezTo>
                      <a:pt x="670" y="185"/>
                      <a:pt x="670" y="187"/>
                      <a:pt x="671" y="187"/>
                    </a:cubicBezTo>
                    <a:cubicBezTo>
                      <a:pt x="673" y="187"/>
                      <a:pt x="673" y="184"/>
                      <a:pt x="673" y="183"/>
                    </a:cubicBezTo>
                    <a:cubicBezTo>
                      <a:pt x="671" y="181"/>
                      <a:pt x="669" y="180"/>
                      <a:pt x="671" y="177"/>
                    </a:cubicBezTo>
                    <a:cubicBezTo>
                      <a:pt x="671" y="177"/>
                      <a:pt x="674" y="176"/>
                      <a:pt x="673" y="175"/>
                    </a:cubicBezTo>
                    <a:cubicBezTo>
                      <a:pt x="672" y="175"/>
                      <a:pt x="671" y="173"/>
                      <a:pt x="670" y="173"/>
                    </a:cubicBezTo>
                    <a:cubicBezTo>
                      <a:pt x="669" y="173"/>
                      <a:pt x="670" y="174"/>
                      <a:pt x="669" y="174"/>
                    </a:cubicBezTo>
                    <a:cubicBezTo>
                      <a:pt x="667" y="174"/>
                      <a:pt x="666" y="173"/>
                      <a:pt x="667" y="171"/>
                    </a:cubicBezTo>
                    <a:cubicBezTo>
                      <a:pt x="668" y="169"/>
                      <a:pt x="670" y="168"/>
                      <a:pt x="672" y="165"/>
                    </a:cubicBezTo>
                    <a:cubicBezTo>
                      <a:pt x="673" y="163"/>
                      <a:pt x="673" y="160"/>
                      <a:pt x="676" y="158"/>
                    </a:cubicBezTo>
                    <a:cubicBezTo>
                      <a:pt x="677" y="157"/>
                      <a:pt x="677" y="159"/>
                      <a:pt x="677" y="159"/>
                    </a:cubicBezTo>
                    <a:cubicBezTo>
                      <a:pt x="679" y="159"/>
                      <a:pt x="679" y="157"/>
                      <a:pt x="680" y="158"/>
                    </a:cubicBezTo>
                    <a:cubicBezTo>
                      <a:pt x="681" y="158"/>
                      <a:pt x="681" y="159"/>
                      <a:pt x="682" y="158"/>
                    </a:cubicBezTo>
                    <a:cubicBezTo>
                      <a:pt x="684" y="157"/>
                      <a:pt x="685" y="156"/>
                      <a:pt x="687" y="155"/>
                    </a:cubicBezTo>
                    <a:cubicBezTo>
                      <a:pt x="690" y="154"/>
                      <a:pt x="686" y="158"/>
                      <a:pt x="688" y="159"/>
                    </a:cubicBezTo>
                    <a:cubicBezTo>
                      <a:pt x="688" y="160"/>
                      <a:pt x="692" y="156"/>
                      <a:pt x="693" y="156"/>
                    </a:cubicBezTo>
                    <a:cubicBezTo>
                      <a:pt x="695" y="155"/>
                      <a:pt x="697" y="154"/>
                      <a:pt x="700" y="154"/>
                    </a:cubicBezTo>
                    <a:cubicBezTo>
                      <a:pt x="702" y="154"/>
                      <a:pt x="704" y="154"/>
                      <a:pt x="705" y="156"/>
                    </a:cubicBezTo>
                    <a:cubicBezTo>
                      <a:pt x="706" y="156"/>
                      <a:pt x="707" y="157"/>
                      <a:pt x="708" y="158"/>
                    </a:cubicBezTo>
                    <a:cubicBezTo>
                      <a:pt x="709" y="159"/>
                      <a:pt x="709" y="156"/>
                      <a:pt x="710" y="156"/>
                    </a:cubicBezTo>
                    <a:cubicBezTo>
                      <a:pt x="718" y="149"/>
                      <a:pt x="727" y="146"/>
                      <a:pt x="736" y="142"/>
                    </a:cubicBezTo>
                    <a:cubicBezTo>
                      <a:pt x="738" y="141"/>
                      <a:pt x="741" y="140"/>
                      <a:pt x="742" y="138"/>
                    </a:cubicBezTo>
                    <a:cubicBezTo>
                      <a:pt x="743" y="136"/>
                      <a:pt x="743" y="139"/>
                      <a:pt x="745" y="139"/>
                    </a:cubicBezTo>
                    <a:cubicBezTo>
                      <a:pt x="746" y="139"/>
                      <a:pt x="748" y="139"/>
                      <a:pt x="749" y="139"/>
                    </a:cubicBezTo>
                    <a:cubicBezTo>
                      <a:pt x="750" y="140"/>
                      <a:pt x="751" y="141"/>
                      <a:pt x="752" y="141"/>
                    </a:cubicBezTo>
                    <a:cubicBezTo>
                      <a:pt x="755" y="141"/>
                      <a:pt x="755" y="137"/>
                      <a:pt x="754" y="135"/>
                    </a:cubicBezTo>
                    <a:cubicBezTo>
                      <a:pt x="754" y="134"/>
                      <a:pt x="750" y="132"/>
                      <a:pt x="751" y="131"/>
                    </a:cubicBezTo>
                    <a:cubicBezTo>
                      <a:pt x="751" y="130"/>
                      <a:pt x="749" y="125"/>
                      <a:pt x="748" y="126"/>
                    </a:cubicBezTo>
                    <a:cubicBezTo>
                      <a:pt x="748" y="127"/>
                      <a:pt x="746" y="125"/>
                      <a:pt x="745" y="125"/>
                    </a:cubicBezTo>
                    <a:cubicBezTo>
                      <a:pt x="744" y="124"/>
                      <a:pt x="745" y="123"/>
                      <a:pt x="744" y="122"/>
                    </a:cubicBezTo>
                    <a:cubicBezTo>
                      <a:pt x="744" y="121"/>
                      <a:pt x="741" y="122"/>
                      <a:pt x="741" y="122"/>
                    </a:cubicBezTo>
                    <a:cubicBezTo>
                      <a:pt x="740" y="123"/>
                      <a:pt x="737" y="122"/>
                      <a:pt x="738" y="121"/>
                    </a:cubicBezTo>
                    <a:cubicBezTo>
                      <a:pt x="738" y="120"/>
                      <a:pt x="741" y="121"/>
                      <a:pt x="742" y="121"/>
                    </a:cubicBezTo>
                    <a:cubicBezTo>
                      <a:pt x="742" y="120"/>
                      <a:pt x="739" y="120"/>
                      <a:pt x="739" y="120"/>
                    </a:cubicBezTo>
                    <a:cubicBezTo>
                      <a:pt x="739" y="117"/>
                      <a:pt x="747" y="122"/>
                      <a:pt x="748" y="122"/>
                    </a:cubicBezTo>
                    <a:cubicBezTo>
                      <a:pt x="750" y="123"/>
                      <a:pt x="756" y="121"/>
                      <a:pt x="758" y="119"/>
                    </a:cubicBezTo>
                    <a:cubicBezTo>
                      <a:pt x="759" y="118"/>
                      <a:pt x="757" y="118"/>
                      <a:pt x="757" y="117"/>
                    </a:cubicBezTo>
                    <a:cubicBezTo>
                      <a:pt x="757" y="117"/>
                      <a:pt x="761" y="117"/>
                      <a:pt x="761" y="115"/>
                    </a:cubicBezTo>
                    <a:cubicBezTo>
                      <a:pt x="760" y="114"/>
                      <a:pt x="758" y="113"/>
                      <a:pt x="759" y="112"/>
                    </a:cubicBezTo>
                    <a:cubicBezTo>
                      <a:pt x="759" y="111"/>
                      <a:pt x="761" y="109"/>
                      <a:pt x="761" y="109"/>
                    </a:cubicBezTo>
                    <a:cubicBezTo>
                      <a:pt x="762" y="109"/>
                      <a:pt x="766" y="110"/>
                      <a:pt x="766" y="109"/>
                    </a:cubicBezTo>
                    <a:cubicBezTo>
                      <a:pt x="765" y="110"/>
                      <a:pt x="762" y="111"/>
                      <a:pt x="763" y="112"/>
                    </a:cubicBezTo>
                    <a:cubicBezTo>
                      <a:pt x="764" y="113"/>
                      <a:pt x="765" y="114"/>
                      <a:pt x="765" y="114"/>
                    </a:cubicBezTo>
                    <a:cubicBezTo>
                      <a:pt x="765" y="115"/>
                      <a:pt x="764" y="116"/>
                      <a:pt x="765" y="116"/>
                    </a:cubicBezTo>
                    <a:cubicBezTo>
                      <a:pt x="767" y="116"/>
                      <a:pt x="769" y="115"/>
                      <a:pt x="771" y="115"/>
                    </a:cubicBezTo>
                    <a:cubicBezTo>
                      <a:pt x="773" y="115"/>
                      <a:pt x="775" y="115"/>
                      <a:pt x="777" y="116"/>
                    </a:cubicBezTo>
                    <a:cubicBezTo>
                      <a:pt x="778" y="117"/>
                      <a:pt x="778" y="117"/>
                      <a:pt x="778" y="119"/>
                    </a:cubicBezTo>
                    <a:cubicBezTo>
                      <a:pt x="778" y="120"/>
                      <a:pt x="782" y="121"/>
                      <a:pt x="783" y="121"/>
                    </a:cubicBezTo>
                    <a:cubicBezTo>
                      <a:pt x="784" y="122"/>
                      <a:pt x="790" y="126"/>
                      <a:pt x="791" y="124"/>
                    </a:cubicBezTo>
                    <a:cubicBezTo>
                      <a:pt x="790" y="127"/>
                      <a:pt x="796" y="124"/>
                      <a:pt x="796" y="124"/>
                    </a:cubicBezTo>
                    <a:cubicBezTo>
                      <a:pt x="796" y="123"/>
                      <a:pt x="792" y="123"/>
                      <a:pt x="793" y="122"/>
                    </a:cubicBezTo>
                    <a:cubicBezTo>
                      <a:pt x="793" y="120"/>
                      <a:pt x="796" y="122"/>
                      <a:pt x="796" y="122"/>
                    </a:cubicBezTo>
                    <a:cubicBezTo>
                      <a:pt x="796" y="120"/>
                      <a:pt x="795" y="122"/>
                      <a:pt x="796" y="119"/>
                    </a:cubicBezTo>
                    <a:cubicBezTo>
                      <a:pt x="796" y="118"/>
                      <a:pt x="796" y="117"/>
                      <a:pt x="796" y="116"/>
                    </a:cubicBezTo>
                    <a:cubicBezTo>
                      <a:pt x="795" y="115"/>
                      <a:pt x="794" y="115"/>
                      <a:pt x="794" y="114"/>
                    </a:cubicBezTo>
                    <a:cubicBezTo>
                      <a:pt x="794" y="114"/>
                      <a:pt x="801" y="116"/>
                      <a:pt x="802" y="115"/>
                    </a:cubicBezTo>
                    <a:cubicBezTo>
                      <a:pt x="802" y="115"/>
                      <a:pt x="801" y="114"/>
                      <a:pt x="800" y="114"/>
                    </a:cubicBezTo>
                    <a:cubicBezTo>
                      <a:pt x="801" y="114"/>
                      <a:pt x="804" y="115"/>
                      <a:pt x="805" y="114"/>
                    </a:cubicBezTo>
                    <a:cubicBezTo>
                      <a:pt x="805" y="113"/>
                      <a:pt x="805" y="112"/>
                      <a:pt x="806" y="111"/>
                    </a:cubicBezTo>
                    <a:cubicBezTo>
                      <a:pt x="806" y="111"/>
                      <a:pt x="809" y="111"/>
                      <a:pt x="809" y="111"/>
                    </a:cubicBezTo>
                    <a:cubicBezTo>
                      <a:pt x="809" y="111"/>
                      <a:pt x="808" y="111"/>
                      <a:pt x="808" y="111"/>
                    </a:cubicBezTo>
                    <a:cubicBezTo>
                      <a:pt x="807" y="110"/>
                      <a:pt x="810" y="111"/>
                      <a:pt x="808" y="111"/>
                    </a:cubicBezTo>
                    <a:close/>
                    <a:moveTo>
                      <a:pt x="405" y="192"/>
                    </a:moveTo>
                    <a:cubicBezTo>
                      <a:pt x="404" y="195"/>
                      <a:pt x="404" y="198"/>
                      <a:pt x="403" y="201"/>
                    </a:cubicBezTo>
                    <a:cubicBezTo>
                      <a:pt x="402" y="203"/>
                      <a:pt x="399" y="202"/>
                      <a:pt x="399" y="204"/>
                    </a:cubicBezTo>
                    <a:cubicBezTo>
                      <a:pt x="399" y="204"/>
                      <a:pt x="401" y="204"/>
                      <a:pt x="402" y="204"/>
                    </a:cubicBezTo>
                    <a:cubicBezTo>
                      <a:pt x="402" y="204"/>
                      <a:pt x="393" y="210"/>
                      <a:pt x="392" y="210"/>
                    </a:cubicBezTo>
                    <a:cubicBezTo>
                      <a:pt x="391" y="211"/>
                      <a:pt x="390" y="212"/>
                      <a:pt x="388" y="212"/>
                    </a:cubicBezTo>
                    <a:cubicBezTo>
                      <a:pt x="387" y="213"/>
                      <a:pt x="386" y="215"/>
                      <a:pt x="385" y="216"/>
                    </a:cubicBezTo>
                    <a:cubicBezTo>
                      <a:pt x="384" y="217"/>
                      <a:pt x="377" y="219"/>
                      <a:pt x="376" y="217"/>
                    </a:cubicBezTo>
                    <a:cubicBezTo>
                      <a:pt x="376" y="216"/>
                      <a:pt x="383" y="214"/>
                      <a:pt x="384" y="213"/>
                    </a:cubicBezTo>
                    <a:cubicBezTo>
                      <a:pt x="387" y="211"/>
                      <a:pt x="390" y="208"/>
                      <a:pt x="393" y="206"/>
                    </a:cubicBezTo>
                    <a:cubicBezTo>
                      <a:pt x="395" y="205"/>
                      <a:pt x="395" y="202"/>
                      <a:pt x="397" y="201"/>
                    </a:cubicBezTo>
                    <a:cubicBezTo>
                      <a:pt x="399" y="198"/>
                      <a:pt x="401" y="195"/>
                      <a:pt x="402" y="192"/>
                    </a:cubicBezTo>
                    <a:cubicBezTo>
                      <a:pt x="402" y="190"/>
                      <a:pt x="402" y="190"/>
                      <a:pt x="404" y="189"/>
                    </a:cubicBezTo>
                    <a:cubicBezTo>
                      <a:pt x="406" y="188"/>
                      <a:pt x="405" y="191"/>
                      <a:pt x="405" y="192"/>
                    </a:cubicBezTo>
                    <a:cubicBezTo>
                      <a:pt x="404" y="193"/>
                      <a:pt x="405" y="190"/>
                      <a:pt x="405" y="19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7" name="Freeform 721">
                <a:extLst>
                  <a:ext uri="{FF2B5EF4-FFF2-40B4-BE49-F238E27FC236}">
                    <a16:creationId xmlns:a16="http://schemas.microsoft.com/office/drawing/2014/main" id="{3BC9CCDE-6587-4ED6-9463-D27F17F0A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0605" y="7087930"/>
                <a:ext cx="118041" cy="266861"/>
              </a:xfrm>
              <a:custGeom>
                <a:avLst/>
                <a:gdLst>
                  <a:gd name="T0" fmla="*/ 13 w 15"/>
                  <a:gd name="T1" fmla="*/ 26 h 32"/>
                  <a:gd name="T2" fmla="*/ 10 w 15"/>
                  <a:gd name="T3" fmla="*/ 13 h 32"/>
                  <a:gd name="T4" fmla="*/ 9 w 15"/>
                  <a:gd name="T5" fmla="*/ 4 h 32"/>
                  <a:gd name="T6" fmla="*/ 9 w 15"/>
                  <a:gd name="T7" fmla="*/ 1 h 32"/>
                  <a:gd name="T8" fmla="*/ 6 w 15"/>
                  <a:gd name="T9" fmla="*/ 0 h 32"/>
                  <a:gd name="T10" fmla="*/ 7 w 15"/>
                  <a:gd name="T11" fmla="*/ 3 h 32"/>
                  <a:gd name="T12" fmla="*/ 6 w 15"/>
                  <a:gd name="T13" fmla="*/ 5 h 32"/>
                  <a:gd name="T14" fmla="*/ 4 w 15"/>
                  <a:gd name="T15" fmla="*/ 7 h 32"/>
                  <a:gd name="T16" fmla="*/ 4 w 15"/>
                  <a:gd name="T17" fmla="*/ 9 h 32"/>
                  <a:gd name="T18" fmla="*/ 2 w 15"/>
                  <a:gd name="T19" fmla="*/ 14 h 32"/>
                  <a:gd name="T20" fmla="*/ 5 w 15"/>
                  <a:gd name="T21" fmla="*/ 20 h 32"/>
                  <a:gd name="T22" fmla="*/ 6 w 15"/>
                  <a:gd name="T23" fmla="*/ 32 h 32"/>
                  <a:gd name="T24" fmla="*/ 15 w 15"/>
                  <a:gd name="T25" fmla="*/ 32 h 32"/>
                  <a:gd name="T26" fmla="*/ 13 w 15"/>
                  <a:gd name="T27" fmla="*/ 26 h 32"/>
                  <a:gd name="T28" fmla="*/ 13 w 15"/>
                  <a:gd name="T2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32">
                    <a:moveTo>
                      <a:pt x="13" y="26"/>
                    </a:moveTo>
                    <a:cubicBezTo>
                      <a:pt x="13" y="22"/>
                      <a:pt x="9" y="17"/>
                      <a:pt x="10" y="13"/>
                    </a:cubicBezTo>
                    <a:cubicBezTo>
                      <a:pt x="11" y="10"/>
                      <a:pt x="10" y="7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5" y="6"/>
                      <a:pt x="4" y="5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3" y="11"/>
                      <a:pt x="3" y="13"/>
                      <a:pt x="2" y="14"/>
                    </a:cubicBezTo>
                    <a:cubicBezTo>
                      <a:pt x="0" y="15"/>
                      <a:pt x="4" y="18"/>
                      <a:pt x="5" y="20"/>
                    </a:cubicBezTo>
                    <a:cubicBezTo>
                      <a:pt x="6" y="22"/>
                      <a:pt x="4" y="32"/>
                      <a:pt x="6" y="32"/>
                    </a:cubicBezTo>
                    <a:cubicBezTo>
                      <a:pt x="9" y="32"/>
                      <a:pt x="12" y="32"/>
                      <a:pt x="15" y="32"/>
                    </a:cubicBezTo>
                    <a:cubicBezTo>
                      <a:pt x="15" y="30"/>
                      <a:pt x="14" y="28"/>
                      <a:pt x="13" y="26"/>
                    </a:cubicBezTo>
                    <a:cubicBezTo>
                      <a:pt x="13" y="24"/>
                      <a:pt x="13" y="27"/>
                      <a:pt x="13" y="2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8" name="Freeform 722">
                <a:extLst>
                  <a:ext uri="{FF2B5EF4-FFF2-40B4-BE49-F238E27FC236}">
                    <a16:creationId xmlns:a16="http://schemas.microsoft.com/office/drawing/2014/main" id="{E5A21FD4-4C37-4093-AC91-CC3473323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4749" y="7346271"/>
                <a:ext cx="118041" cy="193046"/>
              </a:xfrm>
              <a:custGeom>
                <a:avLst/>
                <a:gdLst>
                  <a:gd name="T0" fmla="*/ 12 w 15"/>
                  <a:gd name="T1" fmla="*/ 1 h 23"/>
                  <a:gd name="T2" fmla="*/ 7 w 15"/>
                  <a:gd name="T3" fmla="*/ 1 h 23"/>
                  <a:gd name="T4" fmla="*/ 2 w 15"/>
                  <a:gd name="T5" fmla="*/ 2 h 23"/>
                  <a:gd name="T6" fmla="*/ 1 w 15"/>
                  <a:gd name="T7" fmla="*/ 7 h 23"/>
                  <a:gd name="T8" fmla="*/ 2 w 15"/>
                  <a:gd name="T9" fmla="*/ 11 h 23"/>
                  <a:gd name="T10" fmla="*/ 1 w 15"/>
                  <a:gd name="T11" fmla="*/ 23 h 23"/>
                  <a:gd name="T12" fmla="*/ 4 w 15"/>
                  <a:gd name="T13" fmla="*/ 20 h 23"/>
                  <a:gd name="T14" fmla="*/ 7 w 15"/>
                  <a:gd name="T15" fmla="*/ 20 h 23"/>
                  <a:gd name="T16" fmla="*/ 9 w 15"/>
                  <a:gd name="T17" fmla="*/ 23 h 23"/>
                  <a:gd name="T18" fmla="*/ 9 w 15"/>
                  <a:gd name="T19" fmla="*/ 20 h 23"/>
                  <a:gd name="T20" fmla="*/ 6 w 15"/>
                  <a:gd name="T21" fmla="*/ 16 h 23"/>
                  <a:gd name="T22" fmla="*/ 4 w 15"/>
                  <a:gd name="T23" fmla="*/ 7 h 23"/>
                  <a:gd name="T24" fmla="*/ 9 w 15"/>
                  <a:gd name="T25" fmla="*/ 3 h 23"/>
                  <a:gd name="T26" fmla="*/ 15 w 15"/>
                  <a:gd name="T27" fmla="*/ 6 h 23"/>
                  <a:gd name="T28" fmla="*/ 12 w 15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1" y="1"/>
                      <a:pt x="9" y="1"/>
                      <a:pt x="7" y="1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8"/>
                      <a:pt x="2" y="9"/>
                      <a:pt x="2" y="11"/>
                    </a:cubicBezTo>
                    <a:cubicBezTo>
                      <a:pt x="2" y="12"/>
                      <a:pt x="0" y="23"/>
                      <a:pt x="1" y="23"/>
                    </a:cubicBezTo>
                    <a:cubicBezTo>
                      <a:pt x="3" y="22"/>
                      <a:pt x="1" y="19"/>
                      <a:pt x="4" y="20"/>
                    </a:cubicBezTo>
                    <a:cubicBezTo>
                      <a:pt x="5" y="20"/>
                      <a:pt x="7" y="19"/>
                      <a:pt x="7" y="20"/>
                    </a:cubicBezTo>
                    <a:cubicBezTo>
                      <a:pt x="8" y="20"/>
                      <a:pt x="8" y="23"/>
                      <a:pt x="9" y="23"/>
                    </a:cubicBezTo>
                    <a:cubicBezTo>
                      <a:pt x="9" y="23"/>
                      <a:pt x="9" y="20"/>
                      <a:pt x="9" y="20"/>
                    </a:cubicBezTo>
                    <a:cubicBezTo>
                      <a:pt x="9" y="18"/>
                      <a:pt x="7" y="17"/>
                      <a:pt x="6" y="16"/>
                    </a:cubicBezTo>
                    <a:cubicBezTo>
                      <a:pt x="5" y="14"/>
                      <a:pt x="2" y="9"/>
                      <a:pt x="4" y="7"/>
                    </a:cubicBezTo>
                    <a:cubicBezTo>
                      <a:pt x="7" y="5"/>
                      <a:pt x="6" y="4"/>
                      <a:pt x="9" y="3"/>
                    </a:cubicBezTo>
                    <a:cubicBezTo>
                      <a:pt x="11" y="2"/>
                      <a:pt x="14" y="4"/>
                      <a:pt x="15" y="6"/>
                    </a:cubicBezTo>
                    <a:cubicBezTo>
                      <a:pt x="14" y="4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79" name="Freeform 723">
                <a:extLst>
                  <a:ext uri="{FF2B5EF4-FFF2-40B4-BE49-F238E27FC236}">
                    <a16:creationId xmlns:a16="http://schemas.microsoft.com/office/drawing/2014/main" id="{C577968F-73AA-461D-8038-E0872F918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2350" y="7914062"/>
                <a:ext cx="166332" cy="210082"/>
              </a:xfrm>
              <a:custGeom>
                <a:avLst/>
                <a:gdLst>
                  <a:gd name="T0" fmla="*/ 5 w 21"/>
                  <a:gd name="T1" fmla="*/ 1 h 25"/>
                  <a:gd name="T2" fmla="*/ 4 w 21"/>
                  <a:gd name="T3" fmla="*/ 7 h 25"/>
                  <a:gd name="T4" fmla="*/ 1 w 21"/>
                  <a:gd name="T5" fmla="*/ 9 h 25"/>
                  <a:gd name="T6" fmla="*/ 3 w 21"/>
                  <a:gd name="T7" fmla="*/ 11 h 25"/>
                  <a:gd name="T8" fmla="*/ 2 w 21"/>
                  <a:gd name="T9" fmla="*/ 14 h 25"/>
                  <a:gd name="T10" fmla="*/ 3 w 21"/>
                  <a:gd name="T11" fmla="*/ 16 h 25"/>
                  <a:gd name="T12" fmla="*/ 1 w 21"/>
                  <a:gd name="T13" fmla="*/ 20 h 25"/>
                  <a:gd name="T14" fmla="*/ 3 w 21"/>
                  <a:gd name="T15" fmla="*/ 21 h 25"/>
                  <a:gd name="T16" fmla="*/ 0 w 21"/>
                  <a:gd name="T17" fmla="*/ 24 h 25"/>
                  <a:gd name="T18" fmla="*/ 2 w 21"/>
                  <a:gd name="T19" fmla="*/ 23 h 25"/>
                  <a:gd name="T20" fmla="*/ 3 w 21"/>
                  <a:gd name="T21" fmla="*/ 24 h 25"/>
                  <a:gd name="T22" fmla="*/ 6 w 21"/>
                  <a:gd name="T23" fmla="*/ 22 h 25"/>
                  <a:gd name="T24" fmla="*/ 8 w 21"/>
                  <a:gd name="T25" fmla="*/ 22 h 25"/>
                  <a:gd name="T26" fmla="*/ 9 w 21"/>
                  <a:gd name="T27" fmla="*/ 22 h 25"/>
                  <a:gd name="T28" fmla="*/ 12 w 21"/>
                  <a:gd name="T29" fmla="*/ 21 h 25"/>
                  <a:gd name="T30" fmla="*/ 14 w 21"/>
                  <a:gd name="T31" fmla="*/ 20 h 25"/>
                  <a:gd name="T32" fmla="*/ 17 w 21"/>
                  <a:gd name="T33" fmla="*/ 18 h 25"/>
                  <a:gd name="T34" fmla="*/ 20 w 21"/>
                  <a:gd name="T35" fmla="*/ 20 h 25"/>
                  <a:gd name="T36" fmla="*/ 19 w 21"/>
                  <a:gd name="T37" fmla="*/ 16 h 25"/>
                  <a:gd name="T38" fmla="*/ 17 w 21"/>
                  <a:gd name="T39" fmla="*/ 12 h 25"/>
                  <a:gd name="T40" fmla="*/ 12 w 21"/>
                  <a:gd name="T41" fmla="*/ 0 h 25"/>
                  <a:gd name="T42" fmla="*/ 5 w 21"/>
                  <a:gd name="T43" fmla="*/ 1 h 25"/>
                  <a:gd name="T44" fmla="*/ 5 w 21"/>
                  <a:gd name="T4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5">
                    <a:moveTo>
                      <a:pt x="5" y="1"/>
                    </a:moveTo>
                    <a:cubicBezTo>
                      <a:pt x="3" y="2"/>
                      <a:pt x="2" y="6"/>
                      <a:pt x="4" y="7"/>
                    </a:cubicBezTo>
                    <a:cubicBezTo>
                      <a:pt x="7" y="10"/>
                      <a:pt x="2" y="9"/>
                      <a:pt x="1" y="9"/>
                    </a:cubicBezTo>
                    <a:cubicBezTo>
                      <a:pt x="1" y="9"/>
                      <a:pt x="3" y="11"/>
                      <a:pt x="3" y="11"/>
                    </a:cubicBezTo>
                    <a:cubicBezTo>
                      <a:pt x="3" y="13"/>
                      <a:pt x="3" y="13"/>
                      <a:pt x="2" y="14"/>
                    </a:cubicBezTo>
                    <a:cubicBezTo>
                      <a:pt x="2" y="14"/>
                      <a:pt x="3" y="15"/>
                      <a:pt x="3" y="16"/>
                    </a:cubicBezTo>
                    <a:cubicBezTo>
                      <a:pt x="2" y="17"/>
                      <a:pt x="1" y="20"/>
                      <a:pt x="1" y="20"/>
                    </a:cubicBezTo>
                    <a:cubicBezTo>
                      <a:pt x="1" y="20"/>
                      <a:pt x="3" y="20"/>
                      <a:pt x="3" y="21"/>
                    </a:cubicBezTo>
                    <a:cubicBezTo>
                      <a:pt x="3" y="21"/>
                      <a:pt x="0" y="23"/>
                      <a:pt x="0" y="24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2" y="23"/>
                      <a:pt x="2" y="25"/>
                      <a:pt x="3" y="24"/>
                    </a:cubicBezTo>
                    <a:cubicBezTo>
                      <a:pt x="3" y="23"/>
                      <a:pt x="5" y="22"/>
                      <a:pt x="6" y="22"/>
                    </a:cubicBezTo>
                    <a:cubicBezTo>
                      <a:pt x="7" y="21"/>
                      <a:pt x="6" y="25"/>
                      <a:pt x="8" y="22"/>
                    </a:cubicBezTo>
                    <a:cubicBezTo>
                      <a:pt x="9" y="20"/>
                      <a:pt x="8" y="21"/>
                      <a:pt x="9" y="22"/>
                    </a:cubicBezTo>
                    <a:cubicBezTo>
                      <a:pt x="9" y="22"/>
                      <a:pt x="12" y="21"/>
                      <a:pt x="12" y="21"/>
                    </a:cubicBezTo>
                    <a:cubicBezTo>
                      <a:pt x="14" y="21"/>
                      <a:pt x="13" y="20"/>
                      <a:pt x="14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8" y="16"/>
                      <a:pt x="19" y="19"/>
                      <a:pt x="20" y="20"/>
                    </a:cubicBezTo>
                    <a:cubicBezTo>
                      <a:pt x="21" y="20"/>
                      <a:pt x="19" y="16"/>
                      <a:pt x="19" y="16"/>
                    </a:cubicBezTo>
                    <a:cubicBezTo>
                      <a:pt x="18" y="15"/>
                      <a:pt x="17" y="14"/>
                      <a:pt x="17" y="12"/>
                    </a:cubicBezTo>
                    <a:cubicBezTo>
                      <a:pt x="17" y="7"/>
                      <a:pt x="14" y="4"/>
                      <a:pt x="12" y="0"/>
                    </a:cubicBezTo>
                    <a:cubicBezTo>
                      <a:pt x="10" y="2"/>
                      <a:pt x="8" y="1"/>
                      <a:pt x="5" y="1"/>
                    </a:cubicBez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sp>
            <p:nvSpPr>
              <p:cNvPr id="580" name="Freeform 724">
                <a:extLst>
                  <a:ext uri="{FF2B5EF4-FFF2-40B4-BE49-F238E27FC236}">
                    <a16:creationId xmlns:a16="http://schemas.microsoft.com/office/drawing/2014/main" id="{2A38A339-494A-45B4-9253-D0F8676D1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2600" y="7689783"/>
                <a:ext cx="252180" cy="258346"/>
              </a:xfrm>
              <a:custGeom>
                <a:avLst/>
                <a:gdLst>
                  <a:gd name="T0" fmla="*/ 32 w 32"/>
                  <a:gd name="T1" fmla="*/ 3 h 31"/>
                  <a:gd name="T2" fmla="*/ 29 w 32"/>
                  <a:gd name="T3" fmla="*/ 1 h 31"/>
                  <a:gd name="T4" fmla="*/ 27 w 32"/>
                  <a:gd name="T5" fmla="*/ 4 h 31"/>
                  <a:gd name="T6" fmla="*/ 25 w 32"/>
                  <a:gd name="T7" fmla="*/ 5 h 31"/>
                  <a:gd name="T8" fmla="*/ 20 w 32"/>
                  <a:gd name="T9" fmla="*/ 6 h 31"/>
                  <a:gd name="T10" fmla="*/ 20 w 32"/>
                  <a:gd name="T11" fmla="*/ 10 h 31"/>
                  <a:gd name="T12" fmla="*/ 13 w 32"/>
                  <a:gd name="T13" fmla="*/ 9 h 31"/>
                  <a:gd name="T14" fmla="*/ 10 w 32"/>
                  <a:gd name="T15" fmla="*/ 12 h 31"/>
                  <a:gd name="T16" fmla="*/ 0 w 32"/>
                  <a:gd name="T17" fmla="*/ 19 h 31"/>
                  <a:gd name="T18" fmla="*/ 6 w 32"/>
                  <a:gd name="T19" fmla="*/ 21 h 31"/>
                  <a:gd name="T20" fmla="*/ 5 w 32"/>
                  <a:gd name="T21" fmla="*/ 24 h 31"/>
                  <a:gd name="T22" fmla="*/ 6 w 32"/>
                  <a:gd name="T23" fmla="*/ 26 h 31"/>
                  <a:gd name="T24" fmla="*/ 3 w 32"/>
                  <a:gd name="T25" fmla="*/ 29 h 31"/>
                  <a:gd name="T26" fmla="*/ 5 w 32"/>
                  <a:gd name="T27" fmla="*/ 30 h 31"/>
                  <a:gd name="T28" fmla="*/ 5 w 32"/>
                  <a:gd name="T29" fmla="*/ 31 h 31"/>
                  <a:gd name="T30" fmla="*/ 9 w 32"/>
                  <a:gd name="T31" fmla="*/ 31 h 31"/>
                  <a:gd name="T32" fmla="*/ 12 w 32"/>
                  <a:gd name="T33" fmla="*/ 31 h 31"/>
                  <a:gd name="T34" fmla="*/ 14 w 32"/>
                  <a:gd name="T35" fmla="*/ 28 h 31"/>
                  <a:gd name="T36" fmla="*/ 21 w 32"/>
                  <a:gd name="T37" fmla="*/ 27 h 31"/>
                  <a:gd name="T38" fmla="*/ 16 w 32"/>
                  <a:gd name="T39" fmla="*/ 22 h 31"/>
                  <a:gd name="T40" fmla="*/ 20 w 32"/>
                  <a:gd name="T41" fmla="*/ 19 h 31"/>
                  <a:gd name="T42" fmla="*/ 27 w 32"/>
                  <a:gd name="T43" fmla="*/ 14 h 31"/>
                  <a:gd name="T44" fmla="*/ 27 w 32"/>
                  <a:gd name="T45" fmla="*/ 8 h 31"/>
                  <a:gd name="T46" fmla="*/ 32 w 32"/>
                  <a:gd name="T47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1">
                    <a:moveTo>
                      <a:pt x="32" y="3"/>
                    </a:moveTo>
                    <a:cubicBezTo>
                      <a:pt x="31" y="2"/>
                      <a:pt x="30" y="0"/>
                      <a:pt x="29" y="1"/>
                    </a:cubicBezTo>
                    <a:cubicBezTo>
                      <a:pt x="28" y="1"/>
                      <a:pt x="28" y="3"/>
                      <a:pt x="27" y="4"/>
                    </a:cubicBezTo>
                    <a:cubicBezTo>
                      <a:pt x="27" y="4"/>
                      <a:pt x="26" y="3"/>
                      <a:pt x="25" y="5"/>
                    </a:cubicBezTo>
                    <a:cubicBezTo>
                      <a:pt x="24" y="6"/>
                      <a:pt x="22" y="6"/>
                      <a:pt x="20" y="6"/>
                    </a:cubicBezTo>
                    <a:cubicBezTo>
                      <a:pt x="18" y="7"/>
                      <a:pt x="22" y="9"/>
                      <a:pt x="20" y="10"/>
                    </a:cubicBezTo>
                    <a:cubicBezTo>
                      <a:pt x="17" y="11"/>
                      <a:pt x="16" y="9"/>
                      <a:pt x="13" y="9"/>
                    </a:cubicBezTo>
                    <a:cubicBezTo>
                      <a:pt x="12" y="8"/>
                      <a:pt x="10" y="11"/>
                      <a:pt x="10" y="12"/>
                    </a:cubicBezTo>
                    <a:cubicBezTo>
                      <a:pt x="7" y="15"/>
                      <a:pt x="1" y="15"/>
                      <a:pt x="0" y="19"/>
                    </a:cubicBezTo>
                    <a:cubicBezTo>
                      <a:pt x="0" y="19"/>
                      <a:pt x="6" y="21"/>
                      <a:pt x="6" y="21"/>
                    </a:cubicBezTo>
                    <a:cubicBezTo>
                      <a:pt x="6" y="22"/>
                      <a:pt x="5" y="24"/>
                      <a:pt x="5" y="24"/>
                    </a:cubicBezTo>
                    <a:cubicBezTo>
                      <a:pt x="5" y="26"/>
                      <a:pt x="6" y="25"/>
                      <a:pt x="6" y="26"/>
                    </a:cubicBezTo>
                    <a:cubicBezTo>
                      <a:pt x="6" y="25"/>
                      <a:pt x="2" y="28"/>
                      <a:pt x="3" y="29"/>
                    </a:cubicBezTo>
                    <a:cubicBezTo>
                      <a:pt x="3" y="29"/>
                      <a:pt x="5" y="30"/>
                      <a:pt x="5" y="30"/>
                    </a:cubicBezTo>
                    <a:cubicBezTo>
                      <a:pt x="6" y="30"/>
                      <a:pt x="5" y="30"/>
                      <a:pt x="5" y="31"/>
                    </a:cubicBezTo>
                    <a:cubicBezTo>
                      <a:pt x="5" y="30"/>
                      <a:pt x="9" y="30"/>
                      <a:pt x="9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31"/>
                      <a:pt x="13" y="29"/>
                      <a:pt x="14" y="28"/>
                    </a:cubicBezTo>
                    <a:cubicBezTo>
                      <a:pt x="17" y="28"/>
                      <a:pt x="19" y="29"/>
                      <a:pt x="21" y="27"/>
                    </a:cubicBezTo>
                    <a:cubicBezTo>
                      <a:pt x="21" y="25"/>
                      <a:pt x="16" y="23"/>
                      <a:pt x="16" y="22"/>
                    </a:cubicBezTo>
                    <a:cubicBezTo>
                      <a:pt x="17" y="21"/>
                      <a:pt x="18" y="20"/>
                      <a:pt x="20" y="19"/>
                    </a:cubicBezTo>
                    <a:cubicBezTo>
                      <a:pt x="22" y="17"/>
                      <a:pt x="24" y="15"/>
                      <a:pt x="27" y="14"/>
                    </a:cubicBezTo>
                    <a:cubicBezTo>
                      <a:pt x="29" y="12"/>
                      <a:pt x="26" y="9"/>
                      <a:pt x="27" y="8"/>
                    </a:cubicBezTo>
                    <a:cubicBezTo>
                      <a:pt x="29" y="6"/>
                      <a:pt x="30" y="4"/>
                      <a:pt x="3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CCEAC4C-7D85-4AAC-ACB1-8DE6AD186A61}"/>
                </a:ext>
              </a:extLst>
            </p:cNvPr>
            <p:cNvGrpSpPr/>
            <p:nvPr/>
          </p:nvGrpSpPr>
          <p:grpSpPr>
            <a:xfrm>
              <a:off x="14629988" y="5375264"/>
              <a:ext cx="2008180" cy="1974056"/>
              <a:chOff x="7657324" y="5963707"/>
              <a:chExt cx="1966460" cy="2066752"/>
            </a:xfrm>
            <a:grpFill/>
          </p:grpSpPr>
          <p:sp>
            <p:nvSpPr>
              <p:cNvPr id="404" name="Freeform 727">
                <a:extLst>
                  <a:ext uri="{FF2B5EF4-FFF2-40B4-BE49-F238E27FC236}">
                    <a16:creationId xmlns:a16="http://schemas.microsoft.com/office/drawing/2014/main" id="{9EB1454A-45BE-4F70-A408-188C7515A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5612" y="7647200"/>
                <a:ext cx="493627" cy="383259"/>
              </a:xfrm>
              <a:custGeom>
                <a:avLst/>
                <a:gdLst>
                  <a:gd name="T0" fmla="*/ 58 w 63"/>
                  <a:gd name="T1" fmla="*/ 8 h 46"/>
                  <a:gd name="T2" fmla="*/ 52 w 63"/>
                  <a:gd name="T3" fmla="*/ 6 h 46"/>
                  <a:gd name="T4" fmla="*/ 49 w 63"/>
                  <a:gd name="T5" fmla="*/ 6 h 46"/>
                  <a:gd name="T6" fmla="*/ 45 w 63"/>
                  <a:gd name="T7" fmla="*/ 6 h 46"/>
                  <a:gd name="T8" fmla="*/ 40 w 63"/>
                  <a:gd name="T9" fmla="*/ 4 h 46"/>
                  <a:gd name="T10" fmla="*/ 38 w 63"/>
                  <a:gd name="T11" fmla="*/ 2 h 46"/>
                  <a:gd name="T12" fmla="*/ 35 w 63"/>
                  <a:gd name="T13" fmla="*/ 2 h 46"/>
                  <a:gd name="T14" fmla="*/ 31 w 63"/>
                  <a:gd name="T15" fmla="*/ 2 h 46"/>
                  <a:gd name="T16" fmla="*/ 27 w 63"/>
                  <a:gd name="T17" fmla="*/ 2 h 46"/>
                  <a:gd name="T18" fmla="*/ 17 w 63"/>
                  <a:gd name="T19" fmla="*/ 1 h 46"/>
                  <a:gd name="T20" fmla="*/ 8 w 63"/>
                  <a:gd name="T21" fmla="*/ 0 h 46"/>
                  <a:gd name="T22" fmla="*/ 2 w 63"/>
                  <a:gd name="T23" fmla="*/ 3 h 46"/>
                  <a:gd name="T24" fmla="*/ 2 w 63"/>
                  <a:gd name="T25" fmla="*/ 6 h 46"/>
                  <a:gd name="T26" fmla="*/ 2 w 63"/>
                  <a:gd name="T27" fmla="*/ 11 h 46"/>
                  <a:gd name="T28" fmla="*/ 5 w 63"/>
                  <a:gd name="T29" fmla="*/ 10 h 46"/>
                  <a:gd name="T30" fmla="*/ 7 w 63"/>
                  <a:gd name="T31" fmla="*/ 12 h 46"/>
                  <a:gd name="T32" fmla="*/ 12 w 63"/>
                  <a:gd name="T33" fmla="*/ 11 h 46"/>
                  <a:gd name="T34" fmla="*/ 14 w 63"/>
                  <a:gd name="T35" fmla="*/ 14 h 46"/>
                  <a:gd name="T36" fmla="*/ 13 w 63"/>
                  <a:gd name="T37" fmla="*/ 20 h 46"/>
                  <a:gd name="T38" fmla="*/ 12 w 63"/>
                  <a:gd name="T39" fmla="*/ 25 h 46"/>
                  <a:gd name="T40" fmla="*/ 12 w 63"/>
                  <a:gd name="T41" fmla="*/ 28 h 46"/>
                  <a:gd name="T42" fmla="*/ 10 w 63"/>
                  <a:gd name="T43" fmla="*/ 33 h 46"/>
                  <a:gd name="T44" fmla="*/ 10 w 63"/>
                  <a:gd name="T45" fmla="*/ 38 h 46"/>
                  <a:gd name="T46" fmla="*/ 17 w 63"/>
                  <a:gd name="T47" fmla="*/ 44 h 46"/>
                  <a:gd name="T48" fmla="*/ 20 w 63"/>
                  <a:gd name="T49" fmla="*/ 45 h 46"/>
                  <a:gd name="T50" fmla="*/ 21 w 63"/>
                  <a:gd name="T51" fmla="*/ 43 h 46"/>
                  <a:gd name="T52" fmla="*/ 24 w 63"/>
                  <a:gd name="T53" fmla="*/ 42 h 46"/>
                  <a:gd name="T54" fmla="*/ 36 w 63"/>
                  <a:gd name="T55" fmla="*/ 41 h 46"/>
                  <a:gd name="T56" fmla="*/ 39 w 63"/>
                  <a:gd name="T57" fmla="*/ 38 h 46"/>
                  <a:gd name="T58" fmla="*/ 43 w 63"/>
                  <a:gd name="T59" fmla="*/ 35 h 46"/>
                  <a:gd name="T60" fmla="*/ 47 w 63"/>
                  <a:gd name="T61" fmla="*/ 30 h 46"/>
                  <a:gd name="T62" fmla="*/ 45 w 63"/>
                  <a:gd name="T63" fmla="*/ 26 h 46"/>
                  <a:gd name="T64" fmla="*/ 48 w 63"/>
                  <a:gd name="T65" fmla="*/ 21 h 46"/>
                  <a:gd name="T66" fmla="*/ 50 w 63"/>
                  <a:gd name="T67" fmla="*/ 19 h 46"/>
                  <a:gd name="T68" fmla="*/ 51 w 63"/>
                  <a:gd name="T69" fmla="*/ 17 h 46"/>
                  <a:gd name="T70" fmla="*/ 60 w 63"/>
                  <a:gd name="T71" fmla="*/ 13 h 46"/>
                  <a:gd name="T72" fmla="*/ 63 w 63"/>
                  <a:gd name="T73" fmla="*/ 9 h 46"/>
                  <a:gd name="T74" fmla="*/ 58 w 63"/>
                  <a:gd name="T75" fmla="*/ 8 h 46"/>
                  <a:gd name="T76" fmla="*/ 58 w 63"/>
                  <a:gd name="T7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46">
                    <a:moveTo>
                      <a:pt x="58" y="8"/>
                    </a:moveTo>
                    <a:cubicBezTo>
                      <a:pt x="55" y="8"/>
                      <a:pt x="54" y="7"/>
                      <a:pt x="52" y="6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8" y="6"/>
                      <a:pt x="46" y="6"/>
                      <a:pt x="45" y="6"/>
                    </a:cubicBezTo>
                    <a:cubicBezTo>
                      <a:pt x="43" y="5"/>
                      <a:pt x="41" y="4"/>
                      <a:pt x="40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3" y="1"/>
                      <a:pt x="32" y="2"/>
                      <a:pt x="31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4" y="2"/>
                      <a:pt x="21" y="1"/>
                      <a:pt x="17" y="1"/>
                    </a:cubicBezTo>
                    <a:cubicBezTo>
                      <a:pt x="15" y="1"/>
                      <a:pt x="11" y="0"/>
                      <a:pt x="8" y="0"/>
                    </a:cubicBezTo>
                    <a:cubicBezTo>
                      <a:pt x="7" y="1"/>
                      <a:pt x="4" y="2"/>
                      <a:pt x="2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3" y="11"/>
                      <a:pt x="5" y="10"/>
                      <a:pt x="5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2"/>
                      <a:pt x="10" y="11"/>
                      <a:pt x="12" y="11"/>
                    </a:cubicBezTo>
                    <a:cubicBezTo>
                      <a:pt x="14" y="10"/>
                      <a:pt x="16" y="13"/>
                      <a:pt x="14" y="14"/>
                    </a:cubicBezTo>
                    <a:cubicBezTo>
                      <a:pt x="12" y="16"/>
                      <a:pt x="13" y="17"/>
                      <a:pt x="13" y="20"/>
                    </a:cubicBezTo>
                    <a:cubicBezTo>
                      <a:pt x="12" y="21"/>
                      <a:pt x="13" y="24"/>
                      <a:pt x="12" y="25"/>
                    </a:cubicBezTo>
                    <a:cubicBezTo>
                      <a:pt x="9" y="25"/>
                      <a:pt x="10" y="26"/>
                      <a:pt x="12" y="28"/>
                    </a:cubicBezTo>
                    <a:cubicBezTo>
                      <a:pt x="13" y="29"/>
                      <a:pt x="10" y="31"/>
                      <a:pt x="10" y="33"/>
                    </a:cubicBezTo>
                    <a:cubicBezTo>
                      <a:pt x="12" y="35"/>
                      <a:pt x="10" y="36"/>
                      <a:pt x="10" y="38"/>
                    </a:cubicBezTo>
                    <a:cubicBezTo>
                      <a:pt x="13" y="37"/>
                      <a:pt x="15" y="42"/>
                      <a:pt x="17" y="44"/>
                    </a:cubicBezTo>
                    <a:cubicBezTo>
                      <a:pt x="17" y="45"/>
                      <a:pt x="19" y="46"/>
                      <a:pt x="20" y="45"/>
                    </a:cubicBezTo>
                    <a:cubicBezTo>
                      <a:pt x="20" y="45"/>
                      <a:pt x="21" y="44"/>
                      <a:pt x="21" y="43"/>
                    </a:cubicBezTo>
                    <a:cubicBezTo>
                      <a:pt x="22" y="43"/>
                      <a:pt x="24" y="42"/>
                      <a:pt x="24" y="42"/>
                    </a:cubicBezTo>
                    <a:cubicBezTo>
                      <a:pt x="28" y="41"/>
                      <a:pt x="32" y="42"/>
                      <a:pt x="36" y="41"/>
                    </a:cubicBezTo>
                    <a:cubicBezTo>
                      <a:pt x="37" y="40"/>
                      <a:pt x="37" y="39"/>
                      <a:pt x="39" y="38"/>
                    </a:cubicBezTo>
                    <a:cubicBezTo>
                      <a:pt x="41" y="37"/>
                      <a:pt x="42" y="36"/>
                      <a:pt x="43" y="35"/>
                    </a:cubicBezTo>
                    <a:cubicBezTo>
                      <a:pt x="44" y="32"/>
                      <a:pt x="45" y="31"/>
                      <a:pt x="47" y="30"/>
                    </a:cubicBezTo>
                    <a:cubicBezTo>
                      <a:pt x="48" y="29"/>
                      <a:pt x="46" y="27"/>
                      <a:pt x="45" y="26"/>
                    </a:cubicBezTo>
                    <a:cubicBezTo>
                      <a:pt x="45" y="25"/>
                      <a:pt x="47" y="22"/>
                      <a:pt x="48" y="21"/>
                    </a:cubicBezTo>
                    <a:cubicBezTo>
                      <a:pt x="48" y="21"/>
                      <a:pt x="49" y="20"/>
                      <a:pt x="50" y="19"/>
                    </a:cubicBezTo>
                    <a:cubicBezTo>
                      <a:pt x="50" y="19"/>
                      <a:pt x="50" y="17"/>
                      <a:pt x="51" y="17"/>
                    </a:cubicBezTo>
                    <a:cubicBezTo>
                      <a:pt x="54" y="15"/>
                      <a:pt x="57" y="14"/>
                      <a:pt x="60" y="13"/>
                    </a:cubicBezTo>
                    <a:cubicBezTo>
                      <a:pt x="61" y="12"/>
                      <a:pt x="63" y="11"/>
                      <a:pt x="63" y="9"/>
                    </a:cubicBezTo>
                    <a:cubicBezTo>
                      <a:pt x="62" y="7"/>
                      <a:pt x="60" y="9"/>
                      <a:pt x="58" y="8"/>
                    </a:cubicBezTo>
                    <a:cubicBezTo>
                      <a:pt x="55" y="8"/>
                      <a:pt x="60" y="9"/>
                      <a:pt x="58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BB84C75A-A204-4170-AAD7-58DDE658A25B}"/>
                  </a:ext>
                </a:extLst>
              </p:cNvPr>
              <p:cNvGrpSpPr/>
              <p:nvPr/>
            </p:nvGrpSpPr>
            <p:grpSpPr>
              <a:xfrm>
                <a:off x="7657324" y="5963707"/>
                <a:ext cx="1966460" cy="2032683"/>
                <a:chOff x="7657324" y="5963707"/>
                <a:chExt cx="1966460" cy="2032683"/>
              </a:xfrm>
              <a:grpFill/>
            </p:grpSpPr>
            <p:sp>
              <p:nvSpPr>
                <p:cNvPr id="406" name="Freeform 404">
                  <a:extLst>
                    <a:ext uri="{FF2B5EF4-FFF2-40B4-BE49-F238E27FC236}">
                      <a16:creationId xmlns:a16="http://schemas.microsoft.com/office/drawing/2014/main" id="{17D69E4F-D00A-4D69-8777-74E87EE6A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821068"/>
                  <a:ext cx="313881" cy="502492"/>
                </a:xfrm>
                <a:custGeom>
                  <a:avLst/>
                  <a:gdLst>
                    <a:gd name="T0" fmla="*/ 7 w 40"/>
                    <a:gd name="T1" fmla="*/ 0 h 60"/>
                    <a:gd name="T2" fmla="*/ 4 w 40"/>
                    <a:gd name="T3" fmla="*/ 3 h 60"/>
                    <a:gd name="T4" fmla="*/ 2 w 40"/>
                    <a:gd name="T5" fmla="*/ 8 h 60"/>
                    <a:gd name="T6" fmla="*/ 5 w 40"/>
                    <a:gd name="T7" fmla="*/ 14 h 60"/>
                    <a:gd name="T8" fmla="*/ 3 w 40"/>
                    <a:gd name="T9" fmla="*/ 18 h 60"/>
                    <a:gd name="T10" fmla="*/ 3 w 40"/>
                    <a:gd name="T11" fmla="*/ 19 h 60"/>
                    <a:gd name="T12" fmla="*/ 2 w 40"/>
                    <a:gd name="T13" fmla="*/ 23 h 60"/>
                    <a:gd name="T14" fmla="*/ 5 w 40"/>
                    <a:gd name="T15" fmla="*/ 23 h 60"/>
                    <a:gd name="T16" fmla="*/ 7 w 40"/>
                    <a:gd name="T17" fmla="*/ 19 h 60"/>
                    <a:gd name="T18" fmla="*/ 7 w 40"/>
                    <a:gd name="T19" fmla="*/ 23 h 60"/>
                    <a:gd name="T20" fmla="*/ 11 w 40"/>
                    <a:gd name="T21" fmla="*/ 27 h 60"/>
                    <a:gd name="T22" fmla="*/ 14 w 40"/>
                    <a:gd name="T23" fmla="*/ 30 h 60"/>
                    <a:gd name="T24" fmla="*/ 16 w 40"/>
                    <a:gd name="T25" fmla="*/ 36 h 60"/>
                    <a:gd name="T26" fmla="*/ 8 w 40"/>
                    <a:gd name="T27" fmla="*/ 39 h 60"/>
                    <a:gd name="T28" fmla="*/ 9 w 40"/>
                    <a:gd name="T29" fmla="*/ 42 h 60"/>
                    <a:gd name="T30" fmla="*/ 5 w 40"/>
                    <a:gd name="T31" fmla="*/ 47 h 60"/>
                    <a:gd name="T32" fmla="*/ 9 w 40"/>
                    <a:gd name="T33" fmla="*/ 48 h 60"/>
                    <a:gd name="T34" fmla="*/ 18 w 40"/>
                    <a:gd name="T35" fmla="*/ 48 h 60"/>
                    <a:gd name="T36" fmla="*/ 10 w 40"/>
                    <a:gd name="T37" fmla="*/ 52 h 60"/>
                    <a:gd name="T38" fmla="*/ 7 w 40"/>
                    <a:gd name="T39" fmla="*/ 55 h 60"/>
                    <a:gd name="T40" fmla="*/ 3 w 40"/>
                    <a:gd name="T41" fmla="*/ 59 h 60"/>
                    <a:gd name="T42" fmla="*/ 5 w 40"/>
                    <a:gd name="T43" fmla="*/ 60 h 60"/>
                    <a:gd name="T44" fmla="*/ 12 w 40"/>
                    <a:gd name="T45" fmla="*/ 57 h 60"/>
                    <a:gd name="T46" fmla="*/ 19 w 40"/>
                    <a:gd name="T47" fmla="*/ 55 h 60"/>
                    <a:gd name="T48" fmla="*/ 27 w 40"/>
                    <a:gd name="T49" fmla="*/ 54 h 60"/>
                    <a:gd name="T50" fmla="*/ 38 w 40"/>
                    <a:gd name="T51" fmla="*/ 51 h 60"/>
                    <a:gd name="T52" fmla="*/ 38 w 40"/>
                    <a:gd name="T53" fmla="*/ 46 h 60"/>
                    <a:gd name="T54" fmla="*/ 32 w 40"/>
                    <a:gd name="T55" fmla="*/ 41 h 60"/>
                    <a:gd name="T56" fmla="*/ 31 w 40"/>
                    <a:gd name="T57" fmla="*/ 36 h 60"/>
                    <a:gd name="T58" fmla="*/ 30 w 40"/>
                    <a:gd name="T59" fmla="*/ 34 h 60"/>
                    <a:gd name="T60" fmla="*/ 23 w 40"/>
                    <a:gd name="T61" fmla="*/ 25 h 60"/>
                    <a:gd name="T62" fmla="*/ 12 w 40"/>
                    <a:gd name="T63" fmla="*/ 18 h 60"/>
                    <a:gd name="T64" fmla="*/ 14 w 40"/>
                    <a:gd name="T65" fmla="*/ 16 h 60"/>
                    <a:gd name="T66" fmla="*/ 21 w 40"/>
                    <a:gd name="T67" fmla="*/ 8 h 60"/>
                    <a:gd name="T68" fmla="*/ 9 w 40"/>
                    <a:gd name="T69" fmla="*/ 7 h 60"/>
                    <a:gd name="T70" fmla="*/ 9 w 40"/>
                    <a:gd name="T71" fmla="*/ 6 h 60"/>
                    <a:gd name="T72" fmla="*/ 15 w 40"/>
                    <a:gd name="T7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0" h="60">
                      <a:moveTo>
                        <a:pt x="15" y="0"/>
                      </a:moveTo>
                      <a:cubicBezTo>
                        <a:pt x="12" y="0"/>
                        <a:pt x="10" y="1"/>
                        <a:pt x="7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6" y="3"/>
                        <a:pt x="5" y="2"/>
                        <a:pt x="4" y="3"/>
                      </a:cubicBezTo>
                      <a:cubicBezTo>
                        <a:pt x="5" y="2"/>
                        <a:pt x="5" y="4"/>
                        <a:pt x="5" y="4"/>
                      </a:cubicBezTo>
                      <a:cubicBezTo>
                        <a:pt x="4" y="6"/>
                        <a:pt x="1" y="5"/>
                        <a:pt x="2" y="8"/>
                      </a:cubicBezTo>
                      <a:cubicBezTo>
                        <a:pt x="4" y="10"/>
                        <a:pt x="3" y="11"/>
                        <a:pt x="2" y="13"/>
                      </a:cubicBezTo>
                      <a:cubicBezTo>
                        <a:pt x="2" y="15"/>
                        <a:pt x="4" y="15"/>
                        <a:pt x="5" y="14"/>
                      </a:cubicBezTo>
                      <a:cubicBezTo>
                        <a:pt x="4" y="15"/>
                        <a:pt x="5" y="15"/>
                        <a:pt x="5" y="16"/>
                      </a:cubicBezTo>
                      <a:cubicBezTo>
                        <a:pt x="5" y="15"/>
                        <a:pt x="3" y="18"/>
                        <a:pt x="3" y="18"/>
                      </a:cubicBezTo>
                      <a:cubicBezTo>
                        <a:pt x="2" y="18"/>
                        <a:pt x="0" y="18"/>
                        <a:pt x="0" y="20"/>
                      </a:cubicBezTo>
                      <a:cubicBezTo>
                        <a:pt x="1" y="20"/>
                        <a:pt x="2" y="18"/>
                        <a:pt x="3" y="19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2" y="23"/>
                      </a:cubicBezTo>
                      <a:cubicBezTo>
                        <a:pt x="2" y="24"/>
                        <a:pt x="3" y="22"/>
                        <a:pt x="4" y="22"/>
                      </a:cubicBezTo>
                      <a:cubicBezTo>
                        <a:pt x="4" y="21"/>
                        <a:pt x="5" y="23"/>
                        <a:pt x="5" y="23"/>
                      </a:cubicBezTo>
                      <a:cubicBezTo>
                        <a:pt x="6" y="23"/>
                        <a:pt x="5" y="19"/>
                        <a:pt x="4" y="19"/>
                      </a:cubicBezTo>
                      <a:cubicBezTo>
                        <a:pt x="5" y="19"/>
                        <a:pt x="7" y="20"/>
                        <a:pt x="7" y="19"/>
                      </a:cubicBezTo>
                      <a:cubicBezTo>
                        <a:pt x="7" y="19"/>
                        <a:pt x="6" y="20"/>
                        <a:pt x="6" y="20"/>
                      </a:cubicBezTo>
                      <a:cubicBezTo>
                        <a:pt x="6" y="21"/>
                        <a:pt x="7" y="22"/>
                        <a:pt x="7" y="23"/>
                      </a:cubicBezTo>
                      <a:cubicBezTo>
                        <a:pt x="7" y="24"/>
                        <a:pt x="4" y="27"/>
                        <a:pt x="7" y="27"/>
                      </a:cubicBezTo>
                      <a:cubicBezTo>
                        <a:pt x="7" y="27"/>
                        <a:pt x="10" y="27"/>
                        <a:pt x="11" y="27"/>
                      </a:cubicBezTo>
                      <a:cubicBezTo>
                        <a:pt x="12" y="26"/>
                        <a:pt x="15" y="26"/>
                        <a:pt x="15" y="26"/>
                      </a:cubicBezTo>
                      <a:cubicBezTo>
                        <a:pt x="14" y="28"/>
                        <a:pt x="13" y="28"/>
                        <a:pt x="14" y="30"/>
                      </a:cubicBezTo>
                      <a:cubicBezTo>
                        <a:pt x="15" y="33"/>
                        <a:pt x="15" y="31"/>
                        <a:pt x="16" y="32"/>
                      </a:cubicBezTo>
                      <a:cubicBezTo>
                        <a:pt x="16" y="33"/>
                        <a:pt x="15" y="35"/>
                        <a:pt x="16" y="36"/>
                      </a:cubicBezTo>
                      <a:cubicBezTo>
                        <a:pt x="17" y="38"/>
                        <a:pt x="14" y="38"/>
                        <a:pt x="13" y="38"/>
                      </a:cubicBezTo>
                      <a:cubicBezTo>
                        <a:pt x="11" y="39"/>
                        <a:pt x="10" y="37"/>
                        <a:pt x="8" y="39"/>
                      </a:cubicBezTo>
                      <a:cubicBezTo>
                        <a:pt x="7" y="41"/>
                        <a:pt x="12" y="40"/>
                        <a:pt x="11" y="41"/>
                      </a:cubicBezTo>
                      <a:cubicBezTo>
                        <a:pt x="11" y="41"/>
                        <a:pt x="9" y="42"/>
                        <a:pt x="9" y="42"/>
                      </a:cubicBezTo>
                      <a:cubicBezTo>
                        <a:pt x="9" y="43"/>
                        <a:pt x="10" y="43"/>
                        <a:pt x="9" y="44"/>
                      </a:cubicBezTo>
                      <a:cubicBezTo>
                        <a:pt x="8" y="45"/>
                        <a:pt x="7" y="46"/>
                        <a:pt x="5" y="47"/>
                      </a:cubicBezTo>
                      <a:cubicBezTo>
                        <a:pt x="4" y="48"/>
                        <a:pt x="6" y="49"/>
                        <a:pt x="6" y="49"/>
                      </a:cubicBezTo>
                      <a:cubicBezTo>
                        <a:pt x="7" y="49"/>
                        <a:pt x="9" y="48"/>
                        <a:pt x="9" y="48"/>
                      </a:cubicBezTo>
                      <a:cubicBezTo>
                        <a:pt x="9" y="49"/>
                        <a:pt x="12" y="49"/>
                        <a:pt x="13" y="50"/>
                      </a:cubicBezTo>
                      <a:cubicBezTo>
                        <a:pt x="15" y="50"/>
                        <a:pt x="17" y="48"/>
                        <a:pt x="18" y="48"/>
                      </a:cubicBezTo>
                      <a:cubicBezTo>
                        <a:pt x="18" y="48"/>
                        <a:pt x="16" y="53"/>
                        <a:pt x="13" y="52"/>
                      </a:cubicBezTo>
                      <a:cubicBezTo>
                        <a:pt x="12" y="51"/>
                        <a:pt x="11" y="52"/>
                        <a:pt x="10" y="52"/>
                      </a:cubicBezTo>
                      <a:cubicBezTo>
                        <a:pt x="8" y="52"/>
                        <a:pt x="9" y="51"/>
                        <a:pt x="8" y="51"/>
                      </a:cubicBezTo>
                      <a:cubicBezTo>
                        <a:pt x="8" y="51"/>
                        <a:pt x="8" y="54"/>
                        <a:pt x="7" y="55"/>
                      </a:cubicBezTo>
                      <a:cubicBezTo>
                        <a:pt x="7" y="55"/>
                        <a:pt x="6" y="56"/>
                        <a:pt x="5" y="57"/>
                      </a:cubicBezTo>
                      <a:cubicBezTo>
                        <a:pt x="5" y="57"/>
                        <a:pt x="3" y="58"/>
                        <a:pt x="3" y="59"/>
                      </a:cubicBezTo>
                      <a:cubicBezTo>
                        <a:pt x="3" y="59"/>
                        <a:pt x="5" y="59"/>
                        <a:pt x="5" y="59"/>
                      </a:cubicBezTo>
                      <a:cubicBezTo>
                        <a:pt x="5" y="59"/>
                        <a:pt x="4" y="59"/>
                        <a:pt x="5" y="60"/>
                      </a:cubicBezTo>
                      <a:cubicBezTo>
                        <a:pt x="5" y="60"/>
                        <a:pt x="7" y="57"/>
                        <a:pt x="8" y="57"/>
                      </a:cubicBezTo>
                      <a:cubicBezTo>
                        <a:pt x="9" y="57"/>
                        <a:pt x="11" y="58"/>
                        <a:pt x="12" y="57"/>
                      </a:cubicBezTo>
                      <a:cubicBezTo>
                        <a:pt x="14" y="57"/>
                        <a:pt x="13" y="55"/>
                        <a:pt x="15" y="55"/>
                      </a:cubicBezTo>
                      <a:cubicBezTo>
                        <a:pt x="16" y="54"/>
                        <a:pt x="17" y="55"/>
                        <a:pt x="19" y="55"/>
                      </a:cubicBezTo>
                      <a:cubicBezTo>
                        <a:pt x="20" y="56"/>
                        <a:pt x="21" y="54"/>
                        <a:pt x="23" y="55"/>
                      </a:cubicBezTo>
                      <a:cubicBezTo>
                        <a:pt x="24" y="56"/>
                        <a:pt x="26" y="55"/>
                        <a:pt x="27" y="54"/>
                      </a:cubicBezTo>
                      <a:cubicBezTo>
                        <a:pt x="29" y="54"/>
                        <a:pt x="32" y="54"/>
                        <a:pt x="34" y="54"/>
                      </a:cubicBezTo>
                      <a:cubicBezTo>
                        <a:pt x="34" y="54"/>
                        <a:pt x="38" y="51"/>
                        <a:pt x="38" y="51"/>
                      </a:cubicBezTo>
                      <a:cubicBezTo>
                        <a:pt x="37" y="50"/>
                        <a:pt x="33" y="51"/>
                        <a:pt x="33" y="50"/>
                      </a:cubicBezTo>
                      <a:cubicBezTo>
                        <a:pt x="33" y="49"/>
                        <a:pt x="37" y="46"/>
                        <a:pt x="38" y="46"/>
                      </a:cubicBezTo>
                      <a:cubicBezTo>
                        <a:pt x="39" y="44"/>
                        <a:pt x="40" y="40"/>
                        <a:pt x="36" y="40"/>
                      </a:cubicBezTo>
                      <a:cubicBezTo>
                        <a:pt x="35" y="40"/>
                        <a:pt x="33" y="41"/>
                        <a:pt x="32" y="41"/>
                      </a:cubicBezTo>
                      <a:cubicBezTo>
                        <a:pt x="30" y="40"/>
                        <a:pt x="32" y="40"/>
                        <a:pt x="32" y="39"/>
                      </a:cubicBezTo>
                      <a:cubicBezTo>
                        <a:pt x="32" y="38"/>
                        <a:pt x="32" y="37"/>
                        <a:pt x="31" y="36"/>
                      </a:cubicBezTo>
                      <a:cubicBezTo>
                        <a:pt x="31" y="36"/>
                        <a:pt x="27" y="35"/>
                        <a:pt x="28" y="34"/>
                      </a:cubicBezTo>
                      <a:cubicBezTo>
                        <a:pt x="28" y="34"/>
                        <a:pt x="30" y="35"/>
                        <a:pt x="30" y="34"/>
                      </a:cubicBezTo>
                      <a:cubicBezTo>
                        <a:pt x="31" y="33"/>
                        <a:pt x="30" y="32"/>
                        <a:pt x="29" y="31"/>
                      </a:cubicBezTo>
                      <a:cubicBezTo>
                        <a:pt x="26" y="29"/>
                        <a:pt x="25" y="29"/>
                        <a:pt x="23" y="25"/>
                      </a:cubicBezTo>
                      <a:cubicBezTo>
                        <a:pt x="22" y="23"/>
                        <a:pt x="21" y="21"/>
                        <a:pt x="18" y="19"/>
                      </a:cubicBezTo>
                      <a:cubicBezTo>
                        <a:pt x="17" y="18"/>
                        <a:pt x="13" y="20"/>
                        <a:pt x="12" y="18"/>
                      </a:cubicBezTo>
                      <a:cubicBezTo>
                        <a:pt x="12" y="18"/>
                        <a:pt x="18" y="17"/>
                        <a:pt x="17" y="16"/>
                      </a:cubicBezTo>
                      <a:cubicBezTo>
                        <a:pt x="17" y="16"/>
                        <a:pt x="15" y="17"/>
                        <a:pt x="14" y="16"/>
                      </a:cubicBezTo>
                      <a:cubicBezTo>
                        <a:pt x="14" y="16"/>
                        <a:pt x="18" y="15"/>
                        <a:pt x="18" y="15"/>
                      </a:cubicBezTo>
                      <a:cubicBezTo>
                        <a:pt x="19" y="14"/>
                        <a:pt x="22" y="9"/>
                        <a:pt x="21" y="8"/>
                      </a:cubicBezTo>
                      <a:cubicBezTo>
                        <a:pt x="20" y="6"/>
                        <a:pt x="17" y="6"/>
                        <a:pt x="15" y="6"/>
                      </a:cubicBezTo>
                      <a:cubicBezTo>
                        <a:pt x="14" y="7"/>
                        <a:pt x="9" y="7"/>
                        <a:pt x="9" y="7"/>
                      </a:cubicBezTo>
                      <a:cubicBezTo>
                        <a:pt x="9" y="7"/>
                        <a:pt x="11" y="6"/>
                        <a:pt x="11" y="6"/>
                      </a:cubicBezTo>
                      <a:cubicBezTo>
                        <a:pt x="11" y="6"/>
                        <a:pt x="9" y="5"/>
                        <a:pt x="9" y="6"/>
                      </a:cubicBezTo>
                      <a:cubicBezTo>
                        <a:pt x="9" y="5"/>
                        <a:pt x="18" y="1"/>
                        <a:pt x="15" y="0"/>
                      </a:cubicBezTo>
                      <a:cubicBezTo>
                        <a:pt x="14" y="0"/>
                        <a:pt x="17" y="1"/>
                        <a:pt x="1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493">
                  <a:extLst>
                    <a:ext uri="{FF2B5EF4-FFF2-40B4-BE49-F238E27FC236}">
                      <a16:creationId xmlns:a16="http://schemas.microsoft.com/office/drawing/2014/main" id="{E0C313B7-7CC7-4F1B-B8A6-7496E27CF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5811" y="7681268"/>
                  <a:ext cx="45606" cy="90845"/>
                </a:xfrm>
                <a:custGeom>
                  <a:avLst/>
                  <a:gdLst>
                    <a:gd name="T0" fmla="*/ 5 w 6"/>
                    <a:gd name="T1" fmla="*/ 1 h 11"/>
                    <a:gd name="T2" fmla="*/ 5 w 6"/>
                    <a:gd name="T3" fmla="*/ 7 h 11"/>
                    <a:gd name="T4" fmla="*/ 3 w 6"/>
                    <a:gd name="T5" fmla="*/ 10 h 11"/>
                    <a:gd name="T6" fmla="*/ 1 w 6"/>
                    <a:gd name="T7" fmla="*/ 4 h 11"/>
                    <a:gd name="T8" fmla="*/ 5 w 6"/>
                    <a:gd name="T9" fmla="*/ 1 h 11"/>
                    <a:gd name="T10" fmla="*/ 5 w 6"/>
                    <a:gd name="T1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5" y="1"/>
                      </a:moveTo>
                      <a:cubicBezTo>
                        <a:pt x="5" y="3"/>
                        <a:pt x="6" y="5"/>
                        <a:pt x="5" y="7"/>
                      </a:cubicBezTo>
                      <a:cubicBezTo>
                        <a:pt x="4" y="8"/>
                        <a:pt x="5" y="11"/>
                        <a:pt x="3" y="10"/>
                      </a:cubicBezTo>
                      <a:cubicBezTo>
                        <a:pt x="1" y="8"/>
                        <a:pt x="0" y="6"/>
                        <a:pt x="1" y="4"/>
                      </a:cubicBezTo>
                      <a:cubicBezTo>
                        <a:pt x="1" y="3"/>
                        <a:pt x="5" y="0"/>
                        <a:pt x="5" y="1"/>
                      </a:cubicBezTo>
                      <a:cubicBezTo>
                        <a:pt x="5" y="2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494">
                  <a:extLst>
                    <a:ext uri="{FF2B5EF4-FFF2-40B4-BE49-F238E27FC236}">
                      <a16:creationId xmlns:a16="http://schemas.microsoft.com/office/drawing/2014/main" id="{5AC7EAC2-0132-4773-B668-5A62B294F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9714" y="7763599"/>
                  <a:ext cx="69752" cy="124913"/>
                </a:xfrm>
                <a:custGeom>
                  <a:avLst/>
                  <a:gdLst>
                    <a:gd name="T0" fmla="*/ 7 w 9"/>
                    <a:gd name="T1" fmla="*/ 3 h 15"/>
                    <a:gd name="T2" fmla="*/ 5 w 9"/>
                    <a:gd name="T3" fmla="*/ 2 h 15"/>
                    <a:gd name="T4" fmla="*/ 0 w 9"/>
                    <a:gd name="T5" fmla="*/ 2 h 15"/>
                    <a:gd name="T6" fmla="*/ 1 w 9"/>
                    <a:gd name="T7" fmla="*/ 8 h 15"/>
                    <a:gd name="T8" fmla="*/ 2 w 9"/>
                    <a:gd name="T9" fmla="*/ 13 h 15"/>
                    <a:gd name="T10" fmla="*/ 4 w 9"/>
                    <a:gd name="T11" fmla="*/ 14 h 15"/>
                    <a:gd name="T12" fmla="*/ 8 w 9"/>
                    <a:gd name="T13" fmla="*/ 10 h 15"/>
                    <a:gd name="T14" fmla="*/ 7 w 9"/>
                    <a:gd name="T15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5">
                      <a:moveTo>
                        <a:pt x="7" y="3"/>
                      </a:moveTo>
                      <a:cubicBezTo>
                        <a:pt x="6" y="3"/>
                        <a:pt x="7" y="0"/>
                        <a:pt x="5" y="2"/>
                      </a:cubicBezTo>
                      <a:cubicBezTo>
                        <a:pt x="2" y="4"/>
                        <a:pt x="3" y="4"/>
                        <a:pt x="0" y="2"/>
                      </a:cubicBezTo>
                      <a:cubicBezTo>
                        <a:pt x="0" y="2"/>
                        <a:pt x="1" y="8"/>
                        <a:pt x="1" y="8"/>
                      </a:cubicBezTo>
                      <a:cubicBezTo>
                        <a:pt x="2" y="10"/>
                        <a:pt x="2" y="11"/>
                        <a:pt x="2" y="13"/>
                      </a:cubicBezTo>
                      <a:cubicBezTo>
                        <a:pt x="2" y="14"/>
                        <a:pt x="2" y="15"/>
                        <a:pt x="4" y="14"/>
                      </a:cubicBezTo>
                      <a:cubicBezTo>
                        <a:pt x="6" y="13"/>
                        <a:pt x="8" y="13"/>
                        <a:pt x="8" y="10"/>
                      </a:cubicBezTo>
                      <a:cubicBezTo>
                        <a:pt x="8" y="9"/>
                        <a:pt x="9" y="3"/>
                        <a:pt x="7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95">
                  <a:extLst>
                    <a:ext uri="{FF2B5EF4-FFF2-40B4-BE49-F238E27FC236}">
                      <a16:creationId xmlns:a16="http://schemas.microsoft.com/office/drawing/2014/main" id="{9A4A47CB-0F81-4121-A8AC-BDE4AD3E6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365" y="7914061"/>
                  <a:ext cx="126088" cy="82329"/>
                </a:xfrm>
                <a:custGeom>
                  <a:avLst/>
                  <a:gdLst>
                    <a:gd name="T0" fmla="*/ 5 w 16"/>
                    <a:gd name="T1" fmla="*/ 1 h 10"/>
                    <a:gd name="T2" fmla="*/ 0 w 16"/>
                    <a:gd name="T3" fmla="*/ 2 h 10"/>
                    <a:gd name="T4" fmla="*/ 3 w 16"/>
                    <a:gd name="T5" fmla="*/ 5 h 10"/>
                    <a:gd name="T6" fmla="*/ 8 w 16"/>
                    <a:gd name="T7" fmla="*/ 7 h 10"/>
                    <a:gd name="T8" fmla="*/ 14 w 16"/>
                    <a:gd name="T9" fmla="*/ 8 h 10"/>
                    <a:gd name="T10" fmla="*/ 13 w 16"/>
                    <a:gd name="T11" fmla="*/ 4 h 10"/>
                    <a:gd name="T12" fmla="*/ 15 w 16"/>
                    <a:gd name="T13" fmla="*/ 1 h 10"/>
                    <a:gd name="T14" fmla="*/ 11 w 16"/>
                    <a:gd name="T15" fmla="*/ 1 h 10"/>
                    <a:gd name="T16" fmla="*/ 5 w 16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">
                      <a:moveTo>
                        <a:pt x="5" y="1"/>
                      </a:moveTo>
                      <a:cubicBezTo>
                        <a:pt x="4" y="1"/>
                        <a:pt x="1" y="1"/>
                        <a:pt x="0" y="2"/>
                      </a:cubicBezTo>
                      <a:cubicBezTo>
                        <a:pt x="0" y="3"/>
                        <a:pt x="2" y="4"/>
                        <a:pt x="3" y="5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10" y="8"/>
                        <a:pt x="12" y="10"/>
                        <a:pt x="14" y="8"/>
                      </a:cubicBezTo>
                      <a:cubicBezTo>
                        <a:pt x="16" y="7"/>
                        <a:pt x="12" y="6"/>
                        <a:pt x="13" y="4"/>
                      </a:cubicBezTo>
                      <a:cubicBezTo>
                        <a:pt x="13" y="4"/>
                        <a:pt x="16" y="2"/>
                        <a:pt x="15" y="1"/>
                      </a:cubicBezTo>
                      <a:cubicBezTo>
                        <a:pt x="15" y="0"/>
                        <a:pt x="11" y="1"/>
                        <a:pt x="11" y="1"/>
                      </a:cubicBezTo>
                      <a:cubicBezTo>
                        <a:pt x="9" y="2"/>
                        <a:pt x="7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98">
                  <a:extLst>
                    <a:ext uri="{FF2B5EF4-FFF2-40B4-BE49-F238E27FC236}">
                      <a16:creationId xmlns:a16="http://schemas.microsoft.com/office/drawing/2014/main" id="{424E8069-4605-46A5-9AD7-DB777A777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7488" y="6812552"/>
                  <a:ext cx="56338" cy="59618"/>
                </a:xfrm>
                <a:custGeom>
                  <a:avLst/>
                  <a:gdLst>
                    <a:gd name="T0" fmla="*/ 1 w 7"/>
                    <a:gd name="T1" fmla="*/ 4 h 7"/>
                    <a:gd name="T2" fmla="*/ 1 w 7"/>
                    <a:gd name="T3" fmla="*/ 1 h 7"/>
                    <a:gd name="T4" fmla="*/ 7 w 7"/>
                    <a:gd name="T5" fmla="*/ 1 h 7"/>
                    <a:gd name="T6" fmla="*/ 1 w 7"/>
                    <a:gd name="T7" fmla="*/ 4 h 7"/>
                    <a:gd name="T8" fmla="*/ 1 w 7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1" y="4"/>
                      </a:moveTo>
                      <a:cubicBezTo>
                        <a:pt x="1" y="3"/>
                        <a:pt x="0" y="1"/>
                        <a:pt x="1" y="1"/>
                      </a:cubicBezTo>
                      <a:cubicBezTo>
                        <a:pt x="2" y="1"/>
                        <a:pt x="7" y="0"/>
                        <a:pt x="7" y="1"/>
                      </a:cubicBezTo>
                      <a:cubicBezTo>
                        <a:pt x="7" y="2"/>
                        <a:pt x="2" y="6"/>
                        <a:pt x="1" y="4"/>
                      </a:cubicBezTo>
                      <a:cubicBezTo>
                        <a:pt x="1" y="1"/>
                        <a:pt x="2" y="7"/>
                        <a:pt x="1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99">
                  <a:extLst>
                    <a:ext uri="{FF2B5EF4-FFF2-40B4-BE49-F238E27FC236}">
                      <a16:creationId xmlns:a16="http://schemas.microsoft.com/office/drawing/2014/main" id="{E2F40705-E174-4D24-B2DD-F45AB6A05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5536" y="6789841"/>
                  <a:ext cx="40241" cy="22711"/>
                </a:xfrm>
                <a:custGeom>
                  <a:avLst/>
                  <a:gdLst>
                    <a:gd name="T0" fmla="*/ 3 w 5"/>
                    <a:gd name="T1" fmla="*/ 2 h 3"/>
                    <a:gd name="T2" fmla="*/ 0 w 5"/>
                    <a:gd name="T3" fmla="*/ 1 h 3"/>
                    <a:gd name="T4" fmla="*/ 4 w 5"/>
                    <a:gd name="T5" fmla="*/ 1 h 3"/>
                    <a:gd name="T6" fmla="*/ 3 w 5"/>
                    <a:gd name="T7" fmla="*/ 2 h 3"/>
                    <a:gd name="T8" fmla="*/ 3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1"/>
                        <a:pt x="4" y="0"/>
                        <a:pt x="4" y="1"/>
                      </a:cubicBezTo>
                      <a:cubicBezTo>
                        <a:pt x="5" y="2"/>
                        <a:pt x="4" y="3"/>
                        <a:pt x="3" y="2"/>
                      </a:cubicBezTo>
                      <a:cubicBezTo>
                        <a:pt x="1" y="2"/>
                        <a:pt x="5" y="3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500">
                  <a:extLst>
                    <a:ext uri="{FF2B5EF4-FFF2-40B4-BE49-F238E27FC236}">
                      <a16:creationId xmlns:a16="http://schemas.microsoft.com/office/drawing/2014/main" id="{058FA83D-32FA-4BCF-A6E1-FB0718A57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1887" y="6846618"/>
                  <a:ext cx="45606" cy="82329"/>
                </a:xfrm>
                <a:custGeom>
                  <a:avLst/>
                  <a:gdLst>
                    <a:gd name="T0" fmla="*/ 6 w 6"/>
                    <a:gd name="T1" fmla="*/ 2 h 10"/>
                    <a:gd name="T2" fmla="*/ 3 w 6"/>
                    <a:gd name="T3" fmla="*/ 9 h 10"/>
                    <a:gd name="T4" fmla="*/ 6 w 6"/>
                    <a:gd name="T5" fmla="*/ 2 h 10"/>
                    <a:gd name="T6" fmla="*/ 6 w 6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0">
                      <a:moveTo>
                        <a:pt x="6" y="2"/>
                      </a:moveTo>
                      <a:cubicBezTo>
                        <a:pt x="6" y="0"/>
                        <a:pt x="0" y="10"/>
                        <a:pt x="3" y="9"/>
                      </a:cubicBezTo>
                      <a:cubicBezTo>
                        <a:pt x="4" y="9"/>
                        <a:pt x="6" y="3"/>
                        <a:pt x="6" y="2"/>
                      </a:cubicBezTo>
                      <a:cubicBezTo>
                        <a:pt x="6" y="1"/>
                        <a:pt x="6" y="3"/>
                        <a:pt x="6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501">
                  <a:extLst>
                    <a:ext uri="{FF2B5EF4-FFF2-40B4-BE49-F238E27FC236}">
                      <a16:creationId xmlns:a16="http://schemas.microsoft.com/office/drawing/2014/main" id="{2F238893-E5E8-4552-9784-C9CE540BB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1642" y="6704671"/>
                  <a:ext cx="32193" cy="34068"/>
                </a:xfrm>
                <a:custGeom>
                  <a:avLst/>
                  <a:gdLst>
                    <a:gd name="T0" fmla="*/ 3 w 4"/>
                    <a:gd name="T1" fmla="*/ 3 h 4"/>
                    <a:gd name="T2" fmla="*/ 1 w 4"/>
                    <a:gd name="T3" fmla="*/ 1 h 4"/>
                    <a:gd name="T4" fmla="*/ 3 w 4"/>
                    <a:gd name="T5" fmla="*/ 0 h 4"/>
                    <a:gd name="T6" fmla="*/ 3 w 4"/>
                    <a:gd name="T7" fmla="*/ 3 h 4"/>
                    <a:gd name="T8" fmla="*/ 3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2" y="3"/>
                        <a:pt x="0" y="2"/>
                        <a:pt x="1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4" y="0"/>
                        <a:pt x="4" y="2"/>
                        <a:pt x="3" y="3"/>
                      </a:cubicBezTo>
                      <a:cubicBezTo>
                        <a:pt x="2" y="4"/>
                        <a:pt x="4" y="2"/>
                        <a:pt x="3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502">
                  <a:extLst>
                    <a:ext uri="{FF2B5EF4-FFF2-40B4-BE49-F238E27FC236}">
                      <a16:creationId xmlns:a16="http://schemas.microsoft.com/office/drawing/2014/main" id="{52924984-F728-42F1-921A-50568347F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7757" y="6963014"/>
                  <a:ext cx="45606" cy="76652"/>
                </a:xfrm>
                <a:custGeom>
                  <a:avLst/>
                  <a:gdLst>
                    <a:gd name="T0" fmla="*/ 6 w 6"/>
                    <a:gd name="T1" fmla="*/ 2 h 9"/>
                    <a:gd name="T2" fmla="*/ 6 w 6"/>
                    <a:gd name="T3" fmla="*/ 4 h 9"/>
                    <a:gd name="T4" fmla="*/ 5 w 6"/>
                    <a:gd name="T5" fmla="*/ 9 h 9"/>
                    <a:gd name="T6" fmla="*/ 0 w 6"/>
                    <a:gd name="T7" fmla="*/ 3 h 9"/>
                    <a:gd name="T8" fmla="*/ 3 w 6"/>
                    <a:gd name="T9" fmla="*/ 3 h 9"/>
                    <a:gd name="T10" fmla="*/ 6 w 6"/>
                    <a:gd name="T11" fmla="*/ 2 h 9"/>
                    <a:gd name="T12" fmla="*/ 6 w 6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9">
                      <a:moveTo>
                        <a:pt x="6" y="2"/>
                      </a:moveTo>
                      <a:cubicBezTo>
                        <a:pt x="6" y="1"/>
                        <a:pt x="6" y="4"/>
                        <a:pt x="6" y="4"/>
                      </a:cubicBezTo>
                      <a:cubicBezTo>
                        <a:pt x="6" y="6"/>
                        <a:pt x="6" y="8"/>
                        <a:pt x="5" y="9"/>
                      </a:cubicBezTo>
                      <a:cubicBezTo>
                        <a:pt x="5" y="9"/>
                        <a:pt x="0" y="5"/>
                        <a:pt x="0" y="3"/>
                      </a:cubicBezTo>
                      <a:cubicBezTo>
                        <a:pt x="0" y="3"/>
                        <a:pt x="2" y="2"/>
                        <a:pt x="3" y="3"/>
                      </a:cubicBezTo>
                      <a:cubicBezTo>
                        <a:pt x="4" y="4"/>
                        <a:pt x="5" y="4"/>
                        <a:pt x="6" y="2"/>
                      </a:cubicBezTo>
                      <a:cubicBezTo>
                        <a:pt x="6" y="0"/>
                        <a:pt x="6" y="3"/>
                        <a:pt x="6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503">
                  <a:extLst>
                    <a:ext uri="{FF2B5EF4-FFF2-40B4-BE49-F238E27FC236}">
                      <a16:creationId xmlns:a16="http://schemas.microsoft.com/office/drawing/2014/main" id="{2567F23E-9C94-40CB-9C53-53F31B216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1421" y="6980048"/>
                  <a:ext cx="64385" cy="68133"/>
                </a:xfrm>
                <a:custGeom>
                  <a:avLst/>
                  <a:gdLst>
                    <a:gd name="T0" fmla="*/ 6 w 8"/>
                    <a:gd name="T1" fmla="*/ 7 h 8"/>
                    <a:gd name="T2" fmla="*/ 1 w 8"/>
                    <a:gd name="T3" fmla="*/ 4 h 8"/>
                    <a:gd name="T4" fmla="*/ 6 w 8"/>
                    <a:gd name="T5" fmla="*/ 7 h 8"/>
                    <a:gd name="T6" fmla="*/ 6 w 8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6" y="7"/>
                      </a:moveTo>
                      <a:cubicBezTo>
                        <a:pt x="5" y="8"/>
                        <a:pt x="0" y="5"/>
                        <a:pt x="1" y="4"/>
                      </a:cubicBezTo>
                      <a:cubicBezTo>
                        <a:pt x="3" y="0"/>
                        <a:pt x="8" y="5"/>
                        <a:pt x="6" y="7"/>
                      </a:cubicBezTo>
                      <a:cubicBezTo>
                        <a:pt x="5" y="8"/>
                        <a:pt x="7" y="6"/>
                        <a:pt x="6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504">
                  <a:extLst>
                    <a:ext uri="{FF2B5EF4-FFF2-40B4-BE49-F238E27FC236}">
                      <a16:creationId xmlns:a16="http://schemas.microsoft.com/office/drawing/2014/main" id="{F9D3E2C3-7BBD-4388-BB9F-F1E4CB396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9729" y="7840248"/>
                  <a:ext cx="37559" cy="31230"/>
                </a:xfrm>
                <a:custGeom>
                  <a:avLst/>
                  <a:gdLst>
                    <a:gd name="T0" fmla="*/ 4 w 5"/>
                    <a:gd name="T1" fmla="*/ 2 h 4"/>
                    <a:gd name="T2" fmla="*/ 3 w 5"/>
                    <a:gd name="T3" fmla="*/ 3 h 4"/>
                    <a:gd name="T4" fmla="*/ 0 w 5"/>
                    <a:gd name="T5" fmla="*/ 2 h 4"/>
                    <a:gd name="T6" fmla="*/ 4 w 5"/>
                    <a:gd name="T7" fmla="*/ 0 h 4"/>
                    <a:gd name="T8" fmla="*/ 4 w 5"/>
                    <a:gd name="T9" fmla="*/ 2 h 4"/>
                    <a:gd name="T10" fmla="*/ 4 w 5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4" y="2"/>
                      </a:moveTo>
                      <a:cubicBezTo>
                        <a:pt x="5" y="1"/>
                        <a:pt x="4" y="4"/>
                        <a:pt x="3" y="3"/>
                      </a:cubicBezTo>
                      <a:cubicBezTo>
                        <a:pt x="3" y="3"/>
                        <a:pt x="0" y="2"/>
                        <a:pt x="0" y="2"/>
                      </a:cubicBezTo>
                      <a:cubicBezTo>
                        <a:pt x="0" y="2"/>
                        <a:pt x="3" y="0"/>
                        <a:pt x="4" y="0"/>
                      </a:cubicBezTo>
                      <a:cubicBezTo>
                        <a:pt x="4" y="0"/>
                        <a:pt x="3" y="2"/>
                        <a:pt x="4" y="2"/>
                      </a:cubicBezTo>
                      <a:cubicBezTo>
                        <a:pt x="5" y="1"/>
                        <a:pt x="3" y="2"/>
                        <a:pt x="4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505">
                  <a:extLst>
                    <a:ext uri="{FF2B5EF4-FFF2-40B4-BE49-F238E27FC236}">
                      <a16:creationId xmlns:a16="http://schemas.microsoft.com/office/drawing/2014/main" id="{D5F75AF0-5FC6-485C-87BF-A96F55F6D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3409" y="6821068"/>
                  <a:ext cx="48288" cy="51099"/>
                </a:xfrm>
                <a:custGeom>
                  <a:avLst/>
                  <a:gdLst>
                    <a:gd name="T0" fmla="*/ 5 w 6"/>
                    <a:gd name="T1" fmla="*/ 1 h 6"/>
                    <a:gd name="T2" fmla="*/ 4 w 6"/>
                    <a:gd name="T3" fmla="*/ 5 h 6"/>
                    <a:gd name="T4" fmla="*/ 1 w 6"/>
                    <a:gd name="T5" fmla="*/ 5 h 6"/>
                    <a:gd name="T6" fmla="*/ 5 w 6"/>
                    <a:gd name="T7" fmla="*/ 1 h 6"/>
                    <a:gd name="T8" fmla="*/ 5 w 6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1"/>
                      </a:moveTo>
                      <a:cubicBezTo>
                        <a:pt x="6" y="2"/>
                        <a:pt x="4" y="3"/>
                        <a:pt x="4" y="5"/>
                      </a:cubicBezTo>
                      <a:cubicBezTo>
                        <a:pt x="3" y="6"/>
                        <a:pt x="2" y="6"/>
                        <a:pt x="1" y="5"/>
                      </a:cubicBezTo>
                      <a:cubicBezTo>
                        <a:pt x="0" y="4"/>
                        <a:pt x="5" y="0"/>
                        <a:pt x="5" y="1"/>
                      </a:cubicBezTo>
                      <a:cubicBezTo>
                        <a:pt x="6" y="2"/>
                        <a:pt x="5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506">
                  <a:extLst>
                    <a:ext uri="{FF2B5EF4-FFF2-40B4-BE49-F238E27FC236}">
                      <a16:creationId xmlns:a16="http://schemas.microsoft.com/office/drawing/2014/main" id="{F85709AB-7E2E-49E7-BF92-118ECE042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7559" y="6880685"/>
                  <a:ext cx="24144" cy="25550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2 h 3"/>
                    <a:gd name="T4" fmla="*/ 2 w 3"/>
                    <a:gd name="T5" fmla="*/ 3 h 3"/>
                    <a:gd name="T6" fmla="*/ 3 w 3"/>
                    <a:gd name="T7" fmla="*/ 1 h 3"/>
                    <a:gd name="T8" fmla="*/ 3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3" y="3"/>
                        <a:pt x="3" y="0"/>
                        <a:pt x="3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507">
                  <a:extLst>
                    <a:ext uri="{FF2B5EF4-FFF2-40B4-BE49-F238E27FC236}">
                      <a16:creationId xmlns:a16="http://schemas.microsoft.com/office/drawing/2014/main" id="{EBDF9838-B0F2-4961-AD43-71930BDC7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906238"/>
                  <a:ext cx="13414" cy="8516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508">
                  <a:extLst>
                    <a:ext uri="{FF2B5EF4-FFF2-40B4-BE49-F238E27FC236}">
                      <a16:creationId xmlns:a16="http://schemas.microsoft.com/office/drawing/2014/main" id="{1C53C960-0E91-42BB-80AF-375648E59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928949"/>
                  <a:ext cx="8048" cy="17034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509">
                  <a:extLst>
                    <a:ext uri="{FF2B5EF4-FFF2-40B4-BE49-F238E27FC236}">
                      <a16:creationId xmlns:a16="http://schemas.microsoft.com/office/drawing/2014/main" id="{566DAEA8-E23D-45EC-8D02-1EA540FE5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945981"/>
                  <a:ext cx="13414" cy="8516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510">
                  <a:extLst>
                    <a:ext uri="{FF2B5EF4-FFF2-40B4-BE49-F238E27FC236}">
                      <a16:creationId xmlns:a16="http://schemas.microsoft.com/office/drawing/2014/main" id="{09E8FFF4-E515-4B5E-B9BD-7B89057CD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3406" y="7070893"/>
                  <a:ext cx="8048" cy="17034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511">
                  <a:extLst>
                    <a:ext uri="{FF2B5EF4-FFF2-40B4-BE49-F238E27FC236}">
                      <a16:creationId xmlns:a16="http://schemas.microsoft.com/office/drawing/2014/main" id="{ED330497-E3C1-498C-910A-B2DD028D8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1448" y="6696156"/>
                  <a:ext cx="16097" cy="34068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1 h 4"/>
                    <a:gd name="T4" fmla="*/ 1 w 2"/>
                    <a:gd name="T5" fmla="*/ 4 h 4"/>
                    <a:gd name="T6" fmla="*/ 1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0" y="3"/>
                        <a:pt x="0" y="1"/>
                        <a:pt x="2" y="1"/>
                      </a:cubicBezTo>
                      <a:cubicBezTo>
                        <a:pt x="2" y="0"/>
                        <a:pt x="2" y="4"/>
                        <a:pt x="1" y="4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9D5AB483-0273-45BD-9509-0D80A1447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3599" y="6170950"/>
                  <a:ext cx="2684" cy="2841"/>
                </a:xfrm>
                <a:prstGeom prst="rect">
                  <a:avLst/>
                </a:pr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645">
                  <a:extLst>
                    <a:ext uri="{FF2B5EF4-FFF2-40B4-BE49-F238E27FC236}">
                      <a16:creationId xmlns:a16="http://schemas.microsoft.com/office/drawing/2014/main" id="{5A533255-4290-48D0-B5AE-776CE094D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364" y="7255426"/>
                  <a:ext cx="244133" cy="141949"/>
                </a:xfrm>
                <a:custGeom>
                  <a:avLst/>
                  <a:gdLst>
                    <a:gd name="T0" fmla="*/ 10 w 31"/>
                    <a:gd name="T1" fmla="*/ 17 h 17"/>
                    <a:gd name="T2" fmla="*/ 13 w 31"/>
                    <a:gd name="T3" fmla="*/ 14 h 17"/>
                    <a:gd name="T4" fmla="*/ 18 w 31"/>
                    <a:gd name="T5" fmla="*/ 16 h 17"/>
                    <a:gd name="T6" fmla="*/ 21 w 31"/>
                    <a:gd name="T7" fmla="*/ 16 h 17"/>
                    <a:gd name="T8" fmla="*/ 23 w 31"/>
                    <a:gd name="T9" fmla="*/ 15 h 17"/>
                    <a:gd name="T10" fmla="*/ 29 w 31"/>
                    <a:gd name="T11" fmla="*/ 11 h 17"/>
                    <a:gd name="T12" fmla="*/ 27 w 31"/>
                    <a:gd name="T13" fmla="*/ 7 h 17"/>
                    <a:gd name="T14" fmla="*/ 21 w 31"/>
                    <a:gd name="T15" fmla="*/ 5 h 17"/>
                    <a:gd name="T16" fmla="*/ 17 w 31"/>
                    <a:gd name="T17" fmla="*/ 3 h 17"/>
                    <a:gd name="T18" fmla="*/ 13 w 31"/>
                    <a:gd name="T19" fmla="*/ 0 h 17"/>
                    <a:gd name="T20" fmla="*/ 11 w 31"/>
                    <a:gd name="T21" fmla="*/ 2 h 17"/>
                    <a:gd name="T22" fmla="*/ 8 w 31"/>
                    <a:gd name="T23" fmla="*/ 2 h 17"/>
                    <a:gd name="T24" fmla="*/ 0 w 31"/>
                    <a:gd name="T25" fmla="*/ 6 h 17"/>
                    <a:gd name="T26" fmla="*/ 2 w 31"/>
                    <a:gd name="T27" fmla="*/ 10 h 17"/>
                    <a:gd name="T28" fmla="*/ 4 w 31"/>
                    <a:gd name="T29" fmla="*/ 13 h 17"/>
                    <a:gd name="T30" fmla="*/ 10 w 31"/>
                    <a:gd name="T3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" h="17">
                      <a:moveTo>
                        <a:pt x="10" y="17"/>
                      </a:moveTo>
                      <a:cubicBezTo>
                        <a:pt x="12" y="17"/>
                        <a:pt x="11" y="14"/>
                        <a:pt x="13" y="14"/>
                      </a:cubicBezTo>
                      <a:cubicBezTo>
                        <a:pt x="15" y="14"/>
                        <a:pt x="16" y="16"/>
                        <a:pt x="18" y="16"/>
                      </a:cubicBezTo>
                      <a:cubicBezTo>
                        <a:pt x="19" y="16"/>
                        <a:pt x="20" y="16"/>
                        <a:pt x="21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6" y="14"/>
                        <a:pt x="27" y="13"/>
                        <a:pt x="29" y="11"/>
                      </a:cubicBezTo>
                      <a:cubicBezTo>
                        <a:pt x="31" y="9"/>
                        <a:pt x="29" y="8"/>
                        <a:pt x="27" y="7"/>
                      </a:cubicBezTo>
                      <a:cubicBezTo>
                        <a:pt x="25" y="6"/>
                        <a:pt x="22" y="3"/>
                        <a:pt x="21" y="5"/>
                      </a:cubicBezTo>
                      <a:cubicBezTo>
                        <a:pt x="19" y="8"/>
                        <a:pt x="18" y="4"/>
                        <a:pt x="17" y="3"/>
                      </a:cubicBezTo>
                      <a:cubicBezTo>
                        <a:pt x="16" y="2"/>
                        <a:pt x="13" y="3"/>
                        <a:pt x="13" y="0"/>
                      </a:cubicBezTo>
                      <a:cubicBezTo>
                        <a:pt x="13" y="1"/>
                        <a:pt x="12" y="3"/>
                        <a:pt x="11" y="2"/>
                      </a:cubicBezTo>
                      <a:cubicBezTo>
                        <a:pt x="9" y="0"/>
                        <a:pt x="9" y="0"/>
                        <a:pt x="8" y="2"/>
                      </a:cubicBezTo>
                      <a:cubicBezTo>
                        <a:pt x="7" y="3"/>
                        <a:pt x="0" y="5"/>
                        <a:pt x="0" y="6"/>
                      </a:cubicBezTo>
                      <a:cubicBezTo>
                        <a:pt x="0" y="6"/>
                        <a:pt x="1" y="9"/>
                        <a:pt x="2" y="10"/>
                      </a:cubicBezTo>
                      <a:cubicBezTo>
                        <a:pt x="2" y="11"/>
                        <a:pt x="3" y="12"/>
                        <a:pt x="4" y="13"/>
                      </a:cubicBezTo>
                      <a:cubicBezTo>
                        <a:pt x="6" y="14"/>
                        <a:pt x="8" y="17"/>
                        <a:pt x="10" y="1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646">
                  <a:extLst>
                    <a:ext uri="{FF2B5EF4-FFF2-40B4-BE49-F238E27FC236}">
                      <a16:creationId xmlns:a16="http://schemas.microsoft.com/office/drawing/2014/main" id="{8F189716-1623-4CCB-8DCB-012D51E1E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3371" y="7371822"/>
                  <a:ext cx="292418" cy="133431"/>
                </a:xfrm>
                <a:custGeom>
                  <a:avLst/>
                  <a:gdLst>
                    <a:gd name="T0" fmla="*/ 32 w 37"/>
                    <a:gd name="T1" fmla="*/ 2 h 16"/>
                    <a:gd name="T2" fmla="*/ 27 w 37"/>
                    <a:gd name="T3" fmla="*/ 0 h 16"/>
                    <a:gd name="T4" fmla="*/ 24 w 37"/>
                    <a:gd name="T5" fmla="*/ 3 h 16"/>
                    <a:gd name="T6" fmla="*/ 20 w 37"/>
                    <a:gd name="T7" fmla="*/ 3 h 16"/>
                    <a:gd name="T8" fmla="*/ 17 w 37"/>
                    <a:gd name="T9" fmla="*/ 7 h 16"/>
                    <a:gd name="T10" fmla="*/ 16 w 37"/>
                    <a:gd name="T11" fmla="*/ 9 h 16"/>
                    <a:gd name="T12" fmla="*/ 13 w 37"/>
                    <a:gd name="T13" fmla="*/ 9 h 16"/>
                    <a:gd name="T14" fmla="*/ 9 w 37"/>
                    <a:gd name="T15" fmla="*/ 10 h 16"/>
                    <a:gd name="T16" fmla="*/ 5 w 37"/>
                    <a:gd name="T17" fmla="*/ 11 h 16"/>
                    <a:gd name="T18" fmla="*/ 0 w 37"/>
                    <a:gd name="T19" fmla="*/ 9 h 16"/>
                    <a:gd name="T20" fmla="*/ 4 w 37"/>
                    <a:gd name="T21" fmla="*/ 13 h 16"/>
                    <a:gd name="T22" fmla="*/ 6 w 37"/>
                    <a:gd name="T23" fmla="*/ 13 h 16"/>
                    <a:gd name="T24" fmla="*/ 8 w 37"/>
                    <a:gd name="T25" fmla="*/ 14 h 16"/>
                    <a:gd name="T26" fmla="*/ 12 w 37"/>
                    <a:gd name="T27" fmla="*/ 13 h 16"/>
                    <a:gd name="T28" fmla="*/ 15 w 37"/>
                    <a:gd name="T29" fmla="*/ 15 h 16"/>
                    <a:gd name="T30" fmla="*/ 22 w 37"/>
                    <a:gd name="T31" fmla="*/ 16 h 16"/>
                    <a:gd name="T32" fmla="*/ 29 w 37"/>
                    <a:gd name="T33" fmla="*/ 14 h 16"/>
                    <a:gd name="T34" fmla="*/ 33 w 37"/>
                    <a:gd name="T35" fmla="*/ 12 h 16"/>
                    <a:gd name="T36" fmla="*/ 34 w 37"/>
                    <a:gd name="T37" fmla="*/ 9 h 16"/>
                    <a:gd name="T38" fmla="*/ 36 w 37"/>
                    <a:gd name="T39" fmla="*/ 8 h 16"/>
                    <a:gd name="T40" fmla="*/ 36 w 37"/>
                    <a:gd name="T41" fmla="*/ 2 h 16"/>
                    <a:gd name="T42" fmla="*/ 32 w 37"/>
                    <a:gd name="T43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32" y="2"/>
                      </a:moveTo>
                      <a:cubicBezTo>
                        <a:pt x="30" y="2"/>
                        <a:pt x="28" y="0"/>
                        <a:pt x="27" y="0"/>
                      </a:cubicBezTo>
                      <a:cubicBezTo>
                        <a:pt x="25" y="0"/>
                        <a:pt x="26" y="3"/>
                        <a:pt x="24" y="3"/>
                      </a:cubicBezTo>
                      <a:cubicBezTo>
                        <a:pt x="22" y="3"/>
                        <a:pt x="22" y="2"/>
                        <a:pt x="20" y="3"/>
                      </a:cubicBezTo>
                      <a:cubicBezTo>
                        <a:pt x="20" y="3"/>
                        <a:pt x="16" y="6"/>
                        <a:pt x="17" y="7"/>
                      </a:cubicBezTo>
                      <a:cubicBezTo>
                        <a:pt x="17" y="8"/>
                        <a:pt x="19" y="10"/>
                        <a:pt x="16" y="9"/>
                      </a:cubicBezTo>
                      <a:cubicBezTo>
                        <a:pt x="15" y="9"/>
                        <a:pt x="14" y="8"/>
                        <a:pt x="13" y="9"/>
                      </a:cubicBezTo>
                      <a:cubicBezTo>
                        <a:pt x="12" y="9"/>
                        <a:pt x="10" y="10"/>
                        <a:pt x="9" y="10"/>
                      </a:cubicBezTo>
                      <a:cubicBezTo>
                        <a:pt x="7" y="10"/>
                        <a:pt x="6" y="8"/>
                        <a:pt x="5" y="11"/>
                      </a:cubicBezTo>
                      <a:cubicBezTo>
                        <a:pt x="5" y="11"/>
                        <a:pt x="1" y="9"/>
                        <a:pt x="0" y="9"/>
                      </a:cubicBezTo>
                      <a:cubicBezTo>
                        <a:pt x="0" y="11"/>
                        <a:pt x="1" y="12"/>
                        <a:pt x="4" y="13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7" y="13"/>
                        <a:pt x="7" y="15"/>
                        <a:pt x="8" y="14"/>
                      </a:cubicBezTo>
                      <a:cubicBezTo>
                        <a:pt x="10" y="13"/>
                        <a:pt x="10" y="13"/>
                        <a:pt x="12" y="13"/>
                      </a:cubicBezTo>
                      <a:cubicBezTo>
                        <a:pt x="14" y="13"/>
                        <a:pt x="13" y="14"/>
                        <a:pt x="15" y="15"/>
                      </a:cubicBezTo>
                      <a:cubicBezTo>
                        <a:pt x="17" y="16"/>
                        <a:pt x="20" y="16"/>
                        <a:pt x="22" y="16"/>
                      </a:cubicBezTo>
                      <a:cubicBezTo>
                        <a:pt x="25" y="16"/>
                        <a:pt x="26" y="14"/>
                        <a:pt x="29" y="14"/>
                      </a:cubicBezTo>
                      <a:cubicBezTo>
                        <a:pt x="31" y="14"/>
                        <a:pt x="33" y="13"/>
                        <a:pt x="33" y="12"/>
                      </a:cubicBezTo>
                      <a:cubicBezTo>
                        <a:pt x="34" y="11"/>
                        <a:pt x="34" y="10"/>
                        <a:pt x="34" y="9"/>
                      </a:cubicBezTo>
                      <a:cubicBezTo>
                        <a:pt x="34" y="7"/>
                        <a:pt x="35" y="9"/>
                        <a:pt x="36" y="8"/>
                      </a:cubicBezTo>
                      <a:cubicBezTo>
                        <a:pt x="37" y="6"/>
                        <a:pt x="36" y="3"/>
                        <a:pt x="36" y="2"/>
                      </a:cubicBezTo>
                      <a:cubicBezTo>
                        <a:pt x="34" y="2"/>
                        <a:pt x="33" y="2"/>
                        <a:pt x="32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647">
                  <a:extLst>
                    <a:ext uri="{FF2B5EF4-FFF2-40B4-BE49-F238E27FC236}">
                      <a16:creationId xmlns:a16="http://schemas.microsoft.com/office/drawing/2014/main" id="{CF207034-C86B-447D-AB48-291533BE0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1425" y="7471185"/>
                  <a:ext cx="448020" cy="459908"/>
                </a:xfrm>
                <a:custGeom>
                  <a:avLst/>
                  <a:gdLst>
                    <a:gd name="T0" fmla="*/ 37 w 57"/>
                    <a:gd name="T1" fmla="*/ 10 h 55"/>
                    <a:gd name="T2" fmla="*/ 41 w 57"/>
                    <a:gd name="T3" fmla="*/ 9 h 55"/>
                    <a:gd name="T4" fmla="*/ 43 w 57"/>
                    <a:gd name="T5" fmla="*/ 6 h 55"/>
                    <a:gd name="T6" fmla="*/ 45 w 57"/>
                    <a:gd name="T7" fmla="*/ 4 h 55"/>
                    <a:gd name="T8" fmla="*/ 45 w 57"/>
                    <a:gd name="T9" fmla="*/ 1 h 55"/>
                    <a:gd name="T10" fmla="*/ 41 w 57"/>
                    <a:gd name="T11" fmla="*/ 2 h 55"/>
                    <a:gd name="T12" fmla="*/ 36 w 57"/>
                    <a:gd name="T13" fmla="*/ 4 h 55"/>
                    <a:gd name="T14" fmla="*/ 27 w 57"/>
                    <a:gd name="T15" fmla="*/ 1 h 55"/>
                    <a:gd name="T16" fmla="*/ 22 w 57"/>
                    <a:gd name="T17" fmla="*/ 1 h 55"/>
                    <a:gd name="T18" fmla="*/ 19 w 57"/>
                    <a:gd name="T19" fmla="*/ 1 h 55"/>
                    <a:gd name="T20" fmla="*/ 18 w 57"/>
                    <a:gd name="T21" fmla="*/ 3 h 55"/>
                    <a:gd name="T22" fmla="*/ 17 w 57"/>
                    <a:gd name="T23" fmla="*/ 4 h 55"/>
                    <a:gd name="T24" fmla="*/ 15 w 57"/>
                    <a:gd name="T25" fmla="*/ 5 h 55"/>
                    <a:gd name="T26" fmla="*/ 13 w 57"/>
                    <a:gd name="T27" fmla="*/ 5 h 55"/>
                    <a:gd name="T28" fmla="*/ 12 w 57"/>
                    <a:gd name="T29" fmla="*/ 4 h 55"/>
                    <a:gd name="T30" fmla="*/ 11 w 57"/>
                    <a:gd name="T31" fmla="*/ 8 h 55"/>
                    <a:gd name="T32" fmla="*/ 9 w 57"/>
                    <a:gd name="T33" fmla="*/ 5 h 55"/>
                    <a:gd name="T34" fmla="*/ 5 w 57"/>
                    <a:gd name="T35" fmla="*/ 7 h 55"/>
                    <a:gd name="T36" fmla="*/ 0 w 57"/>
                    <a:gd name="T37" fmla="*/ 7 h 55"/>
                    <a:gd name="T38" fmla="*/ 1 w 57"/>
                    <a:gd name="T39" fmla="*/ 10 h 55"/>
                    <a:gd name="T40" fmla="*/ 0 w 57"/>
                    <a:gd name="T41" fmla="*/ 14 h 55"/>
                    <a:gd name="T42" fmla="*/ 2 w 57"/>
                    <a:gd name="T43" fmla="*/ 18 h 55"/>
                    <a:gd name="T44" fmla="*/ 4 w 57"/>
                    <a:gd name="T45" fmla="*/ 21 h 55"/>
                    <a:gd name="T46" fmla="*/ 12 w 57"/>
                    <a:gd name="T47" fmla="*/ 17 h 55"/>
                    <a:gd name="T48" fmla="*/ 15 w 57"/>
                    <a:gd name="T49" fmla="*/ 19 h 55"/>
                    <a:gd name="T50" fmla="*/ 17 w 57"/>
                    <a:gd name="T51" fmla="*/ 22 h 55"/>
                    <a:gd name="T52" fmla="*/ 18 w 57"/>
                    <a:gd name="T53" fmla="*/ 25 h 55"/>
                    <a:gd name="T54" fmla="*/ 21 w 57"/>
                    <a:gd name="T55" fmla="*/ 28 h 55"/>
                    <a:gd name="T56" fmla="*/ 28 w 57"/>
                    <a:gd name="T57" fmla="*/ 33 h 55"/>
                    <a:gd name="T58" fmla="*/ 33 w 57"/>
                    <a:gd name="T59" fmla="*/ 36 h 55"/>
                    <a:gd name="T60" fmla="*/ 42 w 57"/>
                    <a:gd name="T61" fmla="*/ 42 h 55"/>
                    <a:gd name="T62" fmla="*/ 45 w 57"/>
                    <a:gd name="T63" fmla="*/ 48 h 55"/>
                    <a:gd name="T64" fmla="*/ 43 w 57"/>
                    <a:gd name="T65" fmla="*/ 55 h 55"/>
                    <a:gd name="T66" fmla="*/ 49 w 57"/>
                    <a:gd name="T67" fmla="*/ 48 h 55"/>
                    <a:gd name="T68" fmla="*/ 47 w 57"/>
                    <a:gd name="T69" fmla="*/ 45 h 55"/>
                    <a:gd name="T70" fmla="*/ 50 w 57"/>
                    <a:gd name="T71" fmla="*/ 40 h 55"/>
                    <a:gd name="T72" fmla="*/ 53 w 57"/>
                    <a:gd name="T73" fmla="*/ 41 h 55"/>
                    <a:gd name="T74" fmla="*/ 55 w 57"/>
                    <a:gd name="T75" fmla="*/ 44 h 55"/>
                    <a:gd name="T76" fmla="*/ 53 w 57"/>
                    <a:gd name="T77" fmla="*/ 39 h 55"/>
                    <a:gd name="T78" fmla="*/ 44 w 57"/>
                    <a:gd name="T79" fmla="*/ 35 h 55"/>
                    <a:gd name="T80" fmla="*/ 44 w 57"/>
                    <a:gd name="T81" fmla="*/ 32 h 55"/>
                    <a:gd name="T82" fmla="*/ 39 w 57"/>
                    <a:gd name="T83" fmla="*/ 31 h 55"/>
                    <a:gd name="T84" fmla="*/ 35 w 57"/>
                    <a:gd name="T85" fmla="*/ 26 h 55"/>
                    <a:gd name="T86" fmla="*/ 32 w 57"/>
                    <a:gd name="T87" fmla="*/ 21 h 55"/>
                    <a:gd name="T88" fmla="*/ 27 w 57"/>
                    <a:gd name="T89" fmla="*/ 17 h 55"/>
                    <a:gd name="T90" fmla="*/ 27 w 57"/>
                    <a:gd name="T91" fmla="*/ 15 h 55"/>
                    <a:gd name="T92" fmla="*/ 28 w 57"/>
                    <a:gd name="T93" fmla="*/ 12 h 55"/>
                    <a:gd name="T94" fmla="*/ 30 w 57"/>
                    <a:gd name="T95" fmla="*/ 9 h 55"/>
                    <a:gd name="T96" fmla="*/ 32 w 57"/>
                    <a:gd name="T97" fmla="*/ 8 h 55"/>
                    <a:gd name="T98" fmla="*/ 34 w 57"/>
                    <a:gd name="T99" fmla="*/ 10 h 55"/>
                    <a:gd name="T100" fmla="*/ 37 w 57"/>
                    <a:gd name="T101" fmla="*/ 10 h 55"/>
                    <a:gd name="T102" fmla="*/ 37 w 57"/>
                    <a:gd name="T103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" h="55">
                      <a:moveTo>
                        <a:pt x="37" y="10"/>
                      </a:moveTo>
                      <a:cubicBezTo>
                        <a:pt x="38" y="9"/>
                        <a:pt x="40" y="10"/>
                        <a:pt x="41" y="9"/>
                      </a:cubicBezTo>
                      <a:cubicBezTo>
                        <a:pt x="43" y="8"/>
                        <a:pt x="42" y="7"/>
                        <a:pt x="43" y="6"/>
                      </a:cubicBezTo>
                      <a:cubicBezTo>
                        <a:pt x="43" y="5"/>
                        <a:pt x="44" y="4"/>
                        <a:pt x="45" y="4"/>
                      </a:cubicBezTo>
                      <a:cubicBezTo>
                        <a:pt x="46" y="3"/>
                        <a:pt x="45" y="3"/>
                        <a:pt x="45" y="1"/>
                      </a:cubicBezTo>
                      <a:cubicBezTo>
                        <a:pt x="44" y="2"/>
                        <a:pt x="43" y="2"/>
                        <a:pt x="41" y="2"/>
                      </a:cubicBezTo>
                      <a:cubicBezTo>
                        <a:pt x="39" y="2"/>
                        <a:pt x="37" y="5"/>
                        <a:pt x="36" y="4"/>
                      </a:cubicBezTo>
                      <a:cubicBezTo>
                        <a:pt x="33" y="3"/>
                        <a:pt x="28" y="4"/>
                        <a:pt x="27" y="1"/>
                      </a:cubicBezTo>
                      <a:cubicBezTo>
                        <a:pt x="26" y="0"/>
                        <a:pt x="23" y="1"/>
                        <a:pt x="22" y="1"/>
                      </a:cubicBezTo>
                      <a:cubicBezTo>
                        <a:pt x="20" y="3"/>
                        <a:pt x="20" y="1"/>
                        <a:pt x="19" y="1"/>
                      </a:cubicBezTo>
                      <a:cubicBezTo>
                        <a:pt x="18" y="1"/>
                        <a:pt x="18" y="3"/>
                        <a:pt x="18" y="3"/>
                      </a:cubicBezTo>
                      <a:cubicBezTo>
                        <a:pt x="18" y="3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5" y="5"/>
                      </a:cubicBezTo>
                      <a:cubicBezTo>
                        <a:pt x="15" y="5"/>
                        <a:pt x="14" y="5"/>
                        <a:pt x="13" y="5"/>
                      </a:cubicBezTo>
                      <a:cubicBezTo>
                        <a:pt x="13" y="5"/>
                        <a:pt x="13" y="5"/>
                        <a:pt x="12" y="4"/>
                      </a:cubicBezTo>
                      <a:cubicBezTo>
                        <a:pt x="12" y="4"/>
                        <a:pt x="11" y="7"/>
                        <a:pt x="11" y="8"/>
                      </a:cubicBezTo>
                      <a:cubicBezTo>
                        <a:pt x="11" y="9"/>
                        <a:pt x="9" y="6"/>
                        <a:pt x="9" y="5"/>
                      </a:cubicBezTo>
                      <a:cubicBezTo>
                        <a:pt x="7" y="4"/>
                        <a:pt x="6" y="7"/>
                        <a:pt x="5" y="7"/>
                      </a:cubicBezTo>
                      <a:cubicBezTo>
                        <a:pt x="3" y="7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1" y="12"/>
                        <a:pt x="0" y="12"/>
                        <a:pt x="0" y="14"/>
                      </a:cubicBezTo>
                      <a:cubicBezTo>
                        <a:pt x="0" y="15"/>
                        <a:pt x="0" y="18"/>
                        <a:pt x="2" y="18"/>
                      </a:cubicBezTo>
                      <a:cubicBezTo>
                        <a:pt x="3" y="19"/>
                        <a:pt x="4" y="18"/>
                        <a:pt x="4" y="21"/>
                      </a:cubicBezTo>
                      <a:cubicBezTo>
                        <a:pt x="6" y="20"/>
                        <a:pt x="10" y="16"/>
                        <a:pt x="12" y="17"/>
                      </a:cubicBezTo>
                      <a:cubicBezTo>
                        <a:pt x="13" y="18"/>
                        <a:pt x="14" y="19"/>
                        <a:pt x="15" y="19"/>
                      </a:cubicBezTo>
                      <a:cubicBezTo>
                        <a:pt x="16" y="19"/>
                        <a:pt x="17" y="21"/>
                        <a:pt x="17" y="22"/>
                      </a:cubicBezTo>
                      <a:cubicBezTo>
                        <a:pt x="18" y="23"/>
                        <a:pt x="18" y="24"/>
                        <a:pt x="18" y="25"/>
                      </a:cubicBezTo>
                      <a:cubicBezTo>
                        <a:pt x="19" y="26"/>
                        <a:pt x="20" y="27"/>
                        <a:pt x="21" y="28"/>
                      </a:cubicBezTo>
                      <a:cubicBezTo>
                        <a:pt x="23" y="29"/>
                        <a:pt x="25" y="31"/>
                        <a:pt x="28" y="33"/>
                      </a:cubicBezTo>
                      <a:cubicBezTo>
                        <a:pt x="30" y="35"/>
                        <a:pt x="31" y="35"/>
                        <a:pt x="33" y="36"/>
                      </a:cubicBezTo>
                      <a:cubicBezTo>
                        <a:pt x="36" y="38"/>
                        <a:pt x="38" y="41"/>
                        <a:pt x="42" y="42"/>
                      </a:cubicBezTo>
                      <a:cubicBezTo>
                        <a:pt x="44" y="43"/>
                        <a:pt x="44" y="46"/>
                        <a:pt x="45" y="48"/>
                      </a:cubicBezTo>
                      <a:cubicBezTo>
                        <a:pt x="45" y="50"/>
                        <a:pt x="42" y="52"/>
                        <a:pt x="43" y="55"/>
                      </a:cubicBezTo>
                      <a:cubicBezTo>
                        <a:pt x="43" y="54"/>
                        <a:pt x="49" y="49"/>
                        <a:pt x="49" y="48"/>
                      </a:cubicBezTo>
                      <a:cubicBezTo>
                        <a:pt x="50" y="47"/>
                        <a:pt x="47" y="45"/>
                        <a:pt x="47" y="45"/>
                      </a:cubicBezTo>
                      <a:cubicBezTo>
                        <a:pt x="45" y="43"/>
                        <a:pt x="49" y="39"/>
                        <a:pt x="50" y="40"/>
                      </a:cubicBezTo>
                      <a:cubicBezTo>
                        <a:pt x="51" y="41"/>
                        <a:pt x="52" y="41"/>
                        <a:pt x="53" y="41"/>
                      </a:cubicBezTo>
                      <a:cubicBezTo>
                        <a:pt x="54" y="42"/>
                        <a:pt x="54" y="43"/>
                        <a:pt x="55" y="44"/>
                      </a:cubicBezTo>
                      <a:cubicBezTo>
                        <a:pt x="57" y="44"/>
                        <a:pt x="54" y="40"/>
                        <a:pt x="53" y="39"/>
                      </a:cubicBezTo>
                      <a:cubicBezTo>
                        <a:pt x="51" y="37"/>
                        <a:pt x="47" y="37"/>
                        <a:pt x="44" y="35"/>
                      </a:cubicBezTo>
                      <a:cubicBezTo>
                        <a:pt x="43" y="34"/>
                        <a:pt x="46" y="32"/>
                        <a:pt x="44" y="32"/>
                      </a:cubicBezTo>
                      <a:cubicBezTo>
                        <a:pt x="43" y="31"/>
                        <a:pt x="41" y="32"/>
                        <a:pt x="39" y="31"/>
                      </a:cubicBezTo>
                      <a:cubicBezTo>
                        <a:pt x="37" y="30"/>
                        <a:pt x="36" y="28"/>
                        <a:pt x="35" y="26"/>
                      </a:cubicBezTo>
                      <a:cubicBezTo>
                        <a:pt x="34" y="24"/>
                        <a:pt x="34" y="22"/>
                        <a:pt x="32" y="21"/>
                      </a:cubicBezTo>
                      <a:cubicBezTo>
                        <a:pt x="31" y="20"/>
                        <a:pt x="27" y="19"/>
                        <a:pt x="27" y="17"/>
                      </a:cubicBezTo>
                      <a:cubicBezTo>
                        <a:pt x="27" y="16"/>
                        <a:pt x="27" y="15"/>
                        <a:pt x="27" y="15"/>
                      </a:cubicBezTo>
                      <a:cubicBezTo>
                        <a:pt x="28" y="13"/>
                        <a:pt x="28" y="13"/>
                        <a:pt x="28" y="12"/>
                      </a:cubicBezTo>
                      <a:cubicBezTo>
                        <a:pt x="27" y="9"/>
                        <a:pt x="30" y="10"/>
                        <a:pt x="30" y="9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4" y="8"/>
                        <a:pt x="34" y="9"/>
                        <a:pt x="34" y="10"/>
                      </a:cubicBezTo>
                      <a:cubicBezTo>
                        <a:pt x="35" y="10"/>
                        <a:pt x="36" y="10"/>
                        <a:pt x="37" y="10"/>
                      </a:cubicBezTo>
                      <a:cubicBezTo>
                        <a:pt x="37" y="9"/>
                        <a:pt x="36" y="10"/>
                        <a:pt x="37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648">
                  <a:extLst>
                    <a:ext uri="{FF2B5EF4-FFF2-40B4-BE49-F238E27FC236}">
                      <a16:creationId xmlns:a16="http://schemas.microsoft.com/office/drawing/2014/main" id="{394A4F22-1D9A-48FC-8CCD-4FAD900C69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1652" y="7496736"/>
                  <a:ext cx="211937" cy="210082"/>
                </a:xfrm>
                <a:custGeom>
                  <a:avLst/>
                  <a:gdLst>
                    <a:gd name="T0" fmla="*/ 12 w 27"/>
                    <a:gd name="T1" fmla="*/ 10 h 25"/>
                    <a:gd name="T2" fmla="*/ 21 w 27"/>
                    <a:gd name="T3" fmla="*/ 9 h 25"/>
                    <a:gd name="T4" fmla="*/ 27 w 27"/>
                    <a:gd name="T5" fmla="*/ 11 h 25"/>
                    <a:gd name="T6" fmla="*/ 25 w 27"/>
                    <a:gd name="T7" fmla="*/ 4 h 25"/>
                    <a:gd name="T8" fmla="*/ 17 w 27"/>
                    <a:gd name="T9" fmla="*/ 3 h 25"/>
                    <a:gd name="T10" fmla="*/ 13 w 27"/>
                    <a:gd name="T11" fmla="*/ 0 h 25"/>
                    <a:gd name="T12" fmla="*/ 11 w 27"/>
                    <a:gd name="T13" fmla="*/ 2 h 25"/>
                    <a:gd name="T14" fmla="*/ 6 w 27"/>
                    <a:gd name="T15" fmla="*/ 7 h 25"/>
                    <a:gd name="T16" fmla="*/ 1 w 27"/>
                    <a:gd name="T17" fmla="*/ 7 h 25"/>
                    <a:gd name="T18" fmla="*/ 1 w 27"/>
                    <a:gd name="T19" fmla="*/ 11 h 25"/>
                    <a:gd name="T20" fmla="*/ 3 w 27"/>
                    <a:gd name="T21" fmla="*/ 10 h 25"/>
                    <a:gd name="T22" fmla="*/ 4 w 27"/>
                    <a:gd name="T23" fmla="*/ 13 h 25"/>
                    <a:gd name="T24" fmla="*/ 6 w 27"/>
                    <a:gd name="T25" fmla="*/ 10 h 25"/>
                    <a:gd name="T26" fmla="*/ 11 w 27"/>
                    <a:gd name="T27" fmla="*/ 17 h 25"/>
                    <a:gd name="T28" fmla="*/ 23 w 27"/>
                    <a:gd name="T29" fmla="*/ 25 h 25"/>
                    <a:gd name="T30" fmla="*/ 21 w 27"/>
                    <a:gd name="T31" fmla="*/ 22 h 25"/>
                    <a:gd name="T32" fmla="*/ 16 w 27"/>
                    <a:gd name="T33" fmla="*/ 19 h 25"/>
                    <a:gd name="T34" fmla="*/ 12 w 27"/>
                    <a:gd name="T35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25">
                      <a:moveTo>
                        <a:pt x="12" y="10"/>
                      </a:moveTo>
                      <a:cubicBezTo>
                        <a:pt x="15" y="10"/>
                        <a:pt x="18" y="8"/>
                        <a:pt x="21" y="9"/>
                      </a:cubicBezTo>
                      <a:cubicBezTo>
                        <a:pt x="23" y="9"/>
                        <a:pt x="25" y="10"/>
                        <a:pt x="27" y="11"/>
                      </a:cubicBezTo>
                      <a:cubicBezTo>
                        <a:pt x="26" y="9"/>
                        <a:pt x="26" y="7"/>
                        <a:pt x="25" y="4"/>
                      </a:cubicBezTo>
                      <a:cubicBezTo>
                        <a:pt x="22" y="6"/>
                        <a:pt x="19" y="4"/>
                        <a:pt x="17" y="3"/>
                      </a:cubicBezTo>
                      <a:cubicBezTo>
                        <a:pt x="15" y="2"/>
                        <a:pt x="14" y="2"/>
                        <a:pt x="13" y="0"/>
                      </a:cubicBezTo>
                      <a:cubicBezTo>
                        <a:pt x="13" y="0"/>
                        <a:pt x="11" y="1"/>
                        <a:pt x="11" y="2"/>
                      </a:cubicBezTo>
                      <a:cubicBezTo>
                        <a:pt x="9" y="3"/>
                        <a:pt x="10" y="8"/>
                        <a:pt x="6" y="7"/>
                      </a:cubicBezTo>
                      <a:cubicBezTo>
                        <a:pt x="4" y="6"/>
                        <a:pt x="2" y="7"/>
                        <a:pt x="1" y="7"/>
                      </a:cubicBezTo>
                      <a:cubicBezTo>
                        <a:pt x="0" y="8"/>
                        <a:pt x="1" y="11"/>
                        <a:pt x="1" y="11"/>
                      </a:cubicBezTo>
                      <a:cubicBezTo>
                        <a:pt x="1" y="11"/>
                        <a:pt x="3" y="10"/>
                        <a:pt x="3" y="10"/>
                      </a:cubicBezTo>
                      <a:cubicBezTo>
                        <a:pt x="4" y="10"/>
                        <a:pt x="4" y="12"/>
                        <a:pt x="4" y="13"/>
                      </a:cubicBezTo>
                      <a:cubicBezTo>
                        <a:pt x="4" y="11"/>
                        <a:pt x="5" y="8"/>
                        <a:pt x="6" y="10"/>
                      </a:cubicBezTo>
                      <a:cubicBezTo>
                        <a:pt x="7" y="13"/>
                        <a:pt x="9" y="15"/>
                        <a:pt x="11" y="17"/>
                      </a:cubicBezTo>
                      <a:cubicBezTo>
                        <a:pt x="14" y="20"/>
                        <a:pt x="19" y="22"/>
                        <a:pt x="23" y="25"/>
                      </a:cubicBezTo>
                      <a:cubicBezTo>
                        <a:pt x="23" y="23"/>
                        <a:pt x="23" y="23"/>
                        <a:pt x="21" y="22"/>
                      </a:cubicBezTo>
                      <a:cubicBezTo>
                        <a:pt x="19" y="21"/>
                        <a:pt x="17" y="20"/>
                        <a:pt x="16" y="19"/>
                      </a:cubicBezTo>
                      <a:cubicBezTo>
                        <a:pt x="14" y="17"/>
                        <a:pt x="9" y="10"/>
                        <a:pt x="12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649">
                  <a:extLst>
                    <a:ext uri="{FF2B5EF4-FFF2-40B4-BE49-F238E27FC236}">
                      <a16:creationId xmlns:a16="http://schemas.microsoft.com/office/drawing/2014/main" id="{7092491E-6FAA-449E-BB7C-6907EA5BE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7308" y="7255426"/>
                  <a:ext cx="520455" cy="474104"/>
                </a:xfrm>
                <a:custGeom>
                  <a:avLst/>
                  <a:gdLst>
                    <a:gd name="T0" fmla="*/ 59 w 66"/>
                    <a:gd name="T1" fmla="*/ 31 h 57"/>
                    <a:gd name="T2" fmla="*/ 56 w 66"/>
                    <a:gd name="T3" fmla="*/ 30 h 57"/>
                    <a:gd name="T4" fmla="*/ 60 w 66"/>
                    <a:gd name="T5" fmla="*/ 24 h 57"/>
                    <a:gd name="T6" fmla="*/ 63 w 66"/>
                    <a:gd name="T7" fmla="*/ 23 h 57"/>
                    <a:gd name="T8" fmla="*/ 65 w 66"/>
                    <a:gd name="T9" fmla="*/ 15 h 57"/>
                    <a:gd name="T10" fmla="*/ 60 w 66"/>
                    <a:gd name="T11" fmla="*/ 13 h 57"/>
                    <a:gd name="T12" fmla="*/ 57 w 66"/>
                    <a:gd name="T13" fmla="*/ 11 h 57"/>
                    <a:gd name="T14" fmla="*/ 55 w 66"/>
                    <a:gd name="T15" fmla="*/ 11 h 57"/>
                    <a:gd name="T16" fmla="*/ 48 w 66"/>
                    <a:gd name="T17" fmla="*/ 7 h 57"/>
                    <a:gd name="T18" fmla="*/ 43 w 66"/>
                    <a:gd name="T19" fmla="*/ 5 h 57"/>
                    <a:gd name="T20" fmla="*/ 38 w 66"/>
                    <a:gd name="T21" fmla="*/ 1 h 57"/>
                    <a:gd name="T22" fmla="*/ 34 w 66"/>
                    <a:gd name="T23" fmla="*/ 1 h 57"/>
                    <a:gd name="T24" fmla="*/ 33 w 66"/>
                    <a:gd name="T25" fmla="*/ 5 h 57"/>
                    <a:gd name="T26" fmla="*/ 30 w 66"/>
                    <a:gd name="T27" fmla="*/ 8 h 57"/>
                    <a:gd name="T28" fmla="*/ 26 w 66"/>
                    <a:gd name="T29" fmla="*/ 10 h 57"/>
                    <a:gd name="T30" fmla="*/ 24 w 66"/>
                    <a:gd name="T31" fmla="*/ 12 h 57"/>
                    <a:gd name="T32" fmla="*/ 20 w 66"/>
                    <a:gd name="T33" fmla="*/ 11 h 57"/>
                    <a:gd name="T34" fmla="*/ 16 w 66"/>
                    <a:gd name="T35" fmla="*/ 10 h 57"/>
                    <a:gd name="T36" fmla="*/ 16 w 66"/>
                    <a:gd name="T37" fmla="*/ 16 h 57"/>
                    <a:gd name="T38" fmla="*/ 9 w 66"/>
                    <a:gd name="T39" fmla="*/ 15 h 57"/>
                    <a:gd name="T40" fmla="*/ 1 w 66"/>
                    <a:gd name="T41" fmla="*/ 17 h 57"/>
                    <a:gd name="T42" fmla="*/ 2 w 66"/>
                    <a:gd name="T43" fmla="*/ 19 h 57"/>
                    <a:gd name="T44" fmla="*/ 4 w 66"/>
                    <a:gd name="T45" fmla="*/ 21 h 57"/>
                    <a:gd name="T46" fmla="*/ 15 w 66"/>
                    <a:gd name="T47" fmla="*/ 25 h 57"/>
                    <a:gd name="T48" fmla="*/ 14 w 66"/>
                    <a:gd name="T49" fmla="*/ 28 h 57"/>
                    <a:gd name="T50" fmla="*/ 19 w 66"/>
                    <a:gd name="T51" fmla="*/ 31 h 57"/>
                    <a:gd name="T52" fmla="*/ 20 w 66"/>
                    <a:gd name="T53" fmla="*/ 35 h 57"/>
                    <a:gd name="T54" fmla="*/ 22 w 66"/>
                    <a:gd name="T55" fmla="*/ 38 h 57"/>
                    <a:gd name="T56" fmla="*/ 19 w 66"/>
                    <a:gd name="T57" fmla="*/ 36 h 57"/>
                    <a:gd name="T58" fmla="*/ 16 w 66"/>
                    <a:gd name="T59" fmla="*/ 49 h 57"/>
                    <a:gd name="T60" fmla="*/ 27 w 66"/>
                    <a:gd name="T61" fmla="*/ 53 h 57"/>
                    <a:gd name="T62" fmla="*/ 30 w 66"/>
                    <a:gd name="T63" fmla="*/ 53 h 57"/>
                    <a:gd name="T64" fmla="*/ 33 w 66"/>
                    <a:gd name="T65" fmla="*/ 55 h 57"/>
                    <a:gd name="T66" fmla="*/ 40 w 66"/>
                    <a:gd name="T67" fmla="*/ 54 h 57"/>
                    <a:gd name="T68" fmla="*/ 47 w 66"/>
                    <a:gd name="T69" fmla="*/ 48 h 57"/>
                    <a:gd name="T70" fmla="*/ 57 w 66"/>
                    <a:gd name="T71" fmla="*/ 50 h 57"/>
                    <a:gd name="T72" fmla="*/ 62 w 66"/>
                    <a:gd name="T73" fmla="*/ 47 h 57"/>
                    <a:gd name="T74" fmla="*/ 62 w 66"/>
                    <a:gd name="T75" fmla="*/ 45 h 57"/>
                    <a:gd name="T76" fmla="*/ 59 w 66"/>
                    <a:gd name="T77" fmla="*/ 38 h 57"/>
                    <a:gd name="T78" fmla="*/ 59 w 66"/>
                    <a:gd name="T79" fmla="*/ 34 h 57"/>
                    <a:gd name="T80" fmla="*/ 59 w 66"/>
                    <a:gd name="T81" fmla="*/ 31 h 57"/>
                    <a:gd name="T82" fmla="*/ 59 w 66"/>
                    <a:gd name="T83" fmla="*/ 3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" h="57">
                      <a:moveTo>
                        <a:pt x="59" y="31"/>
                      </a:moveTo>
                      <a:cubicBezTo>
                        <a:pt x="58" y="29"/>
                        <a:pt x="55" y="33"/>
                        <a:pt x="56" y="30"/>
                      </a:cubicBezTo>
                      <a:cubicBezTo>
                        <a:pt x="56" y="29"/>
                        <a:pt x="59" y="24"/>
                        <a:pt x="60" y="24"/>
                      </a:cubicBezTo>
                      <a:cubicBezTo>
                        <a:pt x="61" y="23"/>
                        <a:pt x="62" y="25"/>
                        <a:pt x="63" y="23"/>
                      </a:cubicBezTo>
                      <a:cubicBezTo>
                        <a:pt x="64" y="20"/>
                        <a:pt x="63" y="18"/>
                        <a:pt x="65" y="15"/>
                      </a:cubicBezTo>
                      <a:cubicBezTo>
                        <a:pt x="66" y="13"/>
                        <a:pt x="61" y="13"/>
                        <a:pt x="60" y="13"/>
                      </a:cubicBezTo>
                      <a:cubicBezTo>
                        <a:pt x="58" y="13"/>
                        <a:pt x="57" y="12"/>
                        <a:pt x="57" y="11"/>
                      </a:cubicBezTo>
                      <a:cubicBezTo>
                        <a:pt x="56" y="11"/>
                        <a:pt x="55" y="11"/>
                        <a:pt x="55" y="11"/>
                      </a:cubicBezTo>
                      <a:cubicBezTo>
                        <a:pt x="53" y="11"/>
                        <a:pt x="48" y="9"/>
                        <a:pt x="48" y="7"/>
                      </a:cubicBezTo>
                      <a:cubicBezTo>
                        <a:pt x="47" y="10"/>
                        <a:pt x="44" y="5"/>
                        <a:pt x="43" y="5"/>
                      </a:cubicBezTo>
                      <a:cubicBezTo>
                        <a:pt x="41" y="4"/>
                        <a:pt x="39" y="3"/>
                        <a:pt x="38" y="1"/>
                      </a:cubicBezTo>
                      <a:cubicBezTo>
                        <a:pt x="37" y="0"/>
                        <a:pt x="35" y="0"/>
                        <a:pt x="34" y="1"/>
                      </a:cubicBezTo>
                      <a:cubicBezTo>
                        <a:pt x="33" y="2"/>
                        <a:pt x="32" y="4"/>
                        <a:pt x="33" y="5"/>
                      </a:cubicBezTo>
                      <a:cubicBezTo>
                        <a:pt x="33" y="6"/>
                        <a:pt x="31" y="7"/>
                        <a:pt x="30" y="8"/>
                      </a:cubicBezTo>
                      <a:cubicBezTo>
                        <a:pt x="29" y="8"/>
                        <a:pt x="27" y="8"/>
                        <a:pt x="26" y="10"/>
                      </a:cubicBezTo>
                      <a:cubicBezTo>
                        <a:pt x="26" y="11"/>
                        <a:pt x="25" y="12"/>
                        <a:pt x="24" y="12"/>
                      </a:cubicBezTo>
                      <a:cubicBezTo>
                        <a:pt x="22" y="12"/>
                        <a:pt x="21" y="12"/>
                        <a:pt x="20" y="11"/>
                      </a:cubicBezTo>
                      <a:cubicBezTo>
                        <a:pt x="18" y="11"/>
                        <a:pt x="18" y="10"/>
                        <a:pt x="16" y="10"/>
                      </a:cubicBezTo>
                      <a:cubicBezTo>
                        <a:pt x="14" y="9"/>
                        <a:pt x="20" y="16"/>
                        <a:pt x="16" y="16"/>
                      </a:cubicBezTo>
                      <a:cubicBezTo>
                        <a:pt x="13" y="16"/>
                        <a:pt x="11" y="17"/>
                        <a:pt x="9" y="15"/>
                      </a:cubicBezTo>
                      <a:cubicBezTo>
                        <a:pt x="8" y="14"/>
                        <a:pt x="1" y="16"/>
                        <a:pt x="1" y="17"/>
                      </a:cubicBezTo>
                      <a:cubicBezTo>
                        <a:pt x="1" y="18"/>
                        <a:pt x="4" y="18"/>
                        <a:pt x="2" y="19"/>
                      </a:cubicBezTo>
                      <a:cubicBezTo>
                        <a:pt x="0" y="20"/>
                        <a:pt x="3" y="21"/>
                        <a:pt x="4" y="21"/>
                      </a:cubicBezTo>
                      <a:cubicBezTo>
                        <a:pt x="6" y="22"/>
                        <a:pt x="15" y="23"/>
                        <a:pt x="15" y="25"/>
                      </a:cubicBezTo>
                      <a:cubicBezTo>
                        <a:pt x="15" y="26"/>
                        <a:pt x="13" y="26"/>
                        <a:pt x="14" y="28"/>
                      </a:cubicBezTo>
                      <a:cubicBezTo>
                        <a:pt x="16" y="30"/>
                        <a:pt x="17" y="30"/>
                        <a:pt x="19" y="31"/>
                      </a:cubicBezTo>
                      <a:cubicBezTo>
                        <a:pt x="21" y="32"/>
                        <a:pt x="18" y="34"/>
                        <a:pt x="20" y="35"/>
                      </a:cubicBezTo>
                      <a:cubicBezTo>
                        <a:pt x="20" y="35"/>
                        <a:pt x="22" y="38"/>
                        <a:pt x="22" y="38"/>
                      </a:cubicBezTo>
                      <a:cubicBezTo>
                        <a:pt x="21" y="39"/>
                        <a:pt x="20" y="36"/>
                        <a:pt x="19" y="36"/>
                      </a:cubicBezTo>
                      <a:cubicBezTo>
                        <a:pt x="18" y="36"/>
                        <a:pt x="19" y="48"/>
                        <a:pt x="16" y="49"/>
                      </a:cubicBezTo>
                      <a:cubicBezTo>
                        <a:pt x="19" y="51"/>
                        <a:pt x="23" y="54"/>
                        <a:pt x="27" y="53"/>
                      </a:cubicBezTo>
                      <a:cubicBezTo>
                        <a:pt x="28" y="53"/>
                        <a:pt x="29" y="52"/>
                        <a:pt x="30" y="53"/>
                      </a:cubicBezTo>
                      <a:cubicBezTo>
                        <a:pt x="31" y="53"/>
                        <a:pt x="32" y="54"/>
                        <a:pt x="33" y="55"/>
                      </a:cubicBezTo>
                      <a:cubicBezTo>
                        <a:pt x="35" y="56"/>
                        <a:pt x="41" y="57"/>
                        <a:pt x="40" y="54"/>
                      </a:cubicBezTo>
                      <a:cubicBezTo>
                        <a:pt x="39" y="49"/>
                        <a:pt x="44" y="47"/>
                        <a:pt x="47" y="48"/>
                      </a:cubicBezTo>
                      <a:cubicBezTo>
                        <a:pt x="51" y="49"/>
                        <a:pt x="53" y="52"/>
                        <a:pt x="57" y="50"/>
                      </a:cubicBezTo>
                      <a:cubicBezTo>
                        <a:pt x="59" y="49"/>
                        <a:pt x="60" y="48"/>
                        <a:pt x="62" y="47"/>
                      </a:cubicBezTo>
                      <a:cubicBezTo>
                        <a:pt x="62" y="47"/>
                        <a:pt x="64" y="45"/>
                        <a:pt x="62" y="45"/>
                      </a:cubicBezTo>
                      <a:cubicBezTo>
                        <a:pt x="60" y="44"/>
                        <a:pt x="58" y="40"/>
                        <a:pt x="59" y="38"/>
                      </a:cubicBezTo>
                      <a:cubicBezTo>
                        <a:pt x="61" y="36"/>
                        <a:pt x="60" y="36"/>
                        <a:pt x="59" y="34"/>
                      </a:cubicBezTo>
                      <a:cubicBezTo>
                        <a:pt x="59" y="33"/>
                        <a:pt x="59" y="32"/>
                        <a:pt x="59" y="31"/>
                      </a:cubicBezTo>
                      <a:cubicBezTo>
                        <a:pt x="58" y="30"/>
                        <a:pt x="59" y="32"/>
                        <a:pt x="59" y="3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650">
                  <a:extLst>
                    <a:ext uri="{FF2B5EF4-FFF2-40B4-BE49-F238E27FC236}">
                      <a16:creationId xmlns:a16="http://schemas.microsoft.com/office/drawing/2014/main" id="{FB22D208-4EE1-4279-8110-D758C06FE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9231" y="7439959"/>
                  <a:ext cx="174378" cy="124913"/>
                </a:xfrm>
                <a:custGeom>
                  <a:avLst/>
                  <a:gdLst>
                    <a:gd name="T0" fmla="*/ 17 w 22"/>
                    <a:gd name="T1" fmla="*/ 1 h 15"/>
                    <a:gd name="T2" fmla="*/ 9 w 22"/>
                    <a:gd name="T3" fmla="*/ 1 h 15"/>
                    <a:gd name="T4" fmla="*/ 8 w 22"/>
                    <a:gd name="T5" fmla="*/ 2 h 15"/>
                    <a:gd name="T6" fmla="*/ 5 w 22"/>
                    <a:gd name="T7" fmla="*/ 2 h 15"/>
                    <a:gd name="T8" fmla="*/ 3 w 22"/>
                    <a:gd name="T9" fmla="*/ 5 h 15"/>
                    <a:gd name="T10" fmla="*/ 1 w 22"/>
                    <a:gd name="T11" fmla="*/ 9 h 15"/>
                    <a:gd name="T12" fmla="*/ 4 w 22"/>
                    <a:gd name="T13" fmla="*/ 10 h 15"/>
                    <a:gd name="T14" fmla="*/ 7 w 22"/>
                    <a:gd name="T15" fmla="*/ 11 h 15"/>
                    <a:gd name="T16" fmla="*/ 11 w 22"/>
                    <a:gd name="T17" fmla="*/ 10 h 15"/>
                    <a:gd name="T18" fmla="*/ 13 w 22"/>
                    <a:gd name="T19" fmla="*/ 10 h 15"/>
                    <a:gd name="T20" fmla="*/ 16 w 22"/>
                    <a:gd name="T21" fmla="*/ 8 h 15"/>
                    <a:gd name="T22" fmla="*/ 18 w 22"/>
                    <a:gd name="T23" fmla="*/ 9 h 15"/>
                    <a:gd name="T24" fmla="*/ 21 w 22"/>
                    <a:gd name="T25" fmla="*/ 8 h 15"/>
                    <a:gd name="T26" fmla="*/ 22 w 22"/>
                    <a:gd name="T27" fmla="*/ 5 h 15"/>
                    <a:gd name="T28" fmla="*/ 18 w 22"/>
                    <a:gd name="T29" fmla="*/ 4 h 15"/>
                    <a:gd name="T30" fmla="*/ 17 w 22"/>
                    <a:gd name="T31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5">
                      <a:moveTo>
                        <a:pt x="17" y="1"/>
                      </a:moveTo>
                      <a:cubicBezTo>
                        <a:pt x="14" y="0"/>
                        <a:pt x="12" y="1"/>
                        <a:pt x="9" y="1"/>
                      </a:cubicBezTo>
                      <a:cubicBezTo>
                        <a:pt x="7" y="1"/>
                        <a:pt x="9" y="1"/>
                        <a:pt x="8" y="2"/>
                      </a:cubicBezTo>
                      <a:cubicBezTo>
                        <a:pt x="7" y="2"/>
                        <a:pt x="5" y="2"/>
                        <a:pt x="5" y="2"/>
                      </a:cubicBezTo>
                      <a:cubicBezTo>
                        <a:pt x="4" y="2"/>
                        <a:pt x="3" y="5"/>
                        <a:pt x="3" y="5"/>
                      </a:cubicBezTo>
                      <a:cubicBezTo>
                        <a:pt x="2" y="6"/>
                        <a:pt x="0" y="10"/>
                        <a:pt x="1" y="9"/>
                      </a:cubicBezTo>
                      <a:cubicBezTo>
                        <a:pt x="3" y="9"/>
                        <a:pt x="3" y="8"/>
                        <a:pt x="4" y="10"/>
                      </a:cubicBezTo>
                      <a:cubicBezTo>
                        <a:pt x="4" y="12"/>
                        <a:pt x="5" y="11"/>
                        <a:pt x="7" y="11"/>
                      </a:cubicBezTo>
                      <a:cubicBezTo>
                        <a:pt x="8" y="11"/>
                        <a:pt x="10" y="11"/>
                        <a:pt x="11" y="10"/>
                      </a:cubicBezTo>
                      <a:cubicBezTo>
                        <a:pt x="12" y="8"/>
                        <a:pt x="13" y="9"/>
                        <a:pt x="13" y="10"/>
                      </a:cubicBezTo>
                      <a:cubicBezTo>
                        <a:pt x="16" y="15"/>
                        <a:pt x="15" y="8"/>
                        <a:pt x="16" y="8"/>
                      </a:cubicBezTo>
                      <a:cubicBezTo>
                        <a:pt x="17" y="8"/>
                        <a:pt x="17" y="9"/>
                        <a:pt x="18" y="9"/>
                      </a:cubicBezTo>
                      <a:cubicBezTo>
                        <a:pt x="19" y="9"/>
                        <a:pt x="20" y="9"/>
                        <a:pt x="21" y="8"/>
                      </a:cubicBezTo>
                      <a:cubicBezTo>
                        <a:pt x="22" y="7"/>
                        <a:pt x="22" y="7"/>
                        <a:pt x="22" y="5"/>
                      </a:cubicBezTo>
                      <a:cubicBezTo>
                        <a:pt x="22" y="5"/>
                        <a:pt x="19" y="4"/>
                        <a:pt x="18" y="4"/>
                      </a:cubicBezTo>
                      <a:cubicBezTo>
                        <a:pt x="17" y="3"/>
                        <a:pt x="17" y="2"/>
                        <a:pt x="17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651">
                  <a:extLst>
                    <a:ext uri="{FF2B5EF4-FFF2-40B4-BE49-F238E27FC236}">
                      <a16:creationId xmlns:a16="http://schemas.microsoft.com/office/drawing/2014/main" id="{B7A7827A-9633-4381-A741-061FE1058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1681" y="7238392"/>
                  <a:ext cx="163648" cy="107879"/>
                </a:xfrm>
                <a:custGeom>
                  <a:avLst/>
                  <a:gdLst>
                    <a:gd name="T0" fmla="*/ 19 w 21"/>
                    <a:gd name="T1" fmla="*/ 9 h 13"/>
                    <a:gd name="T2" fmla="*/ 20 w 21"/>
                    <a:gd name="T3" fmla="*/ 6 h 13"/>
                    <a:gd name="T4" fmla="*/ 18 w 21"/>
                    <a:gd name="T5" fmla="*/ 3 h 13"/>
                    <a:gd name="T6" fmla="*/ 13 w 21"/>
                    <a:gd name="T7" fmla="*/ 0 h 13"/>
                    <a:gd name="T8" fmla="*/ 8 w 21"/>
                    <a:gd name="T9" fmla="*/ 1 h 13"/>
                    <a:gd name="T10" fmla="*/ 3 w 21"/>
                    <a:gd name="T11" fmla="*/ 1 h 13"/>
                    <a:gd name="T12" fmla="*/ 5 w 21"/>
                    <a:gd name="T13" fmla="*/ 6 h 13"/>
                    <a:gd name="T14" fmla="*/ 10 w 21"/>
                    <a:gd name="T15" fmla="*/ 9 h 13"/>
                    <a:gd name="T16" fmla="*/ 12 w 21"/>
                    <a:gd name="T17" fmla="*/ 9 h 13"/>
                    <a:gd name="T18" fmla="*/ 18 w 21"/>
                    <a:gd name="T19" fmla="*/ 13 h 13"/>
                    <a:gd name="T20" fmla="*/ 19 w 21"/>
                    <a:gd name="T21" fmla="*/ 9 h 13"/>
                    <a:gd name="T22" fmla="*/ 19 w 21"/>
                    <a:gd name="T23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13">
                      <a:moveTo>
                        <a:pt x="19" y="9"/>
                      </a:moveTo>
                      <a:cubicBezTo>
                        <a:pt x="18" y="9"/>
                        <a:pt x="21" y="7"/>
                        <a:pt x="20" y="6"/>
                      </a:cubicBezTo>
                      <a:cubicBezTo>
                        <a:pt x="20" y="5"/>
                        <a:pt x="19" y="3"/>
                        <a:pt x="18" y="3"/>
                      </a:cubicBezTo>
                      <a:cubicBezTo>
                        <a:pt x="17" y="2"/>
                        <a:pt x="15" y="0"/>
                        <a:pt x="13" y="0"/>
                      </a:cubicBezTo>
                      <a:cubicBezTo>
                        <a:pt x="11" y="0"/>
                        <a:pt x="10" y="1"/>
                        <a:pt x="8" y="1"/>
                      </a:cubicBezTo>
                      <a:cubicBezTo>
                        <a:pt x="6" y="1"/>
                        <a:pt x="5" y="0"/>
                        <a:pt x="3" y="1"/>
                      </a:cubicBezTo>
                      <a:cubicBezTo>
                        <a:pt x="0" y="3"/>
                        <a:pt x="3" y="5"/>
                        <a:pt x="5" y="6"/>
                      </a:cubicBezTo>
                      <a:cubicBezTo>
                        <a:pt x="7" y="7"/>
                        <a:pt x="8" y="7"/>
                        <a:pt x="10" y="9"/>
                      </a:cubicBezTo>
                      <a:cubicBezTo>
                        <a:pt x="10" y="10"/>
                        <a:pt x="12" y="10"/>
                        <a:pt x="12" y="9"/>
                      </a:cubicBezTo>
                      <a:cubicBezTo>
                        <a:pt x="12" y="10"/>
                        <a:pt x="17" y="13"/>
                        <a:pt x="18" y="13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19" y="9"/>
                        <a:pt x="17" y="10"/>
                        <a:pt x="19" y="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652">
                  <a:extLst>
                    <a:ext uri="{FF2B5EF4-FFF2-40B4-BE49-F238E27FC236}">
                      <a16:creationId xmlns:a16="http://schemas.microsoft.com/office/drawing/2014/main" id="{FA3FD57C-29BB-42CE-B8C6-2ED31D768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5819" y="7315044"/>
                  <a:ext cx="29511" cy="31230"/>
                </a:xfrm>
                <a:custGeom>
                  <a:avLst/>
                  <a:gdLst>
                    <a:gd name="T0" fmla="*/ 2 w 4"/>
                    <a:gd name="T1" fmla="*/ 0 h 4"/>
                    <a:gd name="T2" fmla="*/ 1 w 4"/>
                    <a:gd name="T3" fmla="*/ 3 h 4"/>
                    <a:gd name="T4" fmla="*/ 4 w 4"/>
                    <a:gd name="T5" fmla="*/ 4 h 4"/>
                    <a:gd name="T6" fmla="*/ 2 w 4"/>
                    <a:gd name="T7" fmla="*/ 0 h 4"/>
                    <a:gd name="T8" fmla="*/ 2 w 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1" y="0"/>
                        <a:pt x="1" y="2"/>
                        <a:pt x="1" y="3"/>
                      </a:cubicBezTo>
                      <a:cubicBezTo>
                        <a:pt x="1" y="4"/>
                        <a:pt x="3" y="4"/>
                        <a:pt x="4" y="4"/>
                      </a:cubicBezTo>
                      <a:cubicBezTo>
                        <a:pt x="4" y="2"/>
                        <a:pt x="4" y="1"/>
                        <a:pt x="2" y="0"/>
                      </a:cubicBezTo>
                      <a:cubicBezTo>
                        <a:pt x="0" y="1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653">
                  <a:extLst>
                    <a:ext uri="{FF2B5EF4-FFF2-40B4-BE49-F238E27FC236}">
                      <a16:creationId xmlns:a16="http://schemas.microsoft.com/office/drawing/2014/main" id="{78851726-93D5-4CDD-A9E2-5FB3F664B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9241" y="7121996"/>
                  <a:ext cx="158286" cy="150467"/>
                </a:xfrm>
                <a:custGeom>
                  <a:avLst/>
                  <a:gdLst>
                    <a:gd name="T0" fmla="*/ 5 w 20"/>
                    <a:gd name="T1" fmla="*/ 14 h 18"/>
                    <a:gd name="T2" fmla="*/ 14 w 20"/>
                    <a:gd name="T3" fmla="*/ 18 h 18"/>
                    <a:gd name="T4" fmla="*/ 14 w 20"/>
                    <a:gd name="T5" fmla="*/ 13 h 18"/>
                    <a:gd name="T6" fmla="*/ 17 w 20"/>
                    <a:gd name="T7" fmla="*/ 11 h 18"/>
                    <a:gd name="T8" fmla="*/ 18 w 20"/>
                    <a:gd name="T9" fmla="*/ 6 h 18"/>
                    <a:gd name="T10" fmla="*/ 20 w 20"/>
                    <a:gd name="T11" fmla="*/ 5 h 18"/>
                    <a:gd name="T12" fmla="*/ 19 w 20"/>
                    <a:gd name="T13" fmla="*/ 0 h 18"/>
                    <a:gd name="T14" fmla="*/ 15 w 20"/>
                    <a:gd name="T15" fmla="*/ 1 h 18"/>
                    <a:gd name="T16" fmla="*/ 10 w 20"/>
                    <a:gd name="T17" fmla="*/ 3 h 18"/>
                    <a:gd name="T18" fmla="*/ 12 w 20"/>
                    <a:gd name="T19" fmla="*/ 6 h 18"/>
                    <a:gd name="T20" fmla="*/ 10 w 20"/>
                    <a:gd name="T21" fmla="*/ 4 h 18"/>
                    <a:gd name="T22" fmla="*/ 7 w 20"/>
                    <a:gd name="T23" fmla="*/ 6 h 18"/>
                    <a:gd name="T24" fmla="*/ 5 w 20"/>
                    <a:gd name="T25" fmla="*/ 8 h 18"/>
                    <a:gd name="T26" fmla="*/ 5 w 20"/>
                    <a:gd name="T27" fmla="*/ 12 h 18"/>
                    <a:gd name="T28" fmla="*/ 3 w 20"/>
                    <a:gd name="T29" fmla="*/ 12 h 18"/>
                    <a:gd name="T30" fmla="*/ 4 w 20"/>
                    <a:gd name="T31" fmla="*/ 12 h 18"/>
                    <a:gd name="T32" fmla="*/ 3 w 20"/>
                    <a:gd name="T33" fmla="*/ 12 h 18"/>
                    <a:gd name="T34" fmla="*/ 4 w 20"/>
                    <a:gd name="T35" fmla="*/ 14 h 18"/>
                    <a:gd name="T36" fmla="*/ 2 w 20"/>
                    <a:gd name="T37" fmla="*/ 13 h 18"/>
                    <a:gd name="T38" fmla="*/ 3 w 20"/>
                    <a:gd name="T39" fmla="*/ 14 h 18"/>
                    <a:gd name="T40" fmla="*/ 1 w 20"/>
                    <a:gd name="T41" fmla="*/ 14 h 18"/>
                    <a:gd name="T42" fmla="*/ 2 w 20"/>
                    <a:gd name="T43" fmla="*/ 15 h 18"/>
                    <a:gd name="T44" fmla="*/ 0 w 20"/>
                    <a:gd name="T45" fmla="*/ 15 h 18"/>
                    <a:gd name="T46" fmla="*/ 5 w 20"/>
                    <a:gd name="T47" fmla="*/ 14 h 18"/>
                    <a:gd name="T48" fmla="*/ 5 w 20"/>
                    <a:gd name="T49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" h="18">
                      <a:moveTo>
                        <a:pt x="5" y="14"/>
                      </a:moveTo>
                      <a:cubicBezTo>
                        <a:pt x="7" y="12"/>
                        <a:pt x="13" y="16"/>
                        <a:pt x="14" y="18"/>
                      </a:cubicBezTo>
                      <a:cubicBezTo>
                        <a:pt x="15" y="16"/>
                        <a:pt x="15" y="14"/>
                        <a:pt x="14" y="13"/>
                      </a:cubicBezTo>
                      <a:cubicBezTo>
                        <a:pt x="13" y="9"/>
                        <a:pt x="15" y="11"/>
                        <a:pt x="17" y="11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20" y="5"/>
                        <a:pt x="20" y="5"/>
                      </a:cubicBezTo>
                      <a:cubicBezTo>
                        <a:pt x="20" y="3"/>
                        <a:pt x="20" y="2"/>
                        <a:pt x="19" y="0"/>
                      </a:cubicBezTo>
                      <a:cubicBezTo>
                        <a:pt x="19" y="0"/>
                        <a:pt x="15" y="1"/>
                        <a:pt x="15" y="1"/>
                      </a:cubicBezTo>
                      <a:cubicBezTo>
                        <a:pt x="13" y="1"/>
                        <a:pt x="12" y="1"/>
                        <a:pt x="10" y="3"/>
                      </a:cubicBezTo>
                      <a:cubicBezTo>
                        <a:pt x="10" y="3"/>
                        <a:pt x="13" y="5"/>
                        <a:pt x="12" y="6"/>
                      </a:cubicBezTo>
                      <a:cubicBezTo>
                        <a:pt x="10" y="8"/>
                        <a:pt x="9" y="4"/>
                        <a:pt x="10" y="4"/>
                      </a:cubicBezTo>
                      <a:cubicBezTo>
                        <a:pt x="10" y="4"/>
                        <a:pt x="7" y="5"/>
                        <a:pt x="7" y="6"/>
                      </a:cubicBezTo>
                      <a:cubicBezTo>
                        <a:pt x="7" y="7"/>
                        <a:pt x="6" y="7"/>
                        <a:pt x="5" y="8"/>
                      </a:cubicBezTo>
                      <a:cubicBezTo>
                        <a:pt x="5" y="9"/>
                        <a:pt x="3" y="12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2" y="13"/>
                        <a:pt x="4" y="14"/>
                        <a:pt x="4" y="14"/>
                      </a:cubicBezTo>
                      <a:cubicBezTo>
                        <a:pt x="4" y="13"/>
                        <a:pt x="2" y="13"/>
                        <a:pt x="2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4"/>
                        <a:pt x="2" y="13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2" y="14"/>
                        <a:pt x="1" y="14"/>
                        <a:pt x="0" y="15"/>
                      </a:cubicBezTo>
                      <a:cubicBezTo>
                        <a:pt x="1" y="15"/>
                        <a:pt x="4" y="16"/>
                        <a:pt x="5" y="14"/>
                      </a:cubicBezTo>
                      <a:cubicBezTo>
                        <a:pt x="5" y="14"/>
                        <a:pt x="5" y="15"/>
                        <a:pt x="5" y="1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654">
                  <a:extLst>
                    <a:ext uri="{FF2B5EF4-FFF2-40B4-BE49-F238E27FC236}">
                      <a16:creationId xmlns:a16="http://schemas.microsoft.com/office/drawing/2014/main" id="{07CEBECC-CF07-4634-BDCB-E03196408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9714" y="6872168"/>
                  <a:ext cx="118041" cy="184531"/>
                </a:xfrm>
                <a:custGeom>
                  <a:avLst/>
                  <a:gdLst>
                    <a:gd name="T0" fmla="*/ 10 w 15"/>
                    <a:gd name="T1" fmla="*/ 21 h 22"/>
                    <a:gd name="T2" fmla="*/ 8 w 15"/>
                    <a:gd name="T3" fmla="*/ 17 h 22"/>
                    <a:gd name="T4" fmla="*/ 11 w 15"/>
                    <a:gd name="T5" fmla="*/ 12 h 22"/>
                    <a:gd name="T6" fmla="*/ 11 w 15"/>
                    <a:gd name="T7" fmla="*/ 13 h 22"/>
                    <a:gd name="T8" fmla="*/ 15 w 15"/>
                    <a:gd name="T9" fmla="*/ 10 h 22"/>
                    <a:gd name="T10" fmla="*/ 11 w 15"/>
                    <a:gd name="T11" fmla="*/ 7 h 22"/>
                    <a:gd name="T12" fmla="*/ 10 w 15"/>
                    <a:gd name="T13" fmla="*/ 5 h 22"/>
                    <a:gd name="T14" fmla="*/ 12 w 15"/>
                    <a:gd name="T15" fmla="*/ 4 h 22"/>
                    <a:gd name="T16" fmla="*/ 12 w 15"/>
                    <a:gd name="T17" fmla="*/ 1 h 22"/>
                    <a:gd name="T18" fmla="*/ 11 w 15"/>
                    <a:gd name="T19" fmla="*/ 1 h 22"/>
                    <a:gd name="T20" fmla="*/ 7 w 15"/>
                    <a:gd name="T21" fmla="*/ 4 h 22"/>
                    <a:gd name="T22" fmla="*/ 2 w 15"/>
                    <a:gd name="T23" fmla="*/ 5 h 22"/>
                    <a:gd name="T24" fmla="*/ 4 w 15"/>
                    <a:gd name="T25" fmla="*/ 6 h 22"/>
                    <a:gd name="T26" fmla="*/ 6 w 15"/>
                    <a:gd name="T27" fmla="*/ 8 h 22"/>
                    <a:gd name="T28" fmla="*/ 4 w 15"/>
                    <a:gd name="T29" fmla="*/ 8 h 22"/>
                    <a:gd name="T30" fmla="*/ 2 w 15"/>
                    <a:gd name="T31" fmla="*/ 8 h 22"/>
                    <a:gd name="T32" fmla="*/ 0 w 15"/>
                    <a:gd name="T33" fmla="*/ 9 h 22"/>
                    <a:gd name="T34" fmla="*/ 0 w 15"/>
                    <a:gd name="T35" fmla="*/ 14 h 22"/>
                    <a:gd name="T36" fmla="*/ 2 w 15"/>
                    <a:gd name="T37" fmla="*/ 16 h 22"/>
                    <a:gd name="T38" fmla="*/ 2 w 15"/>
                    <a:gd name="T39" fmla="*/ 20 h 22"/>
                    <a:gd name="T40" fmla="*/ 10 w 15"/>
                    <a:gd name="T41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22">
                      <a:moveTo>
                        <a:pt x="10" y="21"/>
                      </a:moveTo>
                      <a:cubicBezTo>
                        <a:pt x="10" y="20"/>
                        <a:pt x="6" y="18"/>
                        <a:pt x="8" y="17"/>
                      </a:cubicBezTo>
                      <a:cubicBezTo>
                        <a:pt x="9" y="16"/>
                        <a:pt x="9" y="13"/>
                        <a:pt x="11" y="12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2" y="13"/>
                        <a:pt x="15" y="11"/>
                        <a:pt x="15" y="10"/>
                      </a:cubicBezTo>
                      <a:cubicBezTo>
                        <a:pt x="15" y="9"/>
                        <a:pt x="11" y="9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10" y="4"/>
                        <a:pt x="12" y="5"/>
                        <a:pt x="12" y="4"/>
                      </a:cubicBezTo>
                      <a:cubicBezTo>
                        <a:pt x="12" y="3"/>
                        <a:pt x="12" y="2"/>
                        <a:pt x="12" y="1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8" y="1"/>
                        <a:pt x="9" y="2"/>
                        <a:pt x="7" y="4"/>
                      </a:cubicBezTo>
                      <a:cubicBezTo>
                        <a:pt x="6" y="5"/>
                        <a:pt x="3" y="3"/>
                        <a:pt x="2" y="5"/>
                      </a:cubicBezTo>
                      <a:cubicBezTo>
                        <a:pt x="0" y="7"/>
                        <a:pt x="3" y="7"/>
                        <a:pt x="4" y="6"/>
                      </a:cubicBezTo>
                      <a:cubicBezTo>
                        <a:pt x="5" y="5"/>
                        <a:pt x="7" y="6"/>
                        <a:pt x="6" y="8"/>
                      </a:cubicBezTo>
                      <a:cubicBezTo>
                        <a:pt x="6" y="7"/>
                        <a:pt x="4" y="6"/>
                        <a:pt x="4" y="8"/>
                      </a:cubicBezTo>
                      <a:cubicBezTo>
                        <a:pt x="3" y="8"/>
                        <a:pt x="2" y="9"/>
                        <a:pt x="2" y="8"/>
                      </a:cubicBezTo>
                      <a:cubicBezTo>
                        <a:pt x="2" y="9"/>
                        <a:pt x="0" y="7"/>
                        <a:pt x="0" y="9"/>
                      </a:cubicBezTo>
                      <a:cubicBezTo>
                        <a:pt x="0" y="11"/>
                        <a:pt x="0" y="12"/>
                        <a:pt x="0" y="14"/>
                      </a:cubicBezTo>
                      <a:cubicBezTo>
                        <a:pt x="1" y="15"/>
                        <a:pt x="2" y="15"/>
                        <a:pt x="2" y="16"/>
                      </a:cubicBezTo>
                      <a:cubicBezTo>
                        <a:pt x="3" y="18"/>
                        <a:pt x="1" y="19"/>
                        <a:pt x="2" y="20"/>
                      </a:cubicBezTo>
                      <a:cubicBezTo>
                        <a:pt x="4" y="22"/>
                        <a:pt x="8" y="21"/>
                        <a:pt x="10" y="2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655">
                  <a:extLst>
                    <a:ext uri="{FF2B5EF4-FFF2-40B4-BE49-F238E27FC236}">
                      <a16:creationId xmlns:a16="http://schemas.microsoft.com/office/drawing/2014/main" id="{779A13C7-E6C5-4CA5-82A6-8D87EA6C0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3868" y="7039669"/>
                  <a:ext cx="351441" cy="431519"/>
                </a:xfrm>
                <a:custGeom>
                  <a:avLst/>
                  <a:gdLst>
                    <a:gd name="T0" fmla="*/ 44 w 45"/>
                    <a:gd name="T1" fmla="*/ 24 h 52"/>
                    <a:gd name="T2" fmla="*/ 43 w 45"/>
                    <a:gd name="T3" fmla="*/ 18 h 52"/>
                    <a:gd name="T4" fmla="*/ 42 w 45"/>
                    <a:gd name="T5" fmla="*/ 12 h 52"/>
                    <a:gd name="T6" fmla="*/ 41 w 45"/>
                    <a:gd name="T7" fmla="*/ 7 h 52"/>
                    <a:gd name="T8" fmla="*/ 38 w 45"/>
                    <a:gd name="T9" fmla="*/ 4 h 52"/>
                    <a:gd name="T10" fmla="*/ 38 w 45"/>
                    <a:gd name="T11" fmla="*/ 2 h 52"/>
                    <a:gd name="T12" fmla="*/ 37 w 45"/>
                    <a:gd name="T13" fmla="*/ 5 h 52"/>
                    <a:gd name="T14" fmla="*/ 33 w 45"/>
                    <a:gd name="T15" fmla="*/ 4 h 52"/>
                    <a:gd name="T16" fmla="*/ 25 w 45"/>
                    <a:gd name="T17" fmla="*/ 7 h 52"/>
                    <a:gd name="T18" fmla="*/ 26 w 45"/>
                    <a:gd name="T19" fmla="*/ 4 h 52"/>
                    <a:gd name="T20" fmla="*/ 21 w 45"/>
                    <a:gd name="T21" fmla="*/ 4 h 52"/>
                    <a:gd name="T22" fmla="*/ 20 w 45"/>
                    <a:gd name="T23" fmla="*/ 1 h 52"/>
                    <a:gd name="T24" fmla="*/ 13 w 45"/>
                    <a:gd name="T25" fmla="*/ 0 h 52"/>
                    <a:gd name="T26" fmla="*/ 15 w 45"/>
                    <a:gd name="T27" fmla="*/ 3 h 52"/>
                    <a:gd name="T28" fmla="*/ 15 w 45"/>
                    <a:gd name="T29" fmla="*/ 6 h 52"/>
                    <a:gd name="T30" fmla="*/ 17 w 45"/>
                    <a:gd name="T31" fmla="*/ 7 h 52"/>
                    <a:gd name="T32" fmla="*/ 20 w 45"/>
                    <a:gd name="T33" fmla="*/ 9 h 52"/>
                    <a:gd name="T34" fmla="*/ 15 w 45"/>
                    <a:gd name="T35" fmla="*/ 8 h 52"/>
                    <a:gd name="T36" fmla="*/ 14 w 45"/>
                    <a:gd name="T37" fmla="*/ 8 h 52"/>
                    <a:gd name="T38" fmla="*/ 13 w 45"/>
                    <a:gd name="T39" fmla="*/ 10 h 52"/>
                    <a:gd name="T40" fmla="*/ 6 w 45"/>
                    <a:gd name="T41" fmla="*/ 10 h 52"/>
                    <a:gd name="T42" fmla="*/ 6 w 45"/>
                    <a:gd name="T43" fmla="*/ 15 h 52"/>
                    <a:gd name="T44" fmla="*/ 6 w 45"/>
                    <a:gd name="T45" fmla="*/ 17 h 52"/>
                    <a:gd name="T46" fmla="*/ 1 w 45"/>
                    <a:gd name="T47" fmla="*/ 22 h 52"/>
                    <a:gd name="T48" fmla="*/ 2 w 45"/>
                    <a:gd name="T49" fmla="*/ 26 h 52"/>
                    <a:gd name="T50" fmla="*/ 2 w 45"/>
                    <a:gd name="T51" fmla="*/ 30 h 52"/>
                    <a:gd name="T52" fmla="*/ 1 w 45"/>
                    <a:gd name="T53" fmla="*/ 33 h 52"/>
                    <a:gd name="T54" fmla="*/ 3 w 45"/>
                    <a:gd name="T55" fmla="*/ 37 h 52"/>
                    <a:gd name="T56" fmla="*/ 11 w 45"/>
                    <a:gd name="T57" fmla="*/ 40 h 52"/>
                    <a:gd name="T58" fmla="*/ 9 w 45"/>
                    <a:gd name="T59" fmla="*/ 49 h 52"/>
                    <a:gd name="T60" fmla="*/ 19 w 45"/>
                    <a:gd name="T61" fmla="*/ 49 h 52"/>
                    <a:gd name="T62" fmla="*/ 23 w 45"/>
                    <a:gd name="T63" fmla="*/ 51 h 52"/>
                    <a:gd name="T64" fmla="*/ 26 w 45"/>
                    <a:gd name="T65" fmla="*/ 50 h 52"/>
                    <a:gd name="T66" fmla="*/ 33 w 45"/>
                    <a:gd name="T67" fmla="*/ 49 h 52"/>
                    <a:gd name="T68" fmla="*/ 36 w 45"/>
                    <a:gd name="T69" fmla="*/ 49 h 52"/>
                    <a:gd name="T70" fmla="*/ 36 w 45"/>
                    <a:gd name="T71" fmla="*/ 45 h 52"/>
                    <a:gd name="T72" fmla="*/ 40 w 45"/>
                    <a:gd name="T73" fmla="*/ 43 h 52"/>
                    <a:gd name="T74" fmla="*/ 35 w 45"/>
                    <a:gd name="T75" fmla="*/ 37 h 52"/>
                    <a:gd name="T76" fmla="*/ 32 w 45"/>
                    <a:gd name="T77" fmla="*/ 31 h 52"/>
                    <a:gd name="T78" fmla="*/ 41 w 45"/>
                    <a:gd name="T79" fmla="*/ 26 h 52"/>
                    <a:gd name="T80" fmla="*/ 44 w 45"/>
                    <a:gd name="T81" fmla="*/ 28 h 52"/>
                    <a:gd name="T82" fmla="*/ 44 w 45"/>
                    <a:gd name="T83" fmla="*/ 24 h 52"/>
                    <a:gd name="T84" fmla="*/ 44 w 45"/>
                    <a:gd name="T85" fmla="*/ 2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" h="52">
                      <a:moveTo>
                        <a:pt x="44" y="24"/>
                      </a:moveTo>
                      <a:cubicBezTo>
                        <a:pt x="43" y="22"/>
                        <a:pt x="43" y="20"/>
                        <a:pt x="43" y="18"/>
                      </a:cubicBezTo>
                      <a:cubicBezTo>
                        <a:pt x="42" y="16"/>
                        <a:pt x="41" y="15"/>
                        <a:pt x="42" y="12"/>
                      </a:cubicBezTo>
                      <a:cubicBezTo>
                        <a:pt x="43" y="10"/>
                        <a:pt x="42" y="8"/>
                        <a:pt x="41" y="7"/>
                      </a:cubicBezTo>
                      <a:cubicBezTo>
                        <a:pt x="40" y="6"/>
                        <a:pt x="38" y="5"/>
                        <a:pt x="38" y="4"/>
                      </a:cubicBezTo>
                      <a:cubicBezTo>
                        <a:pt x="38" y="4"/>
                        <a:pt x="39" y="3"/>
                        <a:pt x="38" y="2"/>
                      </a:cubicBezTo>
                      <a:cubicBezTo>
                        <a:pt x="37" y="2"/>
                        <a:pt x="37" y="5"/>
                        <a:pt x="37" y="5"/>
                      </a:cubicBezTo>
                      <a:cubicBezTo>
                        <a:pt x="35" y="5"/>
                        <a:pt x="35" y="4"/>
                        <a:pt x="33" y="4"/>
                      </a:cubicBezTo>
                      <a:cubicBezTo>
                        <a:pt x="31" y="5"/>
                        <a:pt x="28" y="7"/>
                        <a:pt x="25" y="7"/>
                      </a:cubicBezTo>
                      <a:cubicBezTo>
                        <a:pt x="24" y="6"/>
                        <a:pt x="26" y="5"/>
                        <a:pt x="26" y="4"/>
                      </a:cubicBezTo>
                      <a:cubicBezTo>
                        <a:pt x="24" y="4"/>
                        <a:pt x="23" y="5"/>
                        <a:pt x="21" y="4"/>
                      </a:cubicBezTo>
                      <a:cubicBezTo>
                        <a:pt x="20" y="3"/>
                        <a:pt x="23" y="1"/>
                        <a:pt x="20" y="1"/>
                      </a:cubicBezTo>
                      <a:cubicBezTo>
                        <a:pt x="18" y="1"/>
                        <a:pt x="16" y="1"/>
                        <a:pt x="13" y="0"/>
                      </a:cubicBezTo>
                      <a:cubicBezTo>
                        <a:pt x="14" y="1"/>
                        <a:pt x="15" y="1"/>
                        <a:pt x="15" y="3"/>
                      </a:cubicBezTo>
                      <a:cubicBezTo>
                        <a:pt x="14" y="4"/>
                        <a:pt x="14" y="4"/>
                        <a:pt x="15" y="6"/>
                      </a:cubicBezTo>
                      <a:cubicBezTo>
                        <a:pt x="15" y="8"/>
                        <a:pt x="15" y="7"/>
                        <a:pt x="17" y="7"/>
                      </a:cubicBezTo>
                      <a:cubicBezTo>
                        <a:pt x="18" y="7"/>
                        <a:pt x="19" y="8"/>
                        <a:pt x="20" y="9"/>
                      </a:cubicBezTo>
                      <a:cubicBezTo>
                        <a:pt x="19" y="8"/>
                        <a:pt x="16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9"/>
                        <a:pt x="14" y="10"/>
                        <a:pt x="13" y="10"/>
                      </a:cubicBezTo>
                      <a:cubicBezTo>
                        <a:pt x="11" y="11"/>
                        <a:pt x="7" y="6"/>
                        <a:pt x="6" y="10"/>
                      </a:cubicBezTo>
                      <a:cubicBezTo>
                        <a:pt x="7" y="12"/>
                        <a:pt x="8" y="14"/>
                        <a:pt x="6" y="15"/>
                      </a:cubicBezTo>
                      <a:cubicBezTo>
                        <a:pt x="5" y="17"/>
                        <a:pt x="5" y="15"/>
                        <a:pt x="6" y="17"/>
                      </a:cubicBezTo>
                      <a:cubicBezTo>
                        <a:pt x="6" y="22"/>
                        <a:pt x="0" y="20"/>
                        <a:pt x="1" y="22"/>
                      </a:cubicBezTo>
                      <a:cubicBezTo>
                        <a:pt x="1" y="23"/>
                        <a:pt x="2" y="24"/>
                        <a:pt x="2" y="26"/>
                      </a:cubicBezTo>
                      <a:cubicBezTo>
                        <a:pt x="2" y="28"/>
                        <a:pt x="1" y="28"/>
                        <a:pt x="2" y="30"/>
                      </a:cubicBezTo>
                      <a:cubicBezTo>
                        <a:pt x="3" y="31"/>
                        <a:pt x="0" y="33"/>
                        <a:pt x="1" y="33"/>
                      </a:cubicBezTo>
                      <a:cubicBezTo>
                        <a:pt x="3" y="34"/>
                        <a:pt x="2" y="36"/>
                        <a:pt x="3" y="37"/>
                      </a:cubicBezTo>
                      <a:cubicBezTo>
                        <a:pt x="4" y="40"/>
                        <a:pt x="8" y="39"/>
                        <a:pt x="11" y="40"/>
                      </a:cubicBezTo>
                      <a:cubicBezTo>
                        <a:pt x="11" y="40"/>
                        <a:pt x="9" y="48"/>
                        <a:pt x="9" y="49"/>
                      </a:cubicBezTo>
                      <a:cubicBezTo>
                        <a:pt x="13" y="49"/>
                        <a:pt x="15" y="48"/>
                        <a:pt x="19" y="49"/>
                      </a:cubicBezTo>
                      <a:cubicBezTo>
                        <a:pt x="19" y="49"/>
                        <a:pt x="23" y="52"/>
                        <a:pt x="23" y="51"/>
                      </a:cubicBezTo>
                      <a:cubicBezTo>
                        <a:pt x="24" y="49"/>
                        <a:pt x="25" y="49"/>
                        <a:pt x="26" y="50"/>
                      </a:cubicBezTo>
                      <a:cubicBezTo>
                        <a:pt x="27" y="51"/>
                        <a:pt x="32" y="48"/>
                        <a:pt x="33" y="49"/>
                      </a:cubicBezTo>
                      <a:cubicBezTo>
                        <a:pt x="33" y="49"/>
                        <a:pt x="37" y="50"/>
                        <a:pt x="36" y="49"/>
                      </a:cubicBezTo>
                      <a:cubicBezTo>
                        <a:pt x="35" y="46"/>
                        <a:pt x="34" y="46"/>
                        <a:pt x="36" y="45"/>
                      </a:cubicBezTo>
                      <a:cubicBezTo>
                        <a:pt x="38" y="43"/>
                        <a:pt x="38" y="43"/>
                        <a:pt x="40" y="43"/>
                      </a:cubicBezTo>
                      <a:cubicBezTo>
                        <a:pt x="41" y="42"/>
                        <a:pt x="36" y="38"/>
                        <a:pt x="35" y="37"/>
                      </a:cubicBezTo>
                      <a:cubicBezTo>
                        <a:pt x="34" y="37"/>
                        <a:pt x="31" y="32"/>
                        <a:pt x="32" y="31"/>
                      </a:cubicBezTo>
                      <a:cubicBezTo>
                        <a:pt x="36" y="30"/>
                        <a:pt x="38" y="29"/>
                        <a:pt x="41" y="26"/>
                      </a:cubicBezTo>
                      <a:cubicBezTo>
                        <a:pt x="42" y="25"/>
                        <a:pt x="43" y="29"/>
                        <a:pt x="44" y="28"/>
                      </a:cubicBezTo>
                      <a:cubicBezTo>
                        <a:pt x="45" y="27"/>
                        <a:pt x="45" y="25"/>
                        <a:pt x="44" y="24"/>
                      </a:cubicBezTo>
                      <a:cubicBezTo>
                        <a:pt x="44" y="23"/>
                        <a:pt x="44" y="24"/>
                        <a:pt x="44" y="2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Freeform 656">
                  <a:extLst>
                    <a:ext uri="{FF2B5EF4-FFF2-40B4-BE49-F238E27FC236}">
                      <a16:creationId xmlns:a16="http://schemas.microsoft.com/office/drawing/2014/main" id="{B9D7586F-BABD-47A9-8DAA-BA9ADD3EE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3584" y="7173097"/>
                  <a:ext cx="700200" cy="440037"/>
                </a:xfrm>
                <a:custGeom>
                  <a:avLst/>
                  <a:gdLst>
                    <a:gd name="T0" fmla="*/ 0 w 89"/>
                    <a:gd name="T1" fmla="*/ 27 h 53"/>
                    <a:gd name="T2" fmla="*/ 9 w 89"/>
                    <a:gd name="T3" fmla="*/ 30 h 53"/>
                    <a:gd name="T4" fmla="*/ 16 w 89"/>
                    <a:gd name="T5" fmla="*/ 31 h 53"/>
                    <a:gd name="T6" fmla="*/ 22 w 89"/>
                    <a:gd name="T7" fmla="*/ 28 h 53"/>
                    <a:gd name="T8" fmla="*/ 33 w 89"/>
                    <a:gd name="T9" fmla="*/ 30 h 53"/>
                    <a:gd name="T10" fmla="*/ 40 w 89"/>
                    <a:gd name="T11" fmla="*/ 41 h 53"/>
                    <a:gd name="T12" fmla="*/ 44 w 89"/>
                    <a:gd name="T13" fmla="*/ 38 h 53"/>
                    <a:gd name="T14" fmla="*/ 47 w 89"/>
                    <a:gd name="T15" fmla="*/ 41 h 53"/>
                    <a:gd name="T16" fmla="*/ 57 w 89"/>
                    <a:gd name="T17" fmla="*/ 42 h 53"/>
                    <a:gd name="T18" fmla="*/ 51 w 89"/>
                    <a:gd name="T19" fmla="*/ 46 h 53"/>
                    <a:gd name="T20" fmla="*/ 55 w 89"/>
                    <a:gd name="T21" fmla="*/ 49 h 53"/>
                    <a:gd name="T22" fmla="*/ 59 w 89"/>
                    <a:gd name="T23" fmla="*/ 51 h 53"/>
                    <a:gd name="T24" fmla="*/ 67 w 89"/>
                    <a:gd name="T25" fmla="*/ 48 h 53"/>
                    <a:gd name="T26" fmla="*/ 72 w 89"/>
                    <a:gd name="T27" fmla="*/ 46 h 53"/>
                    <a:gd name="T28" fmla="*/ 68 w 89"/>
                    <a:gd name="T29" fmla="*/ 46 h 53"/>
                    <a:gd name="T30" fmla="*/ 63 w 89"/>
                    <a:gd name="T31" fmla="*/ 44 h 53"/>
                    <a:gd name="T32" fmla="*/ 72 w 89"/>
                    <a:gd name="T33" fmla="*/ 38 h 53"/>
                    <a:gd name="T34" fmla="*/ 78 w 89"/>
                    <a:gd name="T35" fmla="*/ 35 h 53"/>
                    <a:gd name="T36" fmla="*/ 84 w 89"/>
                    <a:gd name="T37" fmla="*/ 31 h 53"/>
                    <a:gd name="T38" fmla="*/ 87 w 89"/>
                    <a:gd name="T39" fmla="*/ 28 h 53"/>
                    <a:gd name="T40" fmla="*/ 86 w 89"/>
                    <a:gd name="T41" fmla="*/ 26 h 53"/>
                    <a:gd name="T42" fmla="*/ 88 w 89"/>
                    <a:gd name="T43" fmla="*/ 25 h 53"/>
                    <a:gd name="T44" fmla="*/ 86 w 89"/>
                    <a:gd name="T45" fmla="*/ 24 h 53"/>
                    <a:gd name="T46" fmla="*/ 88 w 89"/>
                    <a:gd name="T47" fmla="*/ 21 h 53"/>
                    <a:gd name="T48" fmla="*/ 85 w 89"/>
                    <a:gd name="T49" fmla="*/ 19 h 53"/>
                    <a:gd name="T50" fmla="*/ 82 w 89"/>
                    <a:gd name="T51" fmla="*/ 18 h 53"/>
                    <a:gd name="T52" fmla="*/ 78 w 89"/>
                    <a:gd name="T53" fmla="*/ 18 h 53"/>
                    <a:gd name="T54" fmla="*/ 75 w 89"/>
                    <a:gd name="T55" fmla="*/ 15 h 53"/>
                    <a:gd name="T56" fmla="*/ 72 w 89"/>
                    <a:gd name="T57" fmla="*/ 17 h 53"/>
                    <a:gd name="T58" fmla="*/ 69 w 89"/>
                    <a:gd name="T59" fmla="*/ 14 h 53"/>
                    <a:gd name="T60" fmla="*/ 65 w 89"/>
                    <a:gd name="T61" fmla="*/ 14 h 53"/>
                    <a:gd name="T62" fmla="*/ 64 w 89"/>
                    <a:gd name="T63" fmla="*/ 10 h 53"/>
                    <a:gd name="T64" fmla="*/ 60 w 89"/>
                    <a:gd name="T65" fmla="*/ 9 h 53"/>
                    <a:gd name="T66" fmla="*/ 60 w 89"/>
                    <a:gd name="T67" fmla="*/ 5 h 53"/>
                    <a:gd name="T68" fmla="*/ 58 w 89"/>
                    <a:gd name="T69" fmla="*/ 2 h 53"/>
                    <a:gd name="T70" fmla="*/ 53 w 89"/>
                    <a:gd name="T71" fmla="*/ 1 h 53"/>
                    <a:gd name="T72" fmla="*/ 47 w 89"/>
                    <a:gd name="T73" fmla="*/ 2 h 53"/>
                    <a:gd name="T74" fmla="*/ 43 w 89"/>
                    <a:gd name="T75" fmla="*/ 3 h 53"/>
                    <a:gd name="T76" fmla="*/ 41 w 89"/>
                    <a:gd name="T77" fmla="*/ 9 h 53"/>
                    <a:gd name="T78" fmla="*/ 38 w 89"/>
                    <a:gd name="T79" fmla="*/ 7 h 53"/>
                    <a:gd name="T80" fmla="*/ 36 w 89"/>
                    <a:gd name="T81" fmla="*/ 8 h 53"/>
                    <a:gd name="T82" fmla="*/ 34 w 89"/>
                    <a:gd name="T83" fmla="*/ 6 h 53"/>
                    <a:gd name="T84" fmla="*/ 31 w 89"/>
                    <a:gd name="T85" fmla="*/ 7 h 53"/>
                    <a:gd name="T86" fmla="*/ 29 w 89"/>
                    <a:gd name="T87" fmla="*/ 6 h 53"/>
                    <a:gd name="T88" fmla="*/ 28 w 89"/>
                    <a:gd name="T89" fmla="*/ 8 h 53"/>
                    <a:gd name="T90" fmla="*/ 21 w 89"/>
                    <a:gd name="T91" fmla="*/ 5 h 53"/>
                    <a:gd name="T92" fmla="*/ 12 w 89"/>
                    <a:gd name="T93" fmla="*/ 4 h 53"/>
                    <a:gd name="T94" fmla="*/ 6 w 89"/>
                    <a:gd name="T95" fmla="*/ 6 h 53"/>
                    <a:gd name="T96" fmla="*/ 9 w 89"/>
                    <a:gd name="T97" fmla="*/ 11 h 53"/>
                    <a:gd name="T98" fmla="*/ 10 w 89"/>
                    <a:gd name="T99" fmla="*/ 14 h 53"/>
                    <a:gd name="T100" fmla="*/ 5 w 89"/>
                    <a:gd name="T101" fmla="*/ 16 h 53"/>
                    <a:gd name="T102" fmla="*/ 2 w 89"/>
                    <a:gd name="T103" fmla="*/ 23 h 53"/>
                    <a:gd name="T104" fmla="*/ 0 w 89"/>
                    <a:gd name="T105" fmla="*/ 27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9" h="53">
                      <a:moveTo>
                        <a:pt x="0" y="27"/>
                      </a:moveTo>
                      <a:cubicBezTo>
                        <a:pt x="0" y="30"/>
                        <a:pt x="7" y="30"/>
                        <a:pt x="9" y="30"/>
                      </a:cubicBezTo>
                      <a:cubicBezTo>
                        <a:pt x="11" y="30"/>
                        <a:pt x="13" y="32"/>
                        <a:pt x="16" y="31"/>
                      </a:cubicBezTo>
                      <a:cubicBezTo>
                        <a:pt x="17" y="29"/>
                        <a:pt x="20" y="28"/>
                        <a:pt x="22" y="28"/>
                      </a:cubicBezTo>
                      <a:cubicBezTo>
                        <a:pt x="25" y="26"/>
                        <a:pt x="31" y="28"/>
                        <a:pt x="33" y="30"/>
                      </a:cubicBezTo>
                      <a:cubicBezTo>
                        <a:pt x="36" y="34"/>
                        <a:pt x="37" y="38"/>
                        <a:pt x="40" y="41"/>
                      </a:cubicBezTo>
                      <a:cubicBezTo>
                        <a:pt x="42" y="40"/>
                        <a:pt x="42" y="39"/>
                        <a:pt x="44" y="38"/>
                      </a:cubicBezTo>
                      <a:cubicBezTo>
                        <a:pt x="46" y="38"/>
                        <a:pt x="46" y="40"/>
                        <a:pt x="47" y="41"/>
                      </a:cubicBezTo>
                      <a:cubicBezTo>
                        <a:pt x="48" y="42"/>
                        <a:pt x="57" y="43"/>
                        <a:pt x="57" y="42"/>
                      </a:cubicBezTo>
                      <a:cubicBezTo>
                        <a:pt x="57" y="43"/>
                        <a:pt x="51" y="45"/>
                        <a:pt x="51" y="46"/>
                      </a:cubicBezTo>
                      <a:cubicBezTo>
                        <a:pt x="52" y="47"/>
                        <a:pt x="56" y="46"/>
                        <a:pt x="55" y="49"/>
                      </a:cubicBezTo>
                      <a:cubicBezTo>
                        <a:pt x="54" y="51"/>
                        <a:pt x="57" y="53"/>
                        <a:pt x="59" y="51"/>
                      </a:cubicBezTo>
                      <a:cubicBezTo>
                        <a:pt x="61" y="50"/>
                        <a:pt x="64" y="48"/>
                        <a:pt x="67" y="48"/>
                      </a:cubicBezTo>
                      <a:cubicBezTo>
                        <a:pt x="70" y="48"/>
                        <a:pt x="71" y="48"/>
                        <a:pt x="72" y="46"/>
                      </a:cubicBezTo>
                      <a:cubicBezTo>
                        <a:pt x="72" y="46"/>
                        <a:pt x="69" y="46"/>
                        <a:pt x="68" y="46"/>
                      </a:cubicBezTo>
                      <a:cubicBezTo>
                        <a:pt x="66" y="46"/>
                        <a:pt x="64" y="47"/>
                        <a:pt x="63" y="44"/>
                      </a:cubicBezTo>
                      <a:cubicBezTo>
                        <a:pt x="60" y="40"/>
                        <a:pt x="70" y="38"/>
                        <a:pt x="72" y="38"/>
                      </a:cubicBezTo>
                      <a:cubicBezTo>
                        <a:pt x="74" y="37"/>
                        <a:pt x="76" y="36"/>
                        <a:pt x="78" y="35"/>
                      </a:cubicBezTo>
                      <a:cubicBezTo>
                        <a:pt x="79" y="33"/>
                        <a:pt x="81" y="31"/>
                        <a:pt x="84" y="31"/>
                      </a:cubicBezTo>
                      <a:cubicBezTo>
                        <a:pt x="85" y="31"/>
                        <a:pt x="87" y="31"/>
                        <a:pt x="87" y="28"/>
                      </a:cubicBezTo>
                      <a:cubicBezTo>
                        <a:pt x="87" y="27"/>
                        <a:pt x="86" y="27"/>
                        <a:pt x="86" y="26"/>
                      </a:cubicBezTo>
                      <a:cubicBezTo>
                        <a:pt x="86" y="25"/>
                        <a:pt x="88" y="25"/>
                        <a:pt x="88" y="25"/>
                      </a:cubicBezTo>
                      <a:cubicBezTo>
                        <a:pt x="88" y="25"/>
                        <a:pt x="86" y="24"/>
                        <a:pt x="86" y="24"/>
                      </a:cubicBezTo>
                      <a:cubicBezTo>
                        <a:pt x="86" y="23"/>
                        <a:pt x="89" y="23"/>
                        <a:pt x="88" y="21"/>
                      </a:cubicBezTo>
                      <a:cubicBezTo>
                        <a:pt x="88" y="21"/>
                        <a:pt x="86" y="20"/>
                        <a:pt x="85" y="19"/>
                      </a:cubicBezTo>
                      <a:cubicBezTo>
                        <a:pt x="84" y="18"/>
                        <a:pt x="83" y="20"/>
                        <a:pt x="82" y="18"/>
                      </a:cubicBezTo>
                      <a:cubicBezTo>
                        <a:pt x="81" y="17"/>
                        <a:pt x="80" y="17"/>
                        <a:pt x="78" y="18"/>
                      </a:cubicBezTo>
                      <a:cubicBezTo>
                        <a:pt x="77" y="18"/>
                        <a:pt x="76" y="15"/>
                        <a:pt x="75" y="15"/>
                      </a:cubicBezTo>
                      <a:cubicBezTo>
                        <a:pt x="74" y="14"/>
                        <a:pt x="73" y="16"/>
                        <a:pt x="72" y="17"/>
                      </a:cubicBezTo>
                      <a:cubicBezTo>
                        <a:pt x="71" y="17"/>
                        <a:pt x="70" y="14"/>
                        <a:pt x="69" y="14"/>
                      </a:cubicBezTo>
                      <a:cubicBezTo>
                        <a:pt x="68" y="14"/>
                        <a:pt x="65" y="15"/>
                        <a:pt x="65" y="14"/>
                      </a:cubicBezTo>
                      <a:cubicBezTo>
                        <a:pt x="65" y="13"/>
                        <a:pt x="65" y="11"/>
                        <a:pt x="64" y="10"/>
                      </a:cubicBezTo>
                      <a:cubicBezTo>
                        <a:pt x="63" y="9"/>
                        <a:pt x="61" y="10"/>
                        <a:pt x="60" y="9"/>
                      </a:cubicBezTo>
                      <a:cubicBezTo>
                        <a:pt x="59" y="8"/>
                        <a:pt x="58" y="6"/>
                        <a:pt x="60" y="5"/>
                      </a:cubicBezTo>
                      <a:cubicBezTo>
                        <a:pt x="61" y="5"/>
                        <a:pt x="59" y="2"/>
                        <a:pt x="58" y="2"/>
                      </a:cubicBezTo>
                      <a:cubicBezTo>
                        <a:pt x="57" y="1"/>
                        <a:pt x="54" y="2"/>
                        <a:pt x="53" y="1"/>
                      </a:cubicBezTo>
                      <a:cubicBezTo>
                        <a:pt x="50" y="0"/>
                        <a:pt x="50" y="6"/>
                        <a:pt x="47" y="2"/>
                      </a:cubicBezTo>
                      <a:cubicBezTo>
                        <a:pt x="46" y="2"/>
                        <a:pt x="44" y="3"/>
                        <a:pt x="43" y="3"/>
                      </a:cubicBezTo>
                      <a:cubicBezTo>
                        <a:pt x="41" y="4"/>
                        <a:pt x="42" y="9"/>
                        <a:pt x="41" y="9"/>
                      </a:cubicBezTo>
                      <a:cubicBezTo>
                        <a:pt x="40" y="9"/>
                        <a:pt x="39" y="7"/>
                        <a:pt x="38" y="7"/>
                      </a:cubicBezTo>
                      <a:cubicBezTo>
                        <a:pt x="38" y="7"/>
                        <a:pt x="37" y="8"/>
                        <a:pt x="36" y="8"/>
                      </a:cubicBezTo>
                      <a:cubicBezTo>
                        <a:pt x="35" y="8"/>
                        <a:pt x="34" y="7"/>
                        <a:pt x="34" y="6"/>
                      </a:cubicBezTo>
                      <a:cubicBezTo>
                        <a:pt x="34" y="5"/>
                        <a:pt x="32" y="7"/>
                        <a:pt x="31" y="7"/>
                      </a:cubicBezTo>
                      <a:cubicBezTo>
                        <a:pt x="30" y="7"/>
                        <a:pt x="30" y="6"/>
                        <a:pt x="29" y="6"/>
                      </a:cubicBezTo>
                      <a:cubicBezTo>
                        <a:pt x="28" y="6"/>
                        <a:pt x="28" y="7"/>
                        <a:pt x="28" y="8"/>
                      </a:cubicBezTo>
                      <a:cubicBezTo>
                        <a:pt x="28" y="8"/>
                        <a:pt x="21" y="5"/>
                        <a:pt x="21" y="5"/>
                      </a:cubicBezTo>
                      <a:cubicBezTo>
                        <a:pt x="18" y="4"/>
                        <a:pt x="15" y="4"/>
                        <a:pt x="12" y="4"/>
                      </a:cubicBezTo>
                      <a:cubicBezTo>
                        <a:pt x="10" y="4"/>
                        <a:pt x="9" y="6"/>
                        <a:pt x="6" y="6"/>
                      </a:cubicBezTo>
                      <a:cubicBezTo>
                        <a:pt x="6" y="9"/>
                        <a:pt x="9" y="9"/>
                        <a:pt x="9" y="11"/>
                      </a:cubicBezTo>
                      <a:cubicBezTo>
                        <a:pt x="9" y="12"/>
                        <a:pt x="10" y="13"/>
                        <a:pt x="10" y="14"/>
                      </a:cubicBezTo>
                      <a:cubicBezTo>
                        <a:pt x="9" y="15"/>
                        <a:pt x="6" y="15"/>
                        <a:pt x="5" y="16"/>
                      </a:cubicBezTo>
                      <a:cubicBezTo>
                        <a:pt x="2" y="18"/>
                        <a:pt x="3" y="20"/>
                        <a:pt x="2" y="23"/>
                      </a:cubicBezTo>
                      <a:cubicBezTo>
                        <a:pt x="2" y="25"/>
                        <a:pt x="1" y="26"/>
                        <a:pt x="0" y="27"/>
                      </a:cubicBezTo>
                      <a:close/>
                    </a:path>
                  </a:pathLst>
                </a:custGeom>
                <a:solidFill>
                  <a:srgbClr val="0FA99A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 657">
                  <a:extLst>
                    <a:ext uri="{FF2B5EF4-FFF2-40B4-BE49-F238E27FC236}">
                      <a16:creationId xmlns:a16="http://schemas.microsoft.com/office/drawing/2014/main" id="{4DC64681-6EC3-4933-9FD5-3D1C696DC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3599" y="7337754"/>
                  <a:ext cx="236083" cy="102201"/>
                </a:xfrm>
                <a:custGeom>
                  <a:avLst/>
                  <a:gdLst>
                    <a:gd name="T0" fmla="*/ 30 w 30"/>
                    <a:gd name="T1" fmla="*/ 4 h 12"/>
                    <a:gd name="T2" fmla="*/ 22 w 30"/>
                    <a:gd name="T3" fmla="*/ 0 h 12"/>
                    <a:gd name="T4" fmla="*/ 17 w 30"/>
                    <a:gd name="T5" fmla="*/ 0 h 12"/>
                    <a:gd name="T6" fmla="*/ 14 w 30"/>
                    <a:gd name="T7" fmla="*/ 1 h 12"/>
                    <a:gd name="T8" fmla="*/ 11 w 30"/>
                    <a:gd name="T9" fmla="*/ 0 h 12"/>
                    <a:gd name="T10" fmla="*/ 8 w 30"/>
                    <a:gd name="T11" fmla="*/ 3 h 12"/>
                    <a:gd name="T12" fmla="*/ 3 w 30"/>
                    <a:gd name="T13" fmla="*/ 9 h 12"/>
                    <a:gd name="T14" fmla="*/ 11 w 30"/>
                    <a:gd name="T15" fmla="*/ 11 h 12"/>
                    <a:gd name="T16" fmla="*/ 13 w 30"/>
                    <a:gd name="T17" fmla="*/ 9 h 12"/>
                    <a:gd name="T18" fmla="*/ 18 w 30"/>
                    <a:gd name="T19" fmla="*/ 9 h 12"/>
                    <a:gd name="T20" fmla="*/ 19 w 30"/>
                    <a:gd name="T21" fmla="*/ 6 h 12"/>
                    <a:gd name="T22" fmla="*/ 24 w 30"/>
                    <a:gd name="T23" fmla="*/ 7 h 12"/>
                    <a:gd name="T24" fmla="*/ 28 w 30"/>
                    <a:gd name="T25" fmla="*/ 7 h 12"/>
                    <a:gd name="T26" fmla="*/ 30 w 30"/>
                    <a:gd name="T2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" h="12">
                      <a:moveTo>
                        <a:pt x="30" y="4"/>
                      </a:moveTo>
                      <a:cubicBezTo>
                        <a:pt x="27" y="2"/>
                        <a:pt x="26" y="0"/>
                        <a:pt x="22" y="0"/>
                      </a:cubicBezTo>
                      <a:cubicBezTo>
                        <a:pt x="20" y="0"/>
                        <a:pt x="19" y="0"/>
                        <a:pt x="17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0"/>
                        <a:pt x="11" y="0"/>
                      </a:cubicBezTo>
                      <a:cubicBezTo>
                        <a:pt x="10" y="1"/>
                        <a:pt x="9" y="2"/>
                        <a:pt x="8" y="3"/>
                      </a:cubicBezTo>
                      <a:cubicBezTo>
                        <a:pt x="6" y="5"/>
                        <a:pt x="0" y="4"/>
                        <a:pt x="3" y="9"/>
                      </a:cubicBezTo>
                      <a:cubicBezTo>
                        <a:pt x="4" y="11"/>
                        <a:pt x="8" y="12"/>
                        <a:pt x="11" y="11"/>
                      </a:cubicBezTo>
                      <a:cubicBezTo>
                        <a:pt x="12" y="11"/>
                        <a:pt x="12" y="9"/>
                        <a:pt x="13" y="9"/>
                      </a:cubicBezTo>
                      <a:cubicBezTo>
                        <a:pt x="15" y="9"/>
                        <a:pt x="17" y="9"/>
                        <a:pt x="18" y="9"/>
                      </a:cubicBezTo>
                      <a:cubicBezTo>
                        <a:pt x="19" y="9"/>
                        <a:pt x="19" y="7"/>
                        <a:pt x="19" y="6"/>
                      </a:cubicBezTo>
                      <a:cubicBezTo>
                        <a:pt x="20" y="5"/>
                        <a:pt x="23" y="7"/>
                        <a:pt x="24" y="7"/>
                      </a:cubicBezTo>
                      <a:cubicBezTo>
                        <a:pt x="25" y="7"/>
                        <a:pt x="27" y="7"/>
                        <a:pt x="28" y="7"/>
                      </a:cubicBezTo>
                      <a:cubicBezTo>
                        <a:pt x="29" y="7"/>
                        <a:pt x="29" y="5"/>
                        <a:pt x="30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 658">
                  <a:extLst>
                    <a:ext uri="{FF2B5EF4-FFF2-40B4-BE49-F238E27FC236}">
                      <a16:creationId xmlns:a16="http://schemas.microsoft.com/office/drawing/2014/main" id="{DD99374E-4F78-4FDF-9E77-61763CA1A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63824" y="6963014"/>
                  <a:ext cx="370220" cy="292414"/>
                </a:xfrm>
                <a:custGeom>
                  <a:avLst/>
                  <a:gdLst>
                    <a:gd name="T0" fmla="*/ 11 w 47"/>
                    <a:gd name="T1" fmla="*/ 29 h 35"/>
                    <a:gd name="T2" fmla="*/ 18 w 47"/>
                    <a:gd name="T3" fmla="*/ 30 h 35"/>
                    <a:gd name="T4" fmla="*/ 23 w 47"/>
                    <a:gd name="T5" fmla="*/ 33 h 35"/>
                    <a:gd name="T6" fmla="*/ 25 w 47"/>
                    <a:gd name="T7" fmla="*/ 31 h 35"/>
                    <a:gd name="T8" fmla="*/ 29 w 47"/>
                    <a:gd name="T9" fmla="*/ 32 h 35"/>
                    <a:gd name="T10" fmla="*/ 33 w 47"/>
                    <a:gd name="T11" fmla="*/ 32 h 35"/>
                    <a:gd name="T12" fmla="*/ 36 w 47"/>
                    <a:gd name="T13" fmla="*/ 33 h 35"/>
                    <a:gd name="T14" fmla="*/ 38 w 47"/>
                    <a:gd name="T15" fmla="*/ 28 h 35"/>
                    <a:gd name="T16" fmla="*/ 42 w 47"/>
                    <a:gd name="T17" fmla="*/ 27 h 35"/>
                    <a:gd name="T18" fmla="*/ 40 w 47"/>
                    <a:gd name="T19" fmla="*/ 22 h 35"/>
                    <a:gd name="T20" fmla="*/ 44 w 47"/>
                    <a:gd name="T21" fmla="*/ 21 h 35"/>
                    <a:gd name="T22" fmla="*/ 45 w 47"/>
                    <a:gd name="T23" fmla="*/ 17 h 35"/>
                    <a:gd name="T24" fmla="*/ 42 w 47"/>
                    <a:gd name="T25" fmla="*/ 15 h 35"/>
                    <a:gd name="T26" fmla="*/ 39 w 47"/>
                    <a:gd name="T27" fmla="*/ 11 h 35"/>
                    <a:gd name="T28" fmla="*/ 38 w 47"/>
                    <a:gd name="T29" fmla="*/ 6 h 35"/>
                    <a:gd name="T30" fmla="*/ 35 w 47"/>
                    <a:gd name="T31" fmla="*/ 2 h 35"/>
                    <a:gd name="T32" fmla="*/ 33 w 47"/>
                    <a:gd name="T33" fmla="*/ 2 h 35"/>
                    <a:gd name="T34" fmla="*/ 30 w 47"/>
                    <a:gd name="T35" fmla="*/ 1 h 35"/>
                    <a:gd name="T36" fmla="*/ 28 w 47"/>
                    <a:gd name="T37" fmla="*/ 2 h 35"/>
                    <a:gd name="T38" fmla="*/ 25 w 47"/>
                    <a:gd name="T39" fmla="*/ 0 h 35"/>
                    <a:gd name="T40" fmla="*/ 22 w 47"/>
                    <a:gd name="T41" fmla="*/ 2 h 35"/>
                    <a:gd name="T42" fmla="*/ 17 w 47"/>
                    <a:gd name="T43" fmla="*/ 3 h 35"/>
                    <a:gd name="T44" fmla="*/ 17 w 47"/>
                    <a:gd name="T45" fmla="*/ 6 h 35"/>
                    <a:gd name="T46" fmla="*/ 13 w 47"/>
                    <a:gd name="T47" fmla="*/ 9 h 35"/>
                    <a:gd name="T48" fmla="*/ 12 w 47"/>
                    <a:gd name="T49" fmla="*/ 13 h 35"/>
                    <a:gd name="T50" fmla="*/ 8 w 47"/>
                    <a:gd name="T51" fmla="*/ 14 h 35"/>
                    <a:gd name="T52" fmla="*/ 1 w 47"/>
                    <a:gd name="T53" fmla="*/ 16 h 35"/>
                    <a:gd name="T54" fmla="*/ 2 w 47"/>
                    <a:gd name="T55" fmla="*/ 24 h 35"/>
                    <a:gd name="T56" fmla="*/ 1 w 47"/>
                    <a:gd name="T57" fmla="*/ 27 h 35"/>
                    <a:gd name="T58" fmla="*/ 1 w 47"/>
                    <a:gd name="T59" fmla="*/ 31 h 35"/>
                    <a:gd name="T60" fmla="*/ 5 w 47"/>
                    <a:gd name="T61" fmla="*/ 30 h 35"/>
                    <a:gd name="T62" fmla="*/ 11 w 47"/>
                    <a:gd name="T6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7" h="35">
                      <a:moveTo>
                        <a:pt x="11" y="29"/>
                      </a:moveTo>
                      <a:cubicBezTo>
                        <a:pt x="14" y="29"/>
                        <a:pt x="16" y="30"/>
                        <a:pt x="18" y="30"/>
                      </a:cubicBezTo>
                      <a:cubicBezTo>
                        <a:pt x="18" y="30"/>
                        <a:pt x="23" y="33"/>
                        <a:pt x="23" y="33"/>
                      </a:cubicBezTo>
                      <a:cubicBezTo>
                        <a:pt x="23" y="32"/>
                        <a:pt x="24" y="29"/>
                        <a:pt x="25" y="31"/>
                      </a:cubicBezTo>
                      <a:cubicBezTo>
                        <a:pt x="27" y="34"/>
                        <a:pt x="28" y="29"/>
                        <a:pt x="29" y="32"/>
                      </a:cubicBezTo>
                      <a:cubicBezTo>
                        <a:pt x="30" y="34"/>
                        <a:pt x="32" y="32"/>
                        <a:pt x="33" y="32"/>
                      </a:cubicBezTo>
                      <a:cubicBezTo>
                        <a:pt x="34" y="31"/>
                        <a:pt x="36" y="35"/>
                        <a:pt x="36" y="33"/>
                      </a:cubicBezTo>
                      <a:cubicBezTo>
                        <a:pt x="37" y="31"/>
                        <a:pt x="36" y="29"/>
                        <a:pt x="38" y="28"/>
                      </a:cubicBezTo>
                      <a:cubicBezTo>
                        <a:pt x="39" y="28"/>
                        <a:pt x="41" y="27"/>
                        <a:pt x="42" y="27"/>
                      </a:cubicBezTo>
                      <a:cubicBezTo>
                        <a:pt x="41" y="26"/>
                        <a:pt x="40" y="24"/>
                        <a:pt x="40" y="22"/>
                      </a:cubicBezTo>
                      <a:cubicBezTo>
                        <a:pt x="40" y="20"/>
                        <a:pt x="42" y="22"/>
                        <a:pt x="44" y="21"/>
                      </a:cubicBezTo>
                      <a:cubicBezTo>
                        <a:pt x="46" y="21"/>
                        <a:pt x="47" y="19"/>
                        <a:pt x="45" y="17"/>
                      </a:cubicBezTo>
                      <a:cubicBezTo>
                        <a:pt x="44" y="16"/>
                        <a:pt x="43" y="17"/>
                        <a:pt x="42" y="15"/>
                      </a:cubicBezTo>
                      <a:cubicBezTo>
                        <a:pt x="41" y="14"/>
                        <a:pt x="40" y="13"/>
                        <a:pt x="39" y="11"/>
                      </a:cubicBezTo>
                      <a:cubicBezTo>
                        <a:pt x="38" y="10"/>
                        <a:pt x="38" y="8"/>
                        <a:pt x="38" y="6"/>
                      </a:cubicBezTo>
                      <a:cubicBezTo>
                        <a:pt x="39" y="4"/>
                        <a:pt x="36" y="2"/>
                        <a:pt x="35" y="2"/>
                      </a:cubicBezTo>
                      <a:cubicBezTo>
                        <a:pt x="34" y="1"/>
                        <a:pt x="34" y="2"/>
                        <a:pt x="33" y="2"/>
                      </a:cubicBezTo>
                      <a:cubicBezTo>
                        <a:pt x="31" y="3"/>
                        <a:pt x="31" y="2"/>
                        <a:pt x="30" y="1"/>
                      </a:cubicBezTo>
                      <a:cubicBezTo>
                        <a:pt x="29" y="0"/>
                        <a:pt x="29" y="2"/>
                        <a:pt x="28" y="2"/>
                      </a:cubicBezTo>
                      <a:cubicBezTo>
                        <a:pt x="27" y="2"/>
                        <a:pt x="25" y="0"/>
                        <a:pt x="25" y="0"/>
                      </a:cubicBezTo>
                      <a:cubicBezTo>
                        <a:pt x="23" y="0"/>
                        <a:pt x="23" y="2"/>
                        <a:pt x="22" y="2"/>
                      </a:cubicBezTo>
                      <a:cubicBezTo>
                        <a:pt x="20" y="3"/>
                        <a:pt x="19" y="3"/>
                        <a:pt x="17" y="3"/>
                      </a:cubicBezTo>
                      <a:cubicBezTo>
                        <a:pt x="16" y="4"/>
                        <a:pt x="17" y="6"/>
                        <a:pt x="17" y="6"/>
                      </a:cubicBezTo>
                      <a:cubicBezTo>
                        <a:pt x="16" y="8"/>
                        <a:pt x="13" y="7"/>
                        <a:pt x="13" y="9"/>
                      </a:cubicBezTo>
                      <a:cubicBezTo>
                        <a:pt x="12" y="10"/>
                        <a:pt x="12" y="11"/>
                        <a:pt x="12" y="13"/>
                      </a:cubicBezTo>
                      <a:cubicBezTo>
                        <a:pt x="12" y="14"/>
                        <a:pt x="9" y="14"/>
                        <a:pt x="8" y="14"/>
                      </a:cubicBezTo>
                      <a:cubicBezTo>
                        <a:pt x="5" y="15"/>
                        <a:pt x="4" y="16"/>
                        <a:pt x="1" y="16"/>
                      </a:cubicBezTo>
                      <a:cubicBezTo>
                        <a:pt x="2" y="19"/>
                        <a:pt x="5" y="21"/>
                        <a:pt x="2" y="24"/>
                      </a:cubicBezTo>
                      <a:cubicBezTo>
                        <a:pt x="0" y="25"/>
                        <a:pt x="0" y="26"/>
                        <a:pt x="1" y="27"/>
                      </a:cubicBezTo>
                      <a:cubicBezTo>
                        <a:pt x="3" y="28"/>
                        <a:pt x="1" y="30"/>
                        <a:pt x="1" y="31"/>
                      </a:cubicBezTo>
                      <a:cubicBezTo>
                        <a:pt x="3" y="31"/>
                        <a:pt x="4" y="31"/>
                        <a:pt x="5" y="30"/>
                      </a:cubicBezTo>
                      <a:cubicBezTo>
                        <a:pt x="7" y="29"/>
                        <a:pt x="10" y="29"/>
                        <a:pt x="11" y="2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 659">
                  <a:extLst>
                    <a:ext uri="{FF2B5EF4-FFF2-40B4-BE49-F238E27FC236}">
                      <a16:creationId xmlns:a16="http://schemas.microsoft.com/office/drawing/2014/main" id="{AA7A6B29-9C38-49AC-81BC-77E08D030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7977" y="6945981"/>
                  <a:ext cx="228033" cy="158983"/>
                </a:xfrm>
                <a:custGeom>
                  <a:avLst/>
                  <a:gdLst>
                    <a:gd name="T0" fmla="*/ 16 w 29"/>
                    <a:gd name="T1" fmla="*/ 18 h 19"/>
                    <a:gd name="T2" fmla="*/ 23 w 29"/>
                    <a:gd name="T3" fmla="*/ 15 h 19"/>
                    <a:gd name="T4" fmla="*/ 23 w 29"/>
                    <a:gd name="T5" fmla="*/ 12 h 19"/>
                    <a:gd name="T6" fmla="*/ 27 w 29"/>
                    <a:gd name="T7" fmla="*/ 9 h 19"/>
                    <a:gd name="T8" fmla="*/ 26 w 29"/>
                    <a:gd name="T9" fmla="*/ 4 h 19"/>
                    <a:gd name="T10" fmla="*/ 19 w 29"/>
                    <a:gd name="T11" fmla="*/ 1 h 19"/>
                    <a:gd name="T12" fmla="*/ 10 w 29"/>
                    <a:gd name="T13" fmla="*/ 1 h 19"/>
                    <a:gd name="T14" fmla="*/ 0 w 29"/>
                    <a:gd name="T15" fmla="*/ 4 h 19"/>
                    <a:gd name="T16" fmla="*/ 1 w 29"/>
                    <a:gd name="T17" fmla="*/ 6 h 19"/>
                    <a:gd name="T18" fmla="*/ 2 w 29"/>
                    <a:gd name="T19" fmla="*/ 9 h 19"/>
                    <a:gd name="T20" fmla="*/ 5 w 29"/>
                    <a:gd name="T21" fmla="*/ 10 h 19"/>
                    <a:gd name="T22" fmla="*/ 9 w 29"/>
                    <a:gd name="T23" fmla="*/ 11 h 19"/>
                    <a:gd name="T24" fmla="*/ 8 w 29"/>
                    <a:gd name="T25" fmla="*/ 15 h 19"/>
                    <a:gd name="T26" fmla="*/ 12 w 29"/>
                    <a:gd name="T27" fmla="*/ 18 h 19"/>
                    <a:gd name="T28" fmla="*/ 16 w 29"/>
                    <a:gd name="T29" fmla="*/ 18 h 19"/>
                    <a:gd name="T30" fmla="*/ 16 w 29"/>
                    <a:gd name="T31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9">
                      <a:moveTo>
                        <a:pt x="16" y="18"/>
                      </a:moveTo>
                      <a:cubicBezTo>
                        <a:pt x="18" y="16"/>
                        <a:pt x="21" y="16"/>
                        <a:pt x="23" y="15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4" y="10"/>
                        <a:pt x="25" y="10"/>
                        <a:pt x="27" y="9"/>
                      </a:cubicBezTo>
                      <a:cubicBezTo>
                        <a:pt x="29" y="8"/>
                        <a:pt x="28" y="5"/>
                        <a:pt x="26" y="4"/>
                      </a:cubicBezTo>
                      <a:cubicBezTo>
                        <a:pt x="24" y="3"/>
                        <a:pt x="22" y="2"/>
                        <a:pt x="19" y="1"/>
                      </a:cubicBezTo>
                      <a:cubicBezTo>
                        <a:pt x="17" y="0"/>
                        <a:pt x="13" y="1"/>
                        <a:pt x="10" y="1"/>
                      </a:cubicBezTo>
                      <a:cubicBezTo>
                        <a:pt x="8" y="1"/>
                        <a:pt x="0" y="0"/>
                        <a:pt x="0" y="4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7"/>
                        <a:pt x="1" y="8"/>
                        <a:pt x="2" y="9"/>
                      </a:cubicBezTo>
                      <a:cubicBezTo>
                        <a:pt x="3" y="9"/>
                        <a:pt x="4" y="11"/>
                        <a:pt x="5" y="10"/>
                      </a:cubicBezTo>
                      <a:cubicBezTo>
                        <a:pt x="7" y="10"/>
                        <a:pt x="9" y="9"/>
                        <a:pt x="9" y="11"/>
                      </a:cubicBezTo>
                      <a:cubicBezTo>
                        <a:pt x="9" y="12"/>
                        <a:pt x="9" y="14"/>
                        <a:pt x="8" y="15"/>
                      </a:cubicBezTo>
                      <a:cubicBezTo>
                        <a:pt x="11" y="15"/>
                        <a:pt x="11" y="15"/>
                        <a:pt x="12" y="18"/>
                      </a:cubicBezTo>
                      <a:cubicBezTo>
                        <a:pt x="13" y="18"/>
                        <a:pt x="16" y="18"/>
                        <a:pt x="16" y="18"/>
                      </a:cubicBezTo>
                      <a:cubicBezTo>
                        <a:pt x="17" y="17"/>
                        <a:pt x="15" y="19"/>
                        <a:pt x="16" y="1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Freeform 660">
                  <a:extLst>
                    <a:ext uri="{FF2B5EF4-FFF2-40B4-BE49-F238E27FC236}">
                      <a16:creationId xmlns:a16="http://schemas.microsoft.com/office/drawing/2014/main" id="{9103119F-6B84-4069-8BFC-9C6F768558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7977" y="6846618"/>
                  <a:ext cx="281691" cy="150467"/>
                </a:xfrm>
                <a:custGeom>
                  <a:avLst/>
                  <a:gdLst>
                    <a:gd name="T0" fmla="*/ 11 w 36"/>
                    <a:gd name="T1" fmla="*/ 13 h 18"/>
                    <a:gd name="T2" fmla="*/ 19 w 36"/>
                    <a:gd name="T3" fmla="*/ 12 h 18"/>
                    <a:gd name="T4" fmla="*/ 25 w 36"/>
                    <a:gd name="T5" fmla="*/ 15 h 18"/>
                    <a:gd name="T6" fmla="*/ 29 w 36"/>
                    <a:gd name="T7" fmla="*/ 17 h 18"/>
                    <a:gd name="T8" fmla="*/ 33 w 36"/>
                    <a:gd name="T9" fmla="*/ 16 h 18"/>
                    <a:gd name="T10" fmla="*/ 36 w 36"/>
                    <a:gd name="T11" fmla="*/ 14 h 18"/>
                    <a:gd name="T12" fmla="*/ 34 w 36"/>
                    <a:gd name="T13" fmla="*/ 8 h 18"/>
                    <a:gd name="T14" fmla="*/ 31 w 36"/>
                    <a:gd name="T15" fmla="*/ 4 h 18"/>
                    <a:gd name="T16" fmla="*/ 25 w 36"/>
                    <a:gd name="T17" fmla="*/ 3 h 18"/>
                    <a:gd name="T18" fmla="*/ 18 w 36"/>
                    <a:gd name="T19" fmla="*/ 1 h 18"/>
                    <a:gd name="T20" fmla="*/ 17 w 36"/>
                    <a:gd name="T21" fmla="*/ 5 h 18"/>
                    <a:gd name="T22" fmla="*/ 15 w 36"/>
                    <a:gd name="T23" fmla="*/ 7 h 18"/>
                    <a:gd name="T24" fmla="*/ 8 w 36"/>
                    <a:gd name="T25" fmla="*/ 4 h 18"/>
                    <a:gd name="T26" fmla="*/ 0 w 36"/>
                    <a:gd name="T27" fmla="*/ 15 h 18"/>
                    <a:gd name="T28" fmla="*/ 11 w 36"/>
                    <a:gd name="T2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18">
                      <a:moveTo>
                        <a:pt x="11" y="13"/>
                      </a:moveTo>
                      <a:cubicBezTo>
                        <a:pt x="14" y="13"/>
                        <a:pt x="16" y="12"/>
                        <a:pt x="19" y="12"/>
                      </a:cubicBezTo>
                      <a:cubicBezTo>
                        <a:pt x="20" y="12"/>
                        <a:pt x="24" y="14"/>
                        <a:pt x="25" y="15"/>
                      </a:cubicBezTo>
                      <a:cubicBezTo>
                        <a:pt x="26" y="16"/>
                        <a:pt x="27" y="18"/>
                        <a:pt x="29" y="17"/>
                      </a:cubicBezTo>
                      <a:cubicBezTo>
                        <a:pt x="30" y="17"/>
                        <a:pt x="31" y="16"/>
                        <a:pt x="33" y="16"/>
                      </a:cubicBezTo>
                      <a:cubicBezTo>
                        <a:pt x="34" y="16"/>
                        <a:pt x="34" y="14"/>
                        <a:pt x="36" y="14"/>
                      </a:cubicBezTo>
                      <a:cubicBezTo>
                        <a:pt x="35" y="12"/>
                        <a:pt x="33" y="9"/>
                        <a:pt x="34" y="8"/>
                      </a:cubicBezTo>
                      <a:cubicBezTo>
                        <a:pt x="35" y="6"/>
                        <a:pt x="32" y="4"/>
                        <a:pt x="31" y="4"/>
                      </a:cubicBezTo>
                      <a:cubicBezTo>
                        <a:pt x="29" y="3"/>
                        <a:pt x="27" y="5"/>
                        <a:pt x="25" y="3"/>
                      </a:cubicBezTo>
                      <a:cubicBezTo>
                        <a:pt x="22" y="1"/>
                        <a:pt x="21" y="0"/>
                        <a:pt x="18" y="1"/>
                      </a:cubicBezTo>
                      <a:cubicBezTo>
                        <a:pt x="16" y="2"/>
                        <a:pt x="17" y="3"/>
                        <a:pt x="17" y="5"/>
                      </a:cubicBezTo>
                      <a:cubicBezTo>
                        <a:pt x="16" y="6"/>
                        <a:pt x="16" y="7"/>
                        <a:pt x="15" y="7"/>
                      </a:cubicBezTo>
                      <a:cubicBezTo>
                        <a:pt x="12" y="9"/>
                        <a:pt x="10" y="5"/>
                        <a:pt x="8" y="4"/>
                      </a:cubicBezTo>
                      <a:cubicBezTo>
                        <a:pt x="3" y="0"/>
                        <a:pt x="0" y="11"/>
                        <a:pt x="0" y="15"/>
                      </a:cubicBezTo>
                      <a:cubicBezTo>
                        <a:pt x="4" y="13"/>
                        <a:pt x="7" y="13"/>
                        <a:pt x="11" y="1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Freeform 661">
                  <a:extLst>
                    <a:ext uri="{FF2B5EF4-FFF2-40B4-BE49-F238E27FC236}">
                      <a16:creationId xmlns:a16="http://schemas.microsoft.com/office/drawing/2014/main" id="{A29C699F-0C2B-498A-BC6C-8B64E92AB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63824" y="6755773"/>
                  <a:ext cx="187795" cy="124913"/>
                </a:xfrm>
                <a:custGeom>
                  <a:avLst/>
                  <a:gdLst>
                    <a:gd name="T0" fmla="*/ 16 w 24"/>
                    <a:gd name="T1" fmla="*/ 15 h 15"/>
                    <a:gd name="T2" fmla="*/ 20 w 24"/>
                    <a:gd name="T3" fmla="*/ 15 h 15"/>
                    <a:gd name="T4" fmla="*/ 22 w 24"/>
                    <a:gd name="T5" fmla="*/ 13 h 15"/>
                    <a:gd name="T6" fmla="*/ 22 w 24"/>
                    <a:gd name="T7" fmla="*/ 10 h 15"/>
                    <a:gd name="T8" fmla="*/ 21 w 24"/>
                    <a:gd name="T9" fmla="*/ 5 h 15"/>
                    <a:gd name="T10" fmla="*/ 24 w 24"/>
                    <a:gd name="T11" fmla="*/ 0 h 15"/>
                    <a:gd name="T12" fmla="*/ 12 w 24"/>
                    <a:gd name="T13" fmla="*/ 0 h 15"/>
                    <a:gd name="T14" fmla="*/ 6 w 24"/>
                    <a:gd name="T15" fmla="*/ 1 h 15"/>
                    <a:gd name="T16" fmla="*/ 0 w 24"/>
                    <a:gd name="T17" fmla="*/ 5 h 15"/>
                    <a:gd name="T18" fmla="*/ 2 w 24"/>
                    <a:gd name="T19" fmla="*/ 6 h 15"/>
                    <a:gd name="T20" fmla="*/ 2 w 24"/>
                    <a:gd name="T21" fmla="*/ 8 h 15"/>
                    <a:gd name="T22" fmla="*/ 7 w 24"/>
                    <a:gd name="T23" fmla="*/ 9 h 15"/>
                    <a:gd name="T24" fmla="*/ 6 w 24"/>
                    <a:gd name="T25" fmla="*/ 13 h 15"/>
                    <a:gd name="T26" fmla="*/ 11 w 24"/>
                    <a:gd name="T27" fmla="*/ 12 h 15"/>
                    <a:gd name="T28" fmla="*/ 16 w 24"/>
                    <a:gd name="T2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15">
                      <a:moveTo>
                        <a:pt x="16" y="15"/>
                      </a:moveTo>
                      <a:cubicBezTo>
                        <a:pt x="17" y="15"/>
                        <a:pt x="19" y="15"/>
                        <a:pt x="20" y="15"/>
                      </a:cubicBezTo>
                      <a:cubicBezTo>
                        <a:pt x="20" y="14"/>
                        <a:pt x="22" y="14"/>
                        <a:pt x="22" y="13"/>
                      </a:cubicBezTo>
                      <a:cubicBezTo>
                        <a:pt x="22" y="12"/>
                        <a:pt x="22" y="11"/>
                        <a:pt x="22" y="10"/>
                      </a:cubicBezTo>
                      <a:cubicBezTo>
                        <a:pt x="21" y="8"/>
                        <a:pt x="20" y="7"/>
                        <a:pt x="21" y="5"/>
                      </a:cubicBezTo>
                      <a:cubicBezTo>
                        <a:pt x="23" y="4"/>
                        <a:pt x="24" y="2"/>
                        <a:pt x="24" y="0"/>
                      </a:cubicBezTo>
                      <a:cubicBezTo>
                        <a:pt x="22" y="3"/>
                        <a:pt x="15" y="0"/>
                        <a:pt x="12" y="0"/>
                      </a:cubicBez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5" y="1"/>
                        <a:pt x="0" y="5"/>
                        <a:pt x="0" y="5"/>
                      </a:cubicBezTo>
                      <a:cubicBezTo>
                        <a:pt x="0" y="6"/>
                        <a:pt x="3" y="5"/>
                        <a:pt x="2" y="6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3" y="10"/>
                        <a:pt x="7" y="9"/>
                        <a:pt x="7" y="9"/>
                      </a:cubicBezTo>
                      <a:cubicBezTo>
                        <a:pt x="7" y="10"/>
                        <a:pt x="6" y="12"/>
                        <a:pt x="6" y="13"/>
                      </a:cubicBezTo>
                      <a:cubicBezTo>
                        <a:pt x="7" y="12"/>
                        <a:pt x="9" y="11"/>
                        <a:pt x="11" y="12"/>
                      </a:cubicBezTo>
                      <a:cubicBezTo>
                        <a:pt x="13" y="13"/>
                        <a:pt x="14" y="15"/>
                        <a:pt x="16" y="1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Freeform 662">
                  <a:extLst>
                    <a:ext uri="{FF2B5EF4-FFF2-40B4-BE49-F238E27FC236}">
                      <a16:creationId xmlns:a16="http://schemas.microsoft.com/office/drawing/2014/main" id="{FAD4E6F3-C90F-4216-AE29-08C9B98DB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1641" y="7014117"/>
                  <a:ext cx="126090" cy="65297"/>
                </a:xfrm>
                <a:custGeom>
                  <a:avLst/>
                  <a:gdLst>
                    <a:gd name="T0" fmla="*/ 16 w 16"/>
                    <a:gd name="T1" fmla="*/ 4 h 8"/>
                    <a:gd name="T2" fmla="*/ 12 w 16"/>
                    <a:gd name="T3" fmla="*/ 2 h 8"/>
                    <a:gd name="T4" fmla="*/ 8 w 16"/>
                    <a:gd name="T5" fmla="*/ 0 h 8"/>
                    <a:gd name="T6" fmla="*/ 7 w 16"/>
                    <a:gd name="T7" fmla="*/ 3 h 8"/>
                    <a:gd name="T8" fmla="*/ 5 w 16"/>
                    <a:gd name="T9" fmla="*/ 2 h 8"/>
                    <a:gd name="T10" fmla="*/ 2 w 16"/>
                    <a:gd name="T11" fmla="*/ 3 h 8"/>
                    <a:gd name="T12" fmla="*/ 0 w 16"/>
                    <a:gd name="T13" fmla="*/ 5 h 8"/>
                    <a:gd name="T14" fmla="*/ 0 w 16"/>
                    <a:gd name="T15" fmla="*/ 6 h 8"/>
                    <a:gd name="T16" fmla="*/ 2 w 16"/>
                    <a:gd name="T17" fmla="*/ 6 h 8"/>
                    <a:gd name="T18" fmla="*/ 8 w 16"/>
                    <a:gd name="T19" fmla="*/ 7 h 8"/>
                    <a:gd name="T20" fmla="*/ 16 w 16"/>
                    <a:gd name="T2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6" y="1"/>
                        <a:pt x="14" y="2"/>
                        <a:pt x="12" y="2"/>
                      </a:cubicBezTo>
                      <a:cubicBezTo>
                        <a:pt x="11" y="3"/>
                        <a:pt x="10" y="1"/>
                        <a:pt x="8" y="0"/>
                      </a:cubicBezTo>
                      <a:cubicBezTo>
                        <a:pt x="8" y="1"/>
                        <a:pt x="8" y="2"/>
                        <a:pt x="7" y="3"/>
                      </a:cubicBezTo>
                      <a:cubicBezTo>
                        <a:pt x="6" y="3"/>
                        <a:pt x="7" y="1"/>
                        <a:pt x="5" y="2"/>
                      </a:cubicBezTo>
                      <a:cubicBezTo>
                        <a:pt x="4" y="2"/>
                        <a:pt x="2" y="2"/>
                        <a:pt x="2" y="3"/>
                      </a:cubicBezTo>
                      <a:cubicBezTo>
                        <a:pt x="1" y="5"/>
                        <a:pt x="2" y="6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4" y="7"/>
                        <a:pt x="6" y="7"/>
                        <a:pt x="8" y="7"/>
                      </a:cubicBezTo>
                      <a:cubicBezTo>
                        <a:pt x="10" y="7"/>
                        <a:pt x="16" y="8"/>
                        <a:pt x="16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Freeform 663">
                  <a:extLst>
                    <a:ext uri="{FF2B5EF4-FFF2-40B4-BE49-F238E27FC236}">
                      <a16:creationId xmlns:a16="http://schemas.microsoft.com/office/drawing/2014/main" id="{609477F1-631A-4EFC-8BCD-295974761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5797" y="7031148"/>
                  <a:ext cx="375585" cy="349191"/>
                </a:xfrm>
                <a:custGeom>
                  <a:avLst/>
                  <a:gdLst>
                    <a:gd name="T0" fmla="*/ 1 w 48"/>
                    <a:gd name="T1" fmla="*/ 12 h 42"/>
                    <a:gd name="T2" fmla="*/ 0 w 48"/>
                    <a:gd name="T3" fmla="*/ 16 h 42"/>
                    <a:gd name="T4" fmla="*/ 2 w 48"/>
                    <a:gd name="T5" fmla="*/ 20 h 42"/>
                    <a:gd name="T6" fmla="*/ 4 w 48"/>
                    <a:gd name="T7" fmla="*/ 27 h 42"/>
                    <a:gd name="T8" fmla="*/ 9 w 48"/>
                    <a:gd name="T9" fmla="*/ 31 h 42"/>
                    <a:gd name="T10" fmla="*/ 10 w 48"/>
                    <a:gd name="T11" fmla="*/ 33 h 42"/>
                    <a:gd name="T12" fmla="*/ 13 w 48"/>
                    <a:gd name="T13" fmla="*/ 32 h 42"/>
                    <a:gd name="T14" fmla="*/ 21 w 48"/>
                    <a:gd name="T15" fmla="*/ 36 h 42"/>
                    <a:gd name="T16" fmla="*/ 25 w 48"/>
                    <a:gd name="T17" fmla="*/ 37 h 42"/>
                    <a:gd name="T18" fmla="*/ 33 w 48"/>
                    <a:gd name="T19" fmla="*/ 37 h 42"/>
                    <a:gd name="T20" fmla="*/ 39 w 48"/>
                    <a:gd name="T21" fmla="*/ 41 h 42"/>
                    <a:gd name="T22" fmla="*/ 41 w 48"/>
                    <a:gd name="T23" fmla="*/ 35 h 42"/>
                    <a:gd name="T24" fmla="*/ 44 w 48"/>
                    <a:gd name="T25" fmla="*/ 32 h 42"/>
                    <a:gd name="T26" fmla="*/ 48 w 48"/>
                    <a:gd name="T27" fmla="*/ 31 h 42"/>
                    <a:gd name="T28" fmla="*/ 45 w 48"/>
                    <a:gd name="T29" fmla="*/ 26 h 42"/>
                    <a:gd name="T30" fmla="*/ 44 w 48"/>
                    <a:gd name="T31" fmla="*/ 19 h 42"/>
                    <a:gd name="T32" fmla="*/ 46 w 48"/>
                    <a:gd name="T33" fmla="*/ 12 h 42"/>
                    <a:gd name="T34" fmla="*/ 44 w 48"/>
                    <a:gd name="T35" fmla="*/ 7 h 42"/>
                    <a:gd name="T36" fmla="*/ 42 w 48"/>
                    <a:gd name="T37" fmla="*/ 5 h 42"/>
                    <a:gd name="T38" fmla="*/ 25 w 48"/>
                    <a:gd name="T39" fmla="*/ 4 h 42"/>
                    <a:gd name="T40" fmla="*/ 20 w 48"/>
                    <a:gd name="T41" fmla="*/ 2 h 42"/>
                    <a:gd name="T42" fmla="*/ 13 w 48"/>
                    <a:gd name="T43" fmla="*/ 4 h 42"/>
                    <a:gd name="T44" fmla="*/ 6 w 48"/>
                    <a:gd name="T45" fmla="*/ 6 h 42"/>
                    <a:gd name="T46" fmla="*/ 2 w 48"/>
                    <a:gd name="T47" fmla="*/ 7 h 42"/>
                    <a:gd name="T48" fmla="*/ 1 w 48"/>
                    <a:gd name="T49" fmla="*/ 9 h 42"/>
                    <a:gd name="T50" fmla="*/ 1 w 48"/>
                    <a:gd name="T51" fmla="*/ 12 h 42"/>
                    <a:gd name="T52" fmla="*/ 1 w 48"/>
                    <a:gd name="T53" fmla="*/ 1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8" h="42">
                      <a:moveTo>
                        <a:pt x="1" y="12"/>
                      </a:moveTo>
                      <a:cubicBezTo>
                        <a:pt x="1" y="13"/>
                        <a:pt x="0" y="15"/>
                        <a:pt x="0" y="16"/>
                      </a:cubicBezTo>
                      <a:cubicBezTo>
                        <a:pt x="1" y="17"/>
                        <a:pt x="2" y="19"/>
                        <a:pt x="2" y="20"/>
                      </a:cubicBezTo>
                      <a:cubicBezTo>
                        <a:pt x="2" y="22"/>
                        <a:pt x="3" y="25"/>
                        <a:pt x="4" y="27"/>
                      </a:cubicBezTo>
                      <a:cubicBezTo>
                        <a:pt x="5" y="30"/>
                        <a:pt x="8" y="29"/>
                        <a:pt x="9" y="31"/>
                      </a:cubicBezTo>
                      <a:cubicBezTo>
                        <a:pt x="9" y="31"/>
                        <a:pt x="9" y="33"/>
                        <a:pt x="10" y="33"/>
                      </a:cubicBezTo>
                      <a:cubicBezTo>
                        <a:pt x="11" y="34"/>
                        <a:pt x="12" y="32"/>
                        <a:pt x="13" y="32"/>
                      </a:cubicBezTo>
                      <a:cubicBezTo>
                        <a:pt x="15" y="31"/>
                        <a:pt x="19" y="35"/>
                        <a:pt x="21" y="36"/>
                      </a:cubicBezTo>
                      <a:cubicBezTo>
                        <a:pt x="22" y="37"/>
                        <a:pt x="23" y="39"/>
                        <a:pt x="25" y="37"/>
                      </a:cubicBezTo>
                      <a:cubicBezTo>
                        <a:pt x="26" y="36"/>
                        <a:pt x="31" y="37"/>
                        <a:pt x="33" y="37"/>
                      </a:cubicBezTo>
                      <a:cubicBezTo>
                        <a:pt x="36" y="37"/>
                        <a:pt x="37" y="39"/>
                        <a:pt x="39" y="41"/>
                      </a:cubicBezTo>
                      <a:cubicBezTo>
                        <a:pt x="40" y="42"/>
                        <a:pt x="40" y="36"/>
                        <a:pt x="41" y="35"/>
                      </a:cubicBezTo>
                      <a:cubicBezTo>
                        <a:pt x="42" y="34"/>
                        <a:pt x="43" y="33"/>
                        <a:pt x="44" y="32"/>
                      </a:cubicBezTo>
                      <a:cubicBezTo>
                        <a:pt x="45" y="32"/>
                        <a:pt x="48" y="32"/>
                        <a:pt x="48" y="31"/>
                      </a:cubicBezTo>
                      <a:cubicBezTo>
                        <a:pt x="47" y="28"/>
                        <a:pt x="47" y="27"/>
                        <a:pt x="45" y="26"/>
                      </a:cubicBezTo>
                      <a:cubicBezTo>
                        <a:pt x="43" y="24"/>
                        <a:pt x="46" y="21"/>
                        <a:pt x="44" y="19"/>
                      </a:cubicBezTo>
                      <a:cubicBezTo>
                        <a:pt x="42" y="18"/>
                        <a:pt x="47" y="14"/>
                        <a:pt x="46" y="12"/>
                      </a:cubicBezTo>
                      <a:cubicBezTo>
                        <a:pt x="45" y="10"/>
                        <a:pt x="44" y="9"/>
                        <a:pt x="44" y="7"/>
                      </a:cubicBezTo>
                      <a:cubicBezTo>
                        <a:pt x="44" y="6"/>
                        <a:pt x="44" y="5"/>
                        <a:pt x="42" y="5"/>
                      </a:cubicBezTo>
                      <a:cubicBezTo>
                        <a:pt x="37" y="3"/>
                        <a:pt x="30" y="6"/>
                        <a:pt x="25" y="4"/>
                      </a:cubicBezTo>
                      <a:cubicBezTo>
                        <a:pt x="25" y="7"/>
                        <a:pt x="21" y="2"/>
                        <a:pt x="20" y="2"/>
                      </a:cubicBezTo>
                      <a:cubicBezTo>
                        <a:pt x="17" y="0"/>
                        <a:pt x="15" y="2"/>
                        <a:pt x="13" y="4"/>
                      </a:cubicBezTo>
                      <a:cubicBezTo>
                        <a:pt x="10" y="5"/>
                        <a:pt x="8" y="6"/>
                        <a:pt x="6" y="6"/>
                      </a:cubicBezTo>
                      <a:cubicBezTo>
                        <a:pt x="5" y="7"/>
                        <a:pt x="3" y="7"/>
                        <a:pt x="2" y="7"/>
                      </a:cubicBezTo>
                      <a:cubicBezTo>
                        <a:pt x="1" y="8"/>
                        <a:pt x="3" y="9"/>
                        <a:pt x="1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1" y="14"/>
                        <a:pt x="1" y="12"/>
                        <a:pt x="1" y="1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 664">
                  <a:extLst>
                    <a:ext uri="{FF2B5EF4-FFF2-40B4-BE49-F238E27FC236}">
                      <a16:creationId xmlns:a16="http://schemas.microsoft.com/office/drawing/2014/main" id="{21EE2D20-95D0-41E0-89B5-049641E06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3830" y="7397374"/>
                  <a:ext cx="362173" cy="249828"/>
                </a:xfrm>
                <a:custGeom>
                  <a:avLst/>
                  <a:gdLst>
                    <a:gd name="T0" fmla="*/ 38 w 46"/>
                    <a:gd name="T1" fmla="*/ 13 h 30"/>
                    <a:gd name="T2" fmla="*/ 35 w 46"/>
                    <a:gd name="T3" fmla="*/ 6 h 30"/>
                    <a:gd name="T4" fmla="*/ 32 w 46"/>
                    <a:gd name="T5" fmla="*/ 0 h 30"/>
                    <a:gd name="T6" fmla="*/ 22 w 46"/>
                    <a:gd name="T7" fmla="*/ 4 h 30"/>
                    <a:gd name="T8" fmla="*/ 18 w 46"/>
                    <a:gd name="T9" fmla="*/ 3 h 30"/>
                    <a:gd name="T10" fmla="*/ 12 w 46"/>
                    <a:gd name="T11" fmla="*/ 3 h 30"/>
                    <a:gd name="T12" fmla="*/ 8 w 46"/>
                    <a:gd name="T13" fmla="*/ 6 h 30"/>
                    <a:gd name="T14" fmla="*/ 4 w 46"/>
                    <a:gd name="T15" fmla="*/ 14 h 30"/>
                    <a:gd name="T16" fmla="*/ 0 w 46"/>
                    <a:gd name="T17" fmla="*/ 15 h 30"/>
                    <a:gd name="T18" fmla="*/ 3 w 46"/>
                    <a:gd name="T19" fmla="*/ 18 h 30"/>
                    <a:gd name="T20" fmla="*/ 5 w 46"/>
                    <a:gd name="T21" fmla="*/ 22 h 30"/>
                    <a:gd name="T22" fmla="*/ 8 w 46"/>
                    <a:gd name="T23" fmla="*/ 24 h 30"/>
                    <a:gd name="T24" fmla="*/ 11 w 46"/>
                    <a:gd name="T25" fmla="*/ 25 h 30"/>
                    <a:gd name="T26" fmla="*/ 11 w 46"/>
                    <a:gd name="T27" fmla="*/ 28 h 30"/>
                    <a:gd name="T28" fmla="*/ 21 w 46"/>
                    <a:gd name="T29" fmla="*/ 30 h 30"/>
                    <a:gd name="T30" fmla="*/ 28 w 46"/>
                    <a:gd name="T31" fmla="*/ 28 h 30"/>
                    <a:gd name="T32" fmla="*/ 40 w 46"/>
                    <a:gd name="T33" fmla="*/ 30 h 30"/>
                    <a:gd name="T34" fmla="*/ 41 w 46"/>
                    <a:gd name="T35" fmla="*/ 23 h 30"/>
                    <a:gd name="T36" fmla="*/ 46 w 46"/>
                    <a:gd name="T37" fmla="*/ 20 h 30"/>
                    <a:gd name="T38" fmla="*/ 39 w 46"/>
                    <a:gd name="T39" fmla="*/ 20 h 30"/>
                    <a:gd name="T40" fmla="*/ 38 w 46"/>
                    <a:gd name="T41" fmla="*/ 13 h 30"/>
                    <a:gd name="T42" fmla="*/ 38 w 46"/>
                    <a:gd name="T4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" h="30">
                      <a:moveTo>
                        <a:pt x="38" y="13"/>
                      </a:moveTo>
                      <a:cubicBezTo>
                        <a:pt x="39" y="10"/>
                        <a:pt x="36" y="8"/>
                        <a:pt x="35" y="6"/>
                      </a:cubicBezTo>
                      <a:cubicBezTo>
                        <a:pt x="33" y="5"/>
                        <a:pt x="32" y="2"/>
                        <a:pt x="32" y="0"/>
                      </a:cubicBezTo>
                      <a:cubicBezTo>
                        <a:pt x="29" y="1"/>
                        <a:pt x="26" y="4"/>
                        <a:pt x="22" y="4"/>
                      </a:cubicBezTo>
                      <a:cubicBezTo>
                        <a:pt x="21" y="4"/>
                        <a:pt x="19" y="3"/>
                        <a:pt x="18" y="3"/>
                      </a:cubicBezTo>
                      <a:cubicBezTo>
                        <a:pt x="16" y="3"/>
                        <a:pt x="14" y="3"/>
                        <a:pt x="12" y="3"/>
                      </a:cubicBezTo>
                      <a:cubicBezTo>
                        <a:pt x="12" y="3"/>
                        <a:pt x="9" y="6"/>
                        <a:pt x="8" y="6"/>
                      </a:cubicBezTo>
                      <a:cubicBezTo>
                        <a:pt x="7" y="9"/>
                        <a:pt x="5" y="11"/>
                        <a:pt x="4" y="14"/>
                      </a:cubicBezTo>
                      <a:cubicBezTo>
                        <a:pt x="3" y="14"/>
                        <a:pt x="1" y="14"/>
                        <a:pt x="0" y="15"/>
                      </a:cubicBezTo>
                      <a:cubicBezTo>
                        <a:pt x="0" y="16"/>
                        <a:pt x="3" y="17"/>
                        <a:pt x="3" y="18"/>
                      </a:cubicBezTo>
                      <a:cubicBezTo>
                        <a:pt x="3" y="20"/>
                        <a:pt x="4" y="20"/>
                        <a:pt x="5" y="22"/>
                      </a:cubicBezTo>
                      <a:cubicBezTo>
                        <a:pt x="5" y="24"/>
                        <a:pt x="6" y="24"/>
                        <a:pt x="8" y="24"/>
                      </a:cubicBezTo>
                      <a:cubicBezTo>
                        <a:pt x="9" y="24"/>
                        <a:pt x="11" y="24"/>
                        <a:pt x="11" y="25"/>
                      </a:cubicBezTo>
                      <a:cubicBezTo>
                        <a:pt x="11" y="26"/>
                        <a:pt x="11" y="27"/>
                        <a:pt x="11" y="28"/>
                      </a:cubicBezTo>
                      <a:cubicBezTo>
                        <a:pt x="13" y="30"/>
                        <a:pt x="18" y="30"/>
                        <a:pt x="21" y="30"/>
                      </a:cubicBezTo>
                      <a:cubicBezTo>
                        <a:pt x="24" y="30"/>
                        <a:pt x="26" y="30"/>
                        <a:pt x="28" y="28"/>
                      </a:cubicBezTo>
                      <a:cubicBezTo>
                        <a:pt x="32" y="26"/>
                        <a:pt x="36" y="28"/>
                        <a:pt x="40" y="30"/>
                      </a:cubicBezTo>
                      <a:cubicBezTo>
                        <a:pt x="40" y="28"/>
                        <a:pt x="40" y="25"/>
                        <a:pt x="41" y="23"/>
                      </a:cubicBezTo>
                      <a:cubicBezTo>
                        <a:pt x="42" y="22"/>
                        <a:pt x="45" y="24"/>
                        <a:pt x="46" y="20"/>
                      </a:cubicBezTo>
                      <a:cubicBezTo>
                        <a:pt x="43" y="18"/>
                        <a:pt x="42" y="20"/>
                        <a:pt x="39" y="20"/>
                      </a:cubicBezTo>
                      <a:cubicBezTo>
                        <a:pt x="37" y="19"/>
                        <a:pt x="37" y="14"/>
                        <a:pt x="38" y="13"/>
                      </a:cubicBezTo>
                      <a:cubicBezTo>
                        <a:pt x="39" y="11"/>
                        <a:pt x="37" y="15"/>
                        <a:pt x="38" y="1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 665">
                  <a:extLst>
                    <a:ext uri="{FF2B5EF4-FFF2-40B4-BE49-F238E27FC236}">
                      <a16:creationId xmlns:a16="http://schemas.microsoft.com/office/drawing/2014/main" id="{521A5747-C8F9-495D-959F-F20F72D14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6010" y="7388857"/>
                  <a:ext cx="131454" cy="167501"/>
                </a:xfrm>
                <a:custGeom>
                  <a:avLst/>
                  <a:gdLst>
                    <a:gd name="T0" fmla="*/ 14 w 17"/>
                    <a:gd name="T1" fmla="*/ 10 h 20"/>
                    <a:gd name="T2" fmla="*/ 9 w 17"/>
                    <a:gd name="T3" fmla="*/ 3 h 20"/>
                    <a:gd name="T4" fmla="*/ 0 w 17"/>
                    <a:gd name="T5" fmla="*/ 1 h 20"/>
                    <a:gd name="T6" fmla="*/ 5 w 17"/>
                    <a:gd name="T7" fmla="*/ 10 h 20"/>
                    <a:gd name="T8" fmla="*/ 7 w 17"/>
                    <a:gd name="T9" fmla="*/ 20 h 20"/>
                    <a:gd name="T10" fmla="*/ 10 w 17"/>
                    <a:gd name="T11" fmla="*/ 14 h 20"/>
                    <a:gd name="T12" fmla="*/ 14 w 17"/>
                    <a:gd name="T13" fmla="*/ 14 h 20"/>
                    <a:gd name="T14" fmla="*/ 14 w 17"/>
                    <a:gd name="T15" fmla="*/ 10 h 20"/>
                    <a:gd name="T16" fmla="*/ 14 w 17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0">
                      <a:moveTo>
                        <a:pt x="14" y="10"/>
                      </a:moveTo>
                      <a:cubicBezTo>
                        <a:pt x="12" y="8"/>
                        <a:pt x="11" y="4"/>
                        <a:pt x="9" y="3"/>
                      </a:cubicBezTo>
                      <a:cubicBezTo>
                        <a:pt x="8" y="3"/>
                        <a:pt x="0" y="0"/>
                        <a:pt x="0" y="1"/>
                      </a:cubicBezTo>
                      <a:cubicBezTo>
                        <a:pt x="1" y="5"/>
                        <a:pt x="3" y="7"/>
                        <a:pt x="5" y="10"/>
                      </a:cubicBezTo>
                      <a:cubicBezTo>
                        <a:pt x="7" y="13"/>
                        <a:pt x="4" y="17"/>
                        <a:pt x="7" y="20"/>
                      </a:cubicBezTo>
                      <a:cubicBezTo>
                        <a:pt x="8" y="19"/>
                        <a:pt x="9" y="16"/>
                        <a:pt x="10" y="14"/>
                      </a:cubicBezTo>
                      <a:cubicBezTo>
                        <a:pt x="12" y="13"/>
                        <a:pt x="13" y="14"/>
                        <a:pt x="14" y="14"/>
                      </a:cubicBezTo>
                      <a:cubicBezTo>
                        <a:pt x="17" y="14"/>
                        <a:pt x="14" y="10"/>
                        <a:pt x="14" y="10"/>
                      </a:cubicBezTo>
                      <a:cubicBezTo>
                        <a:pt x="13" y="9"/>
                        <a:pt x="14" y="10"/>
                        <a:pt x="14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666">
                  <a:extLst>
                    <a:ext uri="{FF2B5EF4-FFF2-40B4-BE49-F238E27FC236}">
                      <a16:creationId xmlns:a16="http://schemas.microsoft.com/office/drawing/2014/main" id="{2935B74E-CE73-4044-B32B-548824658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9667" y="7479702"/>
                  <a:ext cx="77799" cy="85168"/>
                </a:xfrm>
                <a:custGeom>
                  <a:avLst/>
                  <a:gdLst>
                    <a:gd name="T0" fmla="*/ 7 w 10"/>
                    <a:gd name="T1" fmla="*/ 9 h 10"/>
                    <a:gd name="T2" fmla="*/ 7 w 10"/>
                    <a:gd name="T3" fmla="*/ 7 h 10"/>
                    <a:gd name="T4" fmla="*/ 10 w 10"/>
                    <a:gd name="T5" fmla="*/ 4 h 10"/>
                    <a:gd name="T6" fmla="*/ 8 w 10"/>
                    <a:gd name="T7" fmla="*/ 1 h 10"/>
                    <a:gd name="T8" fmla="*/ 3 w 10"/>
                    <a:gd name="T9" fmla="*/ 4 h 10"/>
                    <a:gd name="T10" fmla="*/ 0 w 10"/>
                    <a:gd name="T11" fmla="*/ 9 h 10"/>
                    <a:gd name="T12" fmla="*/ 3 w 10"/>
                    <a:gd name="T13" fmla="*/ 9 h 10"/>
                    <a:gd name="T14" fmla="*/ 7 w 10"/>
                    <a:gd name="T15" fmla="*/ 10 h 10"/>
                    <a:gd name="T16" fmla="*/ 7 w 10"/>
                    <a:gd name="T17" fmla="*/ 9 h 10"/>
                    <a:gd name="T18" fmla="*/ 7 w 10"/>
                    <a:gd name="T1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7" y="9"/>
                      </a:moveTo>
                      <a:cubicBezTo>
                        <a:pt x="6" y="8"/>
                        <a:pt x="6" y="8"/>
                        <a:pt x="7" y="7"/>
                      </a:cubicBezTo>
                      <a:cubicBezTo>
                        <a:pt x="8" y="6"/>
                        <a:pt x="9" y="5"/>
                        <a:pt x="10" y="4"/>
                      </a:cubicBezTo>
                      <a:cubicBezTo>
                        <a:pt x="10" y="4"/>
                        <a:pt x="8" y="2"/>
                        <a:pt x="8" y="1"/>
                      </a:cubicBezTo>
                      <a:cubicBezTo>
                        <a:pt x="8" y="5"/>
                        <a:pt x="3" y="0"/>
                        <a:pt x="3" y="4"/>
                      </a:cubicBezTo>
                      <a:cubicBezTo>
                        <a:pt x="3" y="6"/>
                        <a:pt x="1" y="8"/>
                        <a:pt x="0" y="9"/>
                      </a:cubicBezTo>
                      <a:cubicBezTo>
                        <a:pt x="0" y="10"/>
                        <a:pt x="2" y="9"/>
                        <a:pt x="3" y="9"/>
                      </a:cubicBezTo>
                      <a:cubicBezTo>
                        <a:pt x="5" y="9"/>
                        <a:pt x="6" y="9"/>
                        <a:pt x="7" y="10"/>
                      </a:cubicBezTo>
                      <a:cubicBezTo>
                        <a:pt x="7" y="10"/>
                        <a:pt x="7" y="9"/>
                        <a:pt x="7" y="9"/>
                      </a:cubicBezTo>
                      <a:cubicBezTo>
                        <a:pt x="6" y="8"/>
                        <a:pt x="7" y="9"/>
                        <a:pt x="7" y="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667">
                  <a:extLst>
                    <a:ext uri="{FF2B5EF4-FFF2-40B4-BE49-F238E27FC236}">
                      <a16:creationId xmlns:a16="http://schemas.microsoft.com/office/drawing/2014/main" id="{BE87A2DD-0857-42FA-BAE9-8BB914CDC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3584" y="7613132"/>
                  <a:ext cx="252180" cy="158983"/>
                </a:xfrm>
                <a:custGeom>
                  <a:avLst/>
                  <a:gdLst>
                    <a:gd name="T0" fmla="*/ 17 w 32"/>
                    <a:gd name="T1" fmla="*/ 4 h 19"/>
                    <a:gd name="T2" fmla="*/ 2 w 32"/>
                    <a:gd name="T3" fmla="*/ 0 h 19"/>
                    <a:gd name="T4" fmla="*/ 2 w 32"/>
                    <a:gd name="T5" fmla="*/ 5 h 19"/>
                    <a:gd name="T6" fmla="*/ 3 w 32"/>
                    <a:gd name="T7" fmla="*/ 8 h 19"/>
                    <a:gd name="T8" fmla="*/ 1 w 32"/>
                    <a:gd name="T9" fmla="*/ 11 h 19"/>
                    <a:gd name="T10" fmla="*/ 3 w 32"/>
                    <a:gd name="T11" fmla="*/ 17 h 19"/>
                    <a:gd name="T12" fmla="*/ 9 w 32"/>
                    <a:gd name="T13" fmla="*/ 17 h 19"/>
                    <a:gd name="T14" fmla="*/ 16 w 32"/>
                    <a:gd name="T15" fmla="*/ 18 h 19"/>
                    <a:gd name="T16" fmla="*/ 21 w 32"/>
                    <a:gd name="T17" fmla="*/ 15 h 19"/>
                    <a:gd name="T18" fmla="*/ 28 w 32"/>
                    <a:gd name="T19" fmla="*/ 14 h 19"/>
                    <a:gd name="T20" fmla="*/ 28 w 32"/>
                    <a:gd name="T21" fmla="*/ 8 h 19"/>
                    <a:gd name="T22" fmla="*/ 29 w 32"/>
                    <a:gd name="T23" fmla="*/ 3 h 19"/>
                    <a:gd name="T24" fmla="*/ 21 w 32"/>
                    <a:gd name="T25" fmla="*/ 2 h 19"/>
                    <a:gd name="T26" fmla="*/ 17 w 32"/>
                    <a:gd name="T27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19">
                      <a:moveTo>
                        <a:pt x="17" y="4"/>
                      </a:moveTo>
                      <a:cubicBezTo>
                        <a:pt x="13" y="4"/>
                        <a:pt x="3" y="6"/>
                        <a:pt x="2" y="0"/>
                      </a:cubicBezTo>
                      <a:cubicBezTo>
                        <a:pt x="1" y="2"/>
                        <a:pt x="0" y="4"/>
                        <a:pt x="2" y="5"/>
                      </a:cubicBezTo>
                      <a:cubicBezTo>
                        <a:pt x="3" y="6"/>
                        <a:pt x="4" y="7"/>
                        <a:pt x="3" y="8"/>
                      </a:cubicBezTo>
                      <a:cubicBezTo>
                        <a:pt x="2" y="9"/>
                        <a:pt x="1" y="9"/>
                        <a:pt x="1" y="11"/>
                      </a:cubicBezTo>
                      <a:cubicBezTo>
                        <a:pt x="2" y="13"/>
                        <a:pt x="3" y="14"/>
                        <a:pt x="3" y="17"/>
                      </a:cubicBezTo>
                      <a:cubicBezTo>
                        <a:pt x="5" y="17"/>
                        <a:pt x="7" y="17"/>
                        <a:pt x="9" y="17"/>
                      </a:cubicBezTo>
                      <a:cubicBezTo>
                        <a:pt x="11" y="17"/>
                        <a:pt x="14" y="19"/>
                        <a:pt x="16" y="18"/>
                      </a:cubicBezTo>
                      <a:cubicBezTo>
                        <a:pt x="18" y="18"/>
                        <a:pt x="20" y="16"/>
                        <a:pt x="21" y="15"/>
                      </a:cubicBezTo>
                      <a:cubicBezTo>
                        <a:pt x="23" y="13"/>
                        <a:pt x="25" y="14"/>
                        <a:pt x="28" y="14"/>
                      </a:cubicBezTo>
                      <a:cubicBezTo>
                        <a:pt x="27" y="12"/>
                        <a:pt x="27" y="11"/>
                        <a:pt x="28" y="8"/>
                      </a:cubicBezTo>
                      <a:cubicBezTo>
                        <a:pt x="29" y="6"/>
                        <a:pt x="32" y="4"/>
                        <a:pt x="29" y="3"/>
                      </a:cubicBezTo>
                      <a:cubicBezTo>
                        <a:pt x="27" y="2"/>
                        <a:pt x="24" y="1"/>
                        <a:pt x="21" y="2"/>
                      </a:cubicBezTo>
                      <a:cubicBezTo>
                        <a:pt x="19" y="2"/>
                        <a:pt x="18" y="4"/>
                        <a:pt x="17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 668">
                  <a:extLst>
                    <a:ext uri="{FF2B5EF4-FFF2-40B4-BE49-F238E27FC236}">
                      <a16:creationId xmlns:a16="http://schemas.microsoft.com/office/drawing/2014/main" id="{B6B31D1C-693B-493D-9EDA-A833BB03C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79452" y="7573388"/>
                  <a:ext cx="142187" cy="124913"/>
                </a:xfrm>
                <a:custGeom>
                  <a:avLst/>
                  <a:gdLst>
                    <a:gd name="T0" fmla="*/ 10 w 18"/>
                    <a:gd name="T1" fmla="*/ 0 h 15"/>
                    <a:gd name="T2" fmla="*/ 1 w 18"/>
                    <a:gd name="T3" fmla="*/ 2 h 15"/>
                    <a:gd name="T4" fmla="*/ 4 w 18"/>
                    <a:gd name="T5" fmla="*/ 8 h 15"/>
                    <a:gd name="T6" fmla="*/ 13 w 18"/>
                    <a:gd name="T7" fmla="*/ 15 h 15"/>
                    <a:gd name="T8" fmla="*/ 15 w 18"/>
                    <a:gd name="T9" fmla="*/ 10 h 15"/>
                    <a:gd name="T10" fmla="*/ 17 w 18"/>
                    <a:gd name="T11" fmla="*/ 6 h 15"/>
                    <a:gd name="T12" fmla="*/ 16 w 18"/>
                    <a:gd name="T13" fmla="*/ 2 h 15"/>
                    <a:gd name="T14" fmla="*/ 10 w 18"/>
                    <a:gd name="T1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8" y="0"/>
                        <a:pt x="0" y="0"/>
                        <a:pt x="1" y="2"/>
                      </a:cubicBezTo>
                      <a:cubicBezTo>
                        <a:pt x="1" y="3"/>
                        <a:pt x="3" y="7"/>
                        <a:pt x="4" y="8"/>
                      </a:cubicBezTo>
                      <a:cubicBezTo>
                        <a:pt x="6" y="11"/>
                        <a:pt x="10" y="13"/>
                        <a:pt x="13" y="15"/>
                      </a:cubicBezTo>
                      <a:cubicBezTo>
                        <a:pt x="13" y="13"/>
                        <a:pt x="13" y="11"/>
                        <a:pt x="15" y="10"/>
                      </a:cubicBezTo>
                      <a:cubicBezTo>
                        <a:pt x="17" y="9"/>
                        <a:pt x="18" y="8"/>
                        <a:pt x="17" y="6"/>
                      </a:cubicBezTo>
                      <a:cubicBezTo>
                        <a:pt x="17" y="4"/>
                        <a:pt x="17" y="3"/>
                        <a:pt x="16" y="2"/>
                      </a:cubicBezTo>
                      <a:cubicBezTo>
                        <a:pt x="14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669">
                  <a:extLst>
                    <a:ext uri="{FF2B5EF4-FFF2-40B4-BE49-F238E27FC236}">
                      <a16:creationId xmlns:a16="http://schemas.microsoft.com/office/drawing/2014/main" id="{6509AB65-4FE8-4793-8210-2751A6C3D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1396" y="7513769"/>
                  <a:ext cx="174378" cy="224276"/>
                </a:xfrm>
                <a:custGeom>
                  <a:avLst/>
                  <a:gdLst>
                    <a:gd name="T0" fmla="*/ 21 w 22"/>
                    <a:gd name="T1" fmla="*/ 19 h 27"/>
                    <a:gd name="T2" fmla="*/ 20 w 22"/>
                    <a:gd name="T3" fmla="*/ 17 h 27"/>
                    <a:gd name="T4" fmla="*/ 19 w 22"/>
                    <a:gd name="T5" fmla="*/ 13 h 27"/>
                    <a:gd name="T6" fmla="*/ 15 w 22"/>
                    <a:gd name="T7" fmla="*/ 10 h 27"/>
                    <a:gd name="T8" fmla="*/ 14 w 22"/>
                    <a:gd name="T9" fmla="*/ 8 h 27"/>
                    <a:gd name="T10" fmla="*/ 12 w 22"/>
                    <a:gd name="T11" fmla="*/ 5 h 27"/>
                    <a:gd name="T12" fmla="*/ 5 w 22"/>
                    <a:gd name="T13" fmla="*/ 1 h 27"/>
                    <a:gd name="T14" fmla="*/ 2 w 22"/>
                    <a:gd name="T15" fmla="*/ 4 h 27"/>
                    <a:gd name="T16" fmla="*/ 4 w 22"/>
                    <a:gd name="T17" fmla="*/ 14 h 27"/>
                    <a:gd name="T18" fmla="*/ 1 w 22"/>
                    <a:gd name="T19" fmla="*/ 19 h 27"/>
                    <a:gd name="T20" fmla="*/ 0 w 22"/>
                    <a:gd name="T21" fmla="*/ 23 h 27"/>
                    <a:gd name="T22" fmla="*/ 4 w 22"/>
                    <a:gd name="T23" fmla="*/ 27 h 27"/>
                    <a:gd name="T24" fmla="*/ 6 w 22"/>
                    <a:gd name="T25" fmla="*/ 23 h 27"/>
                    <a:gd name="T26" fmla="*/ 10 w 22"/>
                    <a:gd name="T27" fmla="*/ 26 h 27"/>
                    <a:gd name="T28" fmla="*/ 20 w 22"/>
                    <a:gd name="T29" fmla="*/ 24 h 27"/>
                    <a:gd name="T30" fmla="*/ 21 w 22"/>
                    <a:gd name="T31" fmla="*/ 19 h 27"/>
                    <a:gd name="T32" fmla="*/ 21 w 22"/>
                    <a:gd name="T33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7">
                      <a:moveTo>
                        <a:pt x="21" y="19"/>
                      </a:moveTo>
                      <a:cubicBezTo>
                        <a:pt x="22" y="18"/>
                        <a:pt x="21" y="18"/>
                        <a:pt x="20" y="17"/>
                      </a:cubicBezTo>
                      <a:cubicBezTo>
                        <a:pt x="19" y="16"/>
                        <a:pt x="19" y="15"/>
                        <a:pt x="19" y="13"/>
                      </a:cubicBezTo>
                      <a:cubicBezTo>
                        <a:pt x="21" y="10"/>
                        <a:pt x="18" y="10"/>
                        <a:pt x="15" y="10"/>
                      </a:cubicBezTo>
                      <a:cubicBezTo>
                        <a:pt x="14" y="10"/>
                        <a:pt x="14" y="9"/>
                        <a:pt x="14" y="8"/>
                      </a:cubicBezTo>
                      <a:cubicBezTo>
                        <a:pt x="13" y="6"/>
                        <a:pt x="12" y="7"/>
                        <a:pt x="12" y="5"/>
                      </a:cubicBezTo>
                      <a:cubicBezTo>
                        <a:pt x="11" y="2"/>
                        <a:pt x="9" y="0"/>
                        <a:pt x="5" y="1"/>
                      </a:cubicBezTo>
                      <a:cubicBezTo>
                        <a:pt x="2" y="2"/>
                        <a:pt x="2" y="2"/>
                        <a:pt x="2" y="4"/>
                      </a:cubicBezTo>
                      <a:cubicBezTo>
                        <a:pt x="3" y="7"/>
                        <a:pt x="4" y="10"/>
                        <a:pt x="4" y="14"/>
                      </a:cubicBezTo>
                      <a:cubicBezTo>
                        <a:pt x="5" y="17"/>
                        <a:pt x="2" y="16"/>
                        <a:pt x="1" y="19"/>
                      </a:cubicBezTo>
                      <a:cubicBezTo>
                        <a:pt x="0" y="20"/>
                        <a:pt x="0" y="22"/>
                        <a:pt x="0" y="23"/>
                      </a:cubicBezTo>
                      <a:cubicBezTo>
                        <a:pt x="0" y="25"/>
                        <a:pt x="3" y="26"/>
                        <a:pt x="4" y="27"/>
                      </a:cubicBezTo>
                      <a:cubicBezTo>
                        <a:pt x="4" y="26"/>
                        <a:pt x="4" y="23"/>
                        <a:pt x="6" y="23"/>
                      </a:cubicBezTo>
                      <a:cubicBezTo>
                        <a:pt x="8" y="23"/>
                        <a:pt x="9" y="24"/>
                        <a:pt x="10" y="26"/>
                      </a:cubicBezTo>
                      <a:cubicBezTo>
                        <a:pt x="11" y="26"/>
                        <a:pt x="18" y="24"/>
                        <a:pt x="20" y="24"/>
                      </a:cubicBezTo>
                      <a:cubicBezTo>
                        <a:pt x="18" y="22"/>
                        <a:pt x="20" y="21"/>
                        <a:pt x="21" y="19"/>
                      </a:cubicBezTo>
                      <a:cubicBezTo>
                        <a:pt x="22" y="18"/>
                        <a:pt x="20" y="20"/>
                        <a:pt x="21" y="1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670">
                  <a:extLst>
                    <a:ext uri="{FF2B5EF4-FFF2-40B4-BE49-F238E27FC236}">
                      <a16:creationId xmlns:a16="http://schemas.microsoft.com/office/drawing/2014/main" id="{1F19967E-783C-4EE9-A963-AE1D803E0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7501" y="7380342"/>
                  <a:ext cx="276326" cy="158983"/>
                </a:xfrm>
                <a:custGeom>
                  <a:avLst/>
                  <a:gdLst>
                    <a:gd name="T0" fmla="*/ 30 w 35"/>
                    <a:gd name="T1" fmla="*/ 3 h 19"/>
                    <a:gd name="T2" fmla="*/ 24 w 35"/>
                    <a:gd name="T3" fmla="*/ 1 h 19"/>
                    <a:gd name="T4" fmla="*/ 19 w 35"/>
                    <a:gd name="T5" fmla="*/ 4 h 19"/>
                    <a:gd name="T6" fmla="*/ 15 w 35"/>
                    <a:gd name="T7" fmla="*/ 4 h 19"/>
                    <a:gd name="T8" fmla="*/ 13 w 35"/>
                    <a:gd name="T9" fmla="*/ 6 h 19"/>
                    <a:gd name="T10" fmla="*/ 5 w 35"/>
                    <a:gd name="T11" fmla="*/ 4 h 19"/>
                    <a:gd name="T12" fmla="*/ 5 w 35"/>
                    <a:gd name="T13" fmla="*/ 7 h 19"/>
                    <a:gd name="T14" fmla="*/ 3 w 35"/>
                    <a:gd name="T15" fmla="*/ 8 h 19"/>
                    <a:gd name="T16" fmla="*/ 3 w 35"/>
                    <a:gd name="T17" fmla="*/ 15 h 19"/>
                    <a:gd name="T18" fmla="*/ 11 w 35"/>
                    <a:gd name="T19" fmla="*/ 19 h 19"/>
                    <a:gd name="T20" fmla="*/ 21 w 35"/>
                    <a:gd name="T21" fmla="*/ 17 h 19"/>
                    <a:gd name="T22" fmla="*/ 25 w 35"/>
                    <a:gd name="T23" fmla="*/ 15 h 19"/>
                    <a:gd name="T24" fmla="*/ 29 w 35"/>
                    <a:gd name="T25" fmla="*/ 9 h 19"/>
                    <a:gd name="T26" fmla="*/ 33 w 35"/>
                    <a:gd name="T27" fmla="*/ 6 h 19"/>
                    <a:gd name="T28" fmla="*/ 30 w 35"/>
                    <a:gd name="T29" fmla="*/ 3 h 19"/>
                    <a:gd name="T30" fmla="*/ 30 w 35"/>
                    <a:gd name="T3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19">
                      <a:moveTo>
                        <a:pt x="30" y="3"/>
                      </a:moveTo>
                      <a:cubicBezTo>
                        <a:pt x="30" y="2"/>
                        <a:pt x="25" y="2"/>
                        <a:pt x="24" y="1"/>
                      </a:cubicBezTo>
                      <a:cubicBezTo>
                        <a:pt x="20" y="0"/>
                        <a:pt x="22" y="4"/>
                        <a:pt x="19" y="4"/>
                      </a:cubicBezTo>
                      <a:cubicBezTo>
                        <a:pt x="18" y="3"/>
                        <a:pt x="17" y="4"/>
                        <a:pt x="15" y="4"/>
                      </a:cubicBezTo>
                      <a:cubicBezTo>
                        <a:pt x="14" y="4"/>
                        <a:pt x="14" y="6"/>
                        <a:pt x="13" y="6"/>
                      </a:cubicBezTo>
                      <a:cubicBezTo>
                        <a:pt x="9" y="8"/>
                        <a:pt x="7" y="6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4" y="8"/>
                        <a:pt x="3" y="6"/>
                        <a:pt x="3" y="8"/>
                      </a:cubicBezTo>
                      <a:cubicBezTo>
                        <a:pt x="3" y="11"/>
                        <a:pt x="0" y="13"/>
                        <a:pt x="3" y="15"/>
                      </a:cubicBezTo>
                      <a:cubicBezTo>
                        <a:pt x="5" y="17"/>
                        <a:pt x="8" y="19"/>
                        <a:pt x="11" y="19"/>
                      </a:cubicBezTo>
                      <a:cubicBezTo>
                        <a:pt x="15" y="19"/>
                        <a:pt x="17" y="16"/>
                        <a:pt x="21" y="17"/>
                      </a:cubicBezTo>
                      <a:cubicBezTo>
                        <a:pt x="21" y="16"/>
                        <a:pt x="24" y="16"/>
                        <a:pt x="25" y="15"/>
                      </a:cubicBezTo>
                      <a:cubicBezTo>
                        <a:pt x="26" y="13"/>
                        <a:pt x="27" y="11"/>
                        <a:pt x="29" y="9"/>
                      </a:cubicBezTo>
                      <a:cubicBezTo>
                        <a:pt x="30" y="7"/>
                        <a:pt x="31" y="7"/>
                        <a:pt x="33" y="6"/>
                      </a:cubicBezTo>
                      <a:cubicBezTo>
                        <a:pt x="35" y="4"/>
                        <a:pt x="30" y="4"/>
                        <a:pt x="30" y="3"/>
                      </a:cubicBezTo>
                      <a:cubicBezTo>
                        <a:pt x="30" y="3"/>
                        <a:pt x="30" y="4"/>
                        <a:pt x="30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672">
                  <a:extLst>
                    <a:ext uri="{FF2B5EF4-FFF2-40B4-BE49-F238E27FC236}">
                      <a16:creationId xmlns:a16="http://schemas.microsoft.com/office/drawing/2014/main" id="{FCD66803-9804-46E6-860C-50FABB47D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5770" y="7723850"/>
                  <a:ext cx="118041" cy="82329"/>
                </a:xfrm>
                <a:custGeom>
                  <a:avLst/>
                  <a:gdLst>
                    <a:gd name="T0" fmla="*/ 15 w 15"/>
                    <a:gd name="T1" fmla="*/ 6 h 10"/>
                    <a:gd name="T2" fmla="*/ 10 w 15"/>
                    <a:gd name="T3" fmla="*/ 1 h 10"/>
                    <a:gd name="T4" fmla="*/ 2 w 15"/>
                    <a:gd name="T5" fmla="*/ 5 h 10"/>
                    <a:gd name="T6" fmla="*/ 1 w 15"/>
                    <a:gd name="T7" fmla="*/ 9 h 10"/>
                    <a:gd name="T8" fmla="*/ 6 w 15"/>
                    <a:gd name="T9" fmla="*/ 9 h 10"/>
                    <a:gd name="T10" fmla="*/ 11 w 15"/>
                    <a:gd name="T11" fmla="*/ 7 h 10"/>
                    <a:gd name="T12" fmla="*/ 15 w 15"/>
                    <a:gd name="T13" fmla="*/ 6 h 10"/>
                    <a:gd name="T14" fmla="*/ 15 w 15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15" y="6"/>
                      </a:moveTo>
                      <a:cubicBezTo>
                        <a:pt x="13" y="4"/>
                        <a:pt x="10" y="4"/>
                        <a:pt x="10" y="1"/>
                      </a:cubicBezTo>
                      <a:cubicBezTo>
                        <a:pt x="5" y="0"/>
                        <a:pt x="4" y="0"/>
                        <a:pt x="2" y="5"/>
                      </a:cubicBezTo>
                      <a:cubicBezTo>
                        <a:pt x="2" y="6"/>
                        <a:pt x="0" y="9"/>
                        <a:pt x="1" y="9"/>
                      </a:cubicBezTo>
                      <a:cubicBezTo>
                        <a:pt x="3" y="10"/>
                        <a:pt x="5" y="10"/>
                        <a:pt x="6" y="9"/>
                      </a:cubicBezTo>
                      <a:cubicBezTo>
                        <a:pt x="8" y="8"/>
                        <a:pt x="9" y="7"/>
                        <a:pt x="11" y="7"/>
                      </a:cubicBezTo>
                      <a:cubicBezTo>
                        <a:pt x="11" y="7"/>
                        <a:pt x="15" y="7"/>
                        <a:pt x="15" y="6"/>
                      </a:cubicBezTo>
                      <a:cubicBezTo>
                        <a:pt x="14" y="6"/>
                        <a:pt x="15" y="7"/>
                        <a:pt x="15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673">
                  <a:extLst>
                    <a:ext uri="{FF2B5EF4-FFF2-40B4-BE49-F238E27FC236}">
                      <a16:creationId xmlns:a16="http://schemas.microsoft.com/office/drawing/2014/main" id="{F3DA08B2-329F-4E48-89F2-43A79662F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3591" y="7698302"/>
                  <a:ext cx="69752" cy="150467"/>
                </a:xfrm>
                <a:custGeom>
                  <a:avLst/>
                  <a:gdLst>
                    <a:gd name="T0" fmla="*/ 6 w 9"/>
                    <a:gd name="T1" fmla="*/ 16 h 18"/>
                    <a:gd name="T2" fmla="*/ 7 w 9"/>
                    <a:gd name="T3" fmla="*/ 11 h 18"/>
                    <a:gd name="T4" fmla="*/ 6 w 9"/>
                    <a:gd name="T5" fmla="*/ 6 h 18"/>
                    <a:gd name="T6" fmla="*/ 7 w 9"/>
                    <a:gd name="T7" fmla="*/ 4 h 18"/>
                    <a:gd name="T8" fmla="*/ 3 w 9"/>
                    <a:gd name="T9" fmla="*/ 1 h 18"/>
                    <a:gd name="T10" fmla="*/ 0 w 9"/>
                    <a:gd name="T11" fmla="*/ 9 h 18"/>
                    <a:gd name="T12" fmla="*/ 4 w 9"/>
                    <a:gd name="T13" fmla="*/ 18 h 18"/>
                    <a:gd name="T14" fmla="*/ 6 w 9"/>
                    <a:gd name="T15" fmla="*/ 16 h 18"/>
                    <a:gd name="T16" fmla="*/ 6 w 9"/>
                    <a:gd name="T17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8">
                      <a:moveTo>
                        <a:pt x="6" y="16"/>
                      </a:moveTo>
                      <a:cubicBezTo>
                        <a:pt x="7" y="14"/>
                        <a:pt x="9" y="12"/>
                        <a:pt x="7" y="11"/>
                      </a:cubicBezTo>
                      <a:cubicBezTo>
                        <a:pt x="6" y="10"/>
                        <a:pt x="5" y="8"/>
                        <a:pt x="6" y="6"/>
                      </a:cubicBezTo>
                      <a:cubicBezTo>
                        <a:pt x="6" y="6"/>
                        <a:pt x="7" y="4"/>
                        <a:pt x="7" y="4"/>
                      </a:cubicBezTo>
                      <a:cubicBezTo>
                        <a:pt x="6" y="3"/>
                        <a:pt x="4" y="1"/>
                        <a:pt x="3" y="1"/>
                      </a:cubicBezTo>
                      <a:cubicBezTo>
                        <a:pt x="0" y="0"/>
                        <a:pt x="0" y="7"/>
                        <a:pt x="0" y="9"/>
                      </a:cubicBezTo>
                      <a:cubicBezTo>
                        <a:pt x="0" y="13"/>
                        <a:pt x="2" y="15"/>
                        <a:pt x="4" y="18"/>
                      </a:cubicBezTo>
                      <a:cubicBezTo>
                        <a:pt x="5" y="17"/>
                        <a:pt x="6" y="16"/>
                        <a:pt x="6" y="16"/>
                      </a:cubicBezTo>
                      <a:cubicBezTo>
                        <a:pt x="7" y="14"/>
                        <a:pt x="6" y="16"/>
                        <a:pt x="6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674">
                  <a:extLst>
                    <a:ext uri="{FF2B5EF4-FFF2-40B4-BE49-F238E27FC236}">
                      <a16:creationId xmlns:a16="http://schemas.microsoft.com/office/drawing/2014/main" id="{FD9F2C72-8531-4624-92F7-845672091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3830" y="7715336"/>
                  <a:ext cx="101944" cy="73815"/>
                </a:xfrm>
                <a:custGeom>
                  <a:avLst/>
                  <a:gdLst>
                    <a:gd name="T0" fmla="*/ 11 w 13"/>
                    <a:gd name="T1" fmla="*/ 0 h 9"/>
                    <a:gd name="T2" fmla="*/ 2 w 13"/>
                    <a:gd name="T3" fmla="*/ 2 h 9"/>
                    <a:gd name="T4" fmla="*/ 3 w 13"/>
                    <a:gd name="T5" fmla="*/ 9 h 9"/>
                    <a:gd name="T6" fmla="*/ 7 w 13"/>
                    <a:gd name="T7" fmla="*/ 8 h 9"/>
                    <a:gd name="T8" fmla="*/ 10 w 13"/>
                    <a:gd name="T9" fmla="*/ 7 h 9"/>
                    <a:gd name="T10" fmla="*/ 11 w 13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9">
                      <a:moveTo>
                        <a:pt x="11" y="0"/>
                      </a:moveTo>
                      <a:cubicBezTo>
                        <a:pt x="9" y="0"/>
                        <a:pt x="2" y="0"/>
                        <a:pt x="2" y="2"/>
                      </a:cubicBezTo>
                      <a:cubicBezTo>
                        <a:pt x="0" y="4"/>
                        <a:pt x="0" y="8"/>
                        <a:pt x="3" y="9"/>
                      </a:cubicBezTo>
                      <a:cubicBezTo>
                        <a:pt x="4" y="8"/>
                        <a:pt x="6" y="9"/>
                        <a:pt x="7" y="8"/>
                      </a:cubicBezTo>
                      <a:cubicBezTo>
                        <a:pt x="8" y="8"/>
                        <a:pt x="9" y="6"/>
                        <a:pt x="10" y="7"/>
                      </a:cubicBezTo>
                      <a:cubicBezTo>
                        <a:pt x="13" y="9"/>
                        <a:pt x="11" y="1"/>
                        <a:pt x="11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717">
                  <a:extLst>
                    <a:ext uri="{FF2B5EF4-FFF2-40B4-BE49-F238E27FC236}">
                      <a16:creationId xmlns:a16="http://schemas.microsoft.com/office/drawing/2014/main" id="{BB18284F-8F61-4D0A-BC91-5492BD686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7756" y="6114172"/>
                  <a:ext cx="493627" cy="899947"/>
                </a:xfrm>
                <a:custGeom>
                  <a:avLst/>
                  <a:gdLst>
                    <a:gd name="T0" fmla="*/ 61 w 63"/>
                    <a:gd name="T1" fmla="*/ 25 h 108"/>
                    <a:gd name="T2" fmla="*/ 61 w 63"/>
                    <a:gd name="T3" fmla="*/ 20 h 108"/>
                    <a:gd name="T4" fmla="*/ 61 w 63"/>
                    <a:gd name="T5" fmla="*/ 16 h 108"/>
                    <a:gd name="T6" fmla="*/ 60 w 63"/>
                    <a:gd name="T7" fmla="*/ 13 h 108"/>
                    <a:gd name="T8" fmla="*/ 60 w 63"/>
                    <a:gd name="T9" fmla="*/ 11 h 108"/>
                    <a:gd name="T10" fmla="*/ 57 w 63"/>
                    <a:gd name="T11" fmla="*/ 7 h 108"/>
                    <a:gd name="T12" fmla="*/ 51 w 63"/>
                    <a:gd name="T13" fmla="*/ 5 h 108"/>
                    <a:gd name="T14" fmla="*/ 44 w 63"/>
                    <a:gd name="T15" fmla="*/ 1 h 108"/>
                    <a:gd name="T16" fmla="*/ 44 w 63"/>
                    <a:gd name="T17" fmla="*/ 5 h 108"/>
                    <a:gd name="T18" fmla="*/ 34 w 63"/>
                    <a:gd name="T19" fmla="*/ 5 h 108"/>
                    <a:gd name="T20" fmla="*/ 34 w 63"/>
                    <a:gd name="T21" fmla="*/ 10 h 108"/>
                    <a:gd name="T22" fmla="*/ 29 w 63"/>
                    <a:gd name="T23" fmla="*/ 10 h 108"/>
                    <a:gd name="T24" fmla="*/ 27 w 63"/>
                    <a:gd name="T25" fmla="*/ 12 h 108"/>
                    <a:gd name="T26" fmla="*/ 25 w 63"/>
                    <a:gd name="T27" fmla="*/ 15 h 108"/>
                    <a:gd name="T28" fmla="*/ 25 w 63"/>
                    <a:gd name="T29" fmla="*/ 18 h 108"/>
                    <a:gd name="T30" fmla="*/ 24 w 63"/>
                    <a:gd name="T31" fmla="*/ 20 h 108"/>
                    <a:gd name="T32" fmla="*/ 20 w 63"/>
                    <a:gd name="T33" fmla="*/ 25 h 108"/>
                    <a:gd name="T34" fmla="*/ 17 w 63"/>
                    <a:gd name="T35" fmla="*/ 27 h 108"/>
                    <a:gd name="T36" fmla="*/ 16 w 63"/>
                    <a:gd name="T37" fmla="*/ 33 h 108"/>
                    <a:gd name="T38" fmla="*/ 13 w 63"/>
                    <a:gd name="T39" fmla="*/ 38 h 108"/>
                    <a:gd name="T40" fmla="*/ 15 w 63"/>
                    <a:gd name="T41" fmla="*/ 42 h 108"/>
                    <a:gd name="T42" fmla="*/ 9 w 63"/>
                    <a:gd name="T43" fmla="*/ 44 h 108"/>
                    <a:gd name="T44" fmla="*/ 5 w 63"/>
                    <a:gd name="T45" fmla="*/ 51 h 108"/>
                    <a:gd name="T46" fmla="*/ 6 w 63"/>
                    <a:gd name="T47" fmla="*/ 57 h 108"/>
                    <a:gd name="T48" fmla="*/ 8 w 63"/>
                    <a:gd name="T49" fmla="*/ 63 h 108"/>
                    <a:gd name="T50" fmla="*/ 7 w 63"/>
                    <a:gd name="T51" fmla="*/ 67 h 108"/>
                    <a:gd name="T52" fmla="*/ 7 w 63"/>
                    <a:gd name="T53" fmla="*/ 74 h 108"/>
                    <a:gd name="T54" fmla="*/ 4 w 63"/>
                    <a:gd name="T55" fmla="*/ 78 h 108"/>
                    <a:gd name="T56" fmla="*/ 3 w 63"/>
                    <a:gd name="T57" fmla="*/ 83 h 108"/>
                    <a:gd name="T58" fmla="*/ 0 w 63"/>
                    <a:gd name="T59" fmla="*/ 82 h 108"/>
                    <a:gd name="T60" fmla="*/ 4 w 63"/>
                    <a:gd name="T61" fmla="*/ 90 h 108"/>
                    <a:gd name="T62" fmla="*/ 7 w 63"/>
                    <a:gd name="T63" fmla="*/ 97 h 108"/>
                    <a:gd name="T64" fmla="*/ 8 w 63"/>
                    <a:gd name="T65" fmla="*/ 102 h 108"/>
                    <a:gd name="T66" fmla="*/ 10 w 63"/>
                    <a:gd name="T67" fmla="*/ 107 h 108"/>
                    <a:gd name="T68" fmla="*/ 14 w 63"/>
                    <a:gd name="T69" fmla="*/ 108 h 108"/>
                    <a:gd name="T70" fmla="*/ 15 w 63"/>
                    <a:gd name="T71" fmla="*/ 105 h 108"/>
                    <a:gd name="T72" fmla="*/ 24 w 63"/>
                    <a:gd name="T73" fmla="*/ 101 h 108"/>
                    <a:gd name="T74" fmla="*/ 27 w 63"/>
                    <a:gd name="T75" fmla="*/ 92 h 108"/>
                    <a:gd name="T76" fmla="*/ 26 w 63"/>
                    <a:gd name="T77" fmla="*/ 87 h 108"/>
                    <a:gd name="T78" fmla="*/ 28 w 63"/>
                    <a:gd name="T79" fmla="*/ 84 h 108"/>
                    <a:gd name="T80" fmla="*/ 32 w 63"/>
                    <a:gd name="T81" fmla="*/ 82 h 108"/>
                    <a:gd name="T82" fmla="*/ 32 w 63"/>
                    <a:gd name="T83" fmla="*/ 81 h 108"/>
                    <a:gd name="T84" fmla="*/ 35 w 63"/>
                    <a:gd name="T85" fmla="*/ 80 h 108"/>
                    <a:gd name="T86" fmla="*/ 34 w 63"/>
                    <a:gd name="T87" fmla="*/ 78 h 108"/>
                    <a:gd name="T88" fmla="*/ 36 w 63"/>
                    <a:gd name="T89" fmla="*/ 77 h 108"/>
                    <a:gd name="T90" fmla="*/ 35 w 63"/>
                    <a:gd name="T91" fmla="*/ 73 h 108"/>
                    <a:gd name="T92" fmla="*/ 29 w 63"/>
                    <a:gd name="T93" fmla="*/ 66 h 108"/>
                    <a:gd name="T94" fmla="*/ 30 w 63"/>
                    <a:gd name="T95" fmla="*/ 60 h 108"/>
                    <a:gd name="T96" fmla="*/ 30 w 63"/>
                    <a:gd name="T97" fmla="*/ 56 h 108"/>
                    <a:gd name="T98" fmla="*/ 33 w 63"/>
                    <a:gd name="T99" fmla="*/ 53 h 108"/>
                    <a:gd name="T100" fmla="*/ 39 w 63"/>
                    <a:gd name="T101" fmla="*/ 48 h 108"/>
                    <a:gd name="T102" fmla="*/ 49 w 63"/>
                    <a:gd name="T103" fmla="*/ 41 h 108"/>
                    <a:gd name="T104" fmla="*/ 50 w 63"/>
                    <a:gd name="T105" fmla="*/ 35 h 108"/>
                    <a:gd name="T106" fmla="*/ 50 w 63"/>
                    <a:gd name="T107" fmla="*/ 32 h 108"/>
                    <a:gd name="T108" fmla="*/ 54 w 63"/>
                    <a:gd name="T109" fmla="*/ 30 h 108"/>
                    <a:gd name="T110" fmla="*/ 58 w 63"/>
                    <a:gd name="T111" fmla="*/ 29 h 108"/>
                    <a:gd name="T112" fmla="*/ 60 w 63"/>
                    <a:gd name="T113" fmla="*/ 28 h 108"/>
                    <a:gd name="T114" fmla="*/ 63 w 63"/>
                    <a:gd name="T115" fmla="*/ 28 h 108"/>
                    <a:gd name="T116" fmla="*/ 61 w 63"/>
                    <a:gd name="T117" fmla="*/ 25 h 108"/>
                    <a:gd name="T118" fmla="*/ 61 w 63"/>
                    <a:gd name="T119" fmla="*/ 2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3" h="108">
                      <a:moveTo>
                        <a:pt x="61" y="25"/>
                      </a:moveTo>
                      <a:cubicBezTo>
                        <a:pt x="60" y="24"/>
                        <a:pt x="62" y="22"/>
                        <a:pt x="61" y="20"/>
                      </a:cubicBezTo>
                      <a:cubicBezTo>
                        <a:pt x="60" y="18"/>
                        <a:pt x="61" y="18"/>
                        <a:pt x="61" y="16"/>
                      </a:cubicBezTo>
                      <a:cubicBezTo>
                        <a:pt x="61" y="15"/>
                        <a:pt x="60" y="14"/>
                        <a:pt x="60" y="13"/>
                      </a:cubicBezTo>
                      <a:cubicBezTo>
                        <a:pt x="59" y="12"/>
                        <a:pt x="60" y="12"/>
                        <a:pt x="60" y="11"/>
                      </a:cubicBezTo>
                      <a:cubicBezTo>
                        <a:pt x="59" y="9"/>
                        <a:pt x="59" y="8"/>
                        <a:pt x="57" y="7"/>
                      </a:cubicBezTo>
                      <a:cubicBezTo>
                        <a:pt x="55" y="6"/>
                        <a:pt x="53" y="6"/>
                        <a:pt x="51" y="5"/>
                      </a:cubicBezTo>
                      <a:cubicBezTo>
                        <a:pt x="49" y="3"/>
                        <a:pt x="47" y="0"/>
                        <a:pt x="44" y="1"/>
                      </a:cubicBezTo>
                      <a:cubicBezTo>
                        <a:pt x="43" y="1"/>
                        <a:pt x="44" y="4"/>
                        <a:pt x="44" y="5"/>
                      </a:cubicBezTo>
                      <a:cubicBezTo>
                        <a:pt x="43" y="8"/>
                        <a:pt x="37" y="6"/>
                        <a:pt x="34" y="5"/>
                      </a:cubicBezTo>
                      <a:cubicBezTo>
                        <a:pt x="34" y="7"/>
                        <a:pt x="34" y="8"/>
                        <a:pt x="34" y="10"/>
                      </a:cubicBezTo>
                      <a:cubicBezTo>
                        <a:pt x="33" y="10"/>
                        <a:pt x="31" y="9"/>
                        <a:pt x="29" y="10"/>
                      </a:cubicBezTo>
                      <a:cubicBezTo>
                        <a:pt x="28" y="10"/>
                        <a:pt x="28" y="11"/>
                        <a:pt x="27" y="12"/>
                      </a:cubicBezTo>
                      <a:cubicBezTo>
                        <a:pt x="27" y="13"/>
                        <a:pt x="25" y="14"/>
                        <a:pt x="25" y="15"/>
                      </a:cubicBezTo>
                      <a:cubicBezTo>
                        <a:pt x="24" y="16"/>
                        <a:pt x="26" y="18"/>
                        <a:pt x="25" y="18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1"/>
                        <a:pt x="20" y="23"/>
                        <a:pt x="20" y="25"/>
                      </a:cubicBezTo>
                      <a:cubicBezTo>
                        <a:pt x="20" y="27"/>
                        <a:pt x="18" y="25"/>
                        <a:pt x="17" y="27"/>
                      </a:cubicBezTo>
                      <a:cubicBezTo>
                        <a:pt x="17" y="29"/>
                        <a:pt x="17" y="31"/>
                        <a:pt x="16" y="33"/>
                      </a:cubicBezTo>
                      <a:cubicBezTo>
                        <a:pt x="16" y="35"/>
                        <a:pt x="13" y="36"/>
                        <a:pt x="13" y="38"/>
                      </a:cubicBezTo>
                      <a:cubicBezTo>
                        <a:pt x="13" y="39"/>
                        <a:pt x="16" y="41"/>
                        <a:pt x="15" y="42"/>
                      </a:cubicBezTo>
                      <a:cubicBezTo>
                        <a:pt x="13" y="44"/>
                        <a:pt x="11" y="43"/>
                        <a:pt x="9" y="44"/>
                      </a:cubicBezTo>
                      <a:cubicBezTo>
                        <a:pt x="6" y="45"/>
                        <a:pt x="5" y="48"/>
                        <a:pt x="5" y="51"/>
                      </a:cubicBezTo>
                      <a:cubicBezTo>
                        <a:pt x="6" y="53"/>
                        <a:pt x="6" y="55"/>
                        <a:pt x="6" y="57"/>
                      </a:cubicBezTo>
                      <a:cubicBezTo>
                        <a:pt x="6" y="60"/>
                        <a:pt x="4" y="61"/>
                        <a:pt x="8" y="63"/>
                      </a:cubicBezTo>
                      <a:cubicBezTo>
                        <a:pt x="10" y="65"/>
                        <a:pt x="9" y="66"/>
                        <a:pt x="7" y="67"/>
                      </a:cubicBezTo>
                      <a:cubicBezTo>
                        <a:pt x="6" y="68"/>
                        <a:pt x="8" y="72"/>
                        <a:pt x="7" y="74"/>
                      </a:cubicBezTo>
                      <a:cubicBezTo>
                        <a:pt x="7" y="76"/>
                        <a:pt x="4" y="76"/>
                        <a:pt x="4" y="78"/>
                      </a:cubicBezTo>
                      <a:cubicBezTo>
                        <a:pt x="4" y="79"/>
                        <a:pt x="4" y="83"/>
                        <a:pt x="3" y="83"/>
                      </a:cubicBezTo>
                      <a:cubicBezTo>
                        <a:pt x="3" y="83"/>
                        <a:pt x="1" y="82"/>
                        <a:pt x="0" y="82"/>
                      </a:cubicBezTo>
                      <a:cubicBezTo>
                        <a:pt x="0" y="86"/>
                        <a:pt x="4" y="87"/>
                        <a:pt x="4" y="90"/>
                      </a:cubicBezTo>
                      <a:cubicBezTo>
                        <a:pt x="3" y="91"/>
                        <a:pt x="6" y="96"/>
                        <a:pt x="7" y="97"/>
                      </a:cubicBezTo>
                      <a:cubicBezTo>
                        <a:pt x="9" y="99"/>
                        <a:pt x="8" y="100"/>
                        <a:pt x="8" y="102"/>
                      </a:cubicBezTo>
                      <a:cubicBezTo>
                        <a:pt x="8" y="103"/>
                        <a:pt x="10" y="105"/>
                        <a:pt x="10" y="107"/>
                      </a:cubicBezTo>
                      <a:cubicBezTo>
                        <a:pt x="9" y="108"/>
                        <a:pt x="13" y="107"/>
                        <a:pt x="14" y="108"/>
                      </a:cubicBezTo>
                      <a:cubicBezTo>
                        <a:pt x="16" y="108"/>
                        <a:pt x="15" y="107"/>
                        <a:pt x="15" y="105"/>
                      </a:cubicBezTo>
                      <a:cubicBezTo>
                        <a:pt x="15" y="100"/>
                        <a:pt x="23" y="104"/>
                        <a:pt x="24" y="101"/>
                      </a:cubicBezTo>
                      <a:cubicBezTo>
                        <a:pt x="25" y="98"/>
                        <a:pt x="26" y="95"/>
                        <a:pt x="27" y="92"/>
                      </a:cubicBezTo>
                      <a:cubicBezTo>
                        <a:pt x="27" y="90"/>
                        <a:pt x="27" y="88"/>
                        <a:pt x="26" y="87"/>
                      </a:cubicBezTo>
                      <a:cubicBezTo>
                        <a:pt x="25" y="85"/>
                        <a:pt x="26" y="85"/>
                        <a:pt x="28" y="84"/>
                      </a:cubicBezTo>
                      <a:cubicBezTo>
                        <a:pt x="29" y="84"/>
                        <a:pt x="32" y="83"/>
                        <a:pt x="32" y="82"/>
                      </a:cubicBezTo>
                      <a:cubicBezTo>
                        <a:pt x="32" y="82"/>
                        <a:pt x="32" y="81"/>
                        <a:pt x="32" y="81"/>
                      </a:cubicBezTo>
                      <a:cubicBezTo>
                        <a:pt x="33" y="81"/>
                        <a:pt x="35" y="81"/>
                        <a:pt x="35" y="80"/>
                      </a:cubicBezTo>
                      <a:cubicBezTo>
                        <a:pt x="35" y="79"/>
                        <a:pt x="34" y="79"/>
                        <a:pt x="34" y="78"/>
                      </a:cubicBezTo>
                      <a:cubicBezTo>
                        <a:pt x="35" y="78"/>
                        <a:pt x="36" y="77"/>
                        <a:pt x="36" y="77"/>
                      </a:cubicBezTo>
                      <a:cubicBezTo>
                        <a:pt x="38" y="75"/>
                        <a:pt x="37" y="74"/>
                        <a:pt x="35" y="73"/>
                      </a:cubicBezTo>
                      <a:cubicBezTo>
                        <a:pt x="33" y="71"/>
                        <a:pt x="29" y="70"/>
                        <a:pt x="29" y="66"/>
                      </a:cubicBezTo>
                      <a:cubicBezTo>
                        <a:pt x="29" y="64"/>
                        <a:pt x="29" y="62"/>
                        <a:pt x="30" y="60"/>
                      </a:cubicBezTo>
                      <a:cubicBezTo>
                        <a:pt x="31" y="58"/>
                        <a:pt x="31" y="58"/>
                        <a:pt x="30" y="56"/>
                      </a:cubicBezTo>
                      <a:cubicBezTo>
                        <a:pt x="29" y="56"/>
                        <a:pt x="33" y="53"/>
                        <a:pt x="33" y="53"/>
                      </a:cubicBezTo>
                      <a:cubicBezTo>
                        <a:pt x="35" y="51"/>
                        <a:pt x="36" y="49"/>
                        <a:pt x="39" y="48"/>
                      </a:cubicBezTo>
                      <a:cubicBezTo>
                        <a:pt x="42" y="47"/>
                        <a:pt x="47" y="44"/>
                        <a:pt x="49" y="41"/>
                      </a:cubicBezTo>
                      <a:cubicBezTo>
                        <a:pt x="51" y="38"/>
                        <a:pt x="46" y="36"/>
                        <a:pt x="50" y="35"/>
                      </a:cubicBezTo>
                      <a:cubicBezTo>
                        <a:pt x="52" y="34"/>
                        <a:pt x="51" y="34"/>
                        <a:pt x="50" y="32"/>
                      </a:cubicBezTo>
                      <a:cubicBezTo>
                        <a:pt x="50" y="31"/>
                        <a:pt x="53" y="30"/>
                        <a:pt x="54" y="30"/>
                      </a:cubicBezTo>
                      <a:cubicBezTo>
                        <a:pt x="56" y="28"/>
                        <a:pt x="57" y="27"/>
                        <a:pt x="58" y="29"/>
                      </a:cubicBezTo>
                      <a:cubicBezTo>
                        <a:pt x="59" y="29"/>
                        <a:pt x="60" y="28"/>
                        <a:pt x="60" y="28"/>
                      </a:cubicBezTo>
                      <a:cubicBezTo>
                        <a:pt x="61" y="28"/>
                        <a:pt x="62" y="28"/>
                        <a:pt x="63" y="28"/>
                      </a:cubicBezTo>
                      <a:cubicBezTo>
                        <a:pt x="63" y="27"/>
                        <a:pt x="62" y="27"/>
                        <a:pt x="61" y="25"/>
                      </a:cubicBezTo>
                      <a:cubicBezTo>
                        <a:pt x="60" y="24"/>
                        <a:pt x="61" y="26"/>
                        <a:pt x="61" y="2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718">
                  <a:extLst>
                    <a:ext uri="{FF2B5EF4-FFF2-40B4-BE49-F238E27FC236}">
                      <a16:creationId xmlns:a16="http://schemas.microsoft.com/office/drawing/2014/main" id="{8114639D-28EE-4237-A796-EDA42C4A5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9930" y="6046038"/>
                  <a:ext cx="423876" cy="701220"/>
                </a:xfrm>
                <a:custGeom>
                  <a:avLst/>
                  <a:gdLst>
                    <a:gd name="T0" fmla="*/ 53 w 54"/>
                    <a:gd name="T1" fmla="*/ 59 h 84"/>
                    <a:gd name="T2" fmla="*/ 47 w 54"/>
                    <a:gd name="T3" fmla="*/ 55 h 84"/>
                    <a:gd name="T4" fmla="*/ 49 w 54"/>
                    <a:gd name="T5" fmla="*/ 51 h 84"/>
                    <a:gd name="T6" fmla="*/ 44 w 54"/>
                    <a:gd name="T7" fmla="*/ 44 h 84"/>
                    <a:gd name="T8" fmla="*/ 46 w 54"/>
                    <a:gd name="T9" fmla="*/ 43 h 84"/>
                    <a:gd name="T10" fmla="*/ 44 w 54"/>
                    <a:gd name="T11" fmla="*/ 38 h 84"/>
                    <a:gd name="T12" fmla="*/ 45 w 54"/>
                    <a:gd name="T13" fmla="*/ 36 h 84"/>
                    <a:gd name="T14" fmla="*/ 44 w 54"/>
                    <a:gd name="T15" fmla="*/ 32 h 84"/>
                    <a:gd name="T16" fmla="*/ 42 w 54"/>
                    <a:gd name="T17" fmla="*/ 26 h 84"/>
                    <a:gd name="T18" fmla="*/ 45 w 54"/>
                    <a:gd name="T19" fmla="*/ 23 h 84"/>
                    <a:gd name="T20" fmla="*/ 44 w 54"/>
                    <a:gd name="T21" fmla="*/ 19 h 84"/>
                    <a:gd name="T22" fmla="*/ 38 w 54"/>
                    <a:gd name="T23" fmla="*/ 13 h 84"/>
                    <a:gd name="T24" fmla="*/ 40 w 54"/>
                    <a:gd name="T25" fmla="*/ 12 h 84"/>
                    <a:gd name="T26" fmla="*/ 39 w 54"/>
                    <a:gd name="T27" fmla="*/ 10 h 84"/>
                    <a:gd name="T28" fmla="*/ 41 w 54"/>
                    <a:gd name="T29" fmla="*/ 3 h 84"/>
                    <a:gd name="T30" fmla="*/ 37 w 54"/>
                    <a:gd name="T31" fmla="*/ 1 h 84"/>
                    <a:gd name="T32" fmla="*/ 34 w 54"/>
                    <a:gd name="T33" fmla="*/ 0 h 84"/>
                    <a:gd name="T34" fmla="*/ 29 w 54"/>
                    <a:gd name="T35" fmla="*/ 1 h 84"/>
                    <a:gd name="T36" fmla="*/ 25 w 54"/>
                    <a:gd name="T37" fmla="*/ 5 h 84"/>
                    <a:gd name="T38" fmla="*/ 24 w 54"/>
                    <a:gd name="T39" fmla="*/ 10 h 84"/>
                    <a:gd name="T40" fmla="*/ 21 w 54"/>
                    <a:gd name="T41" fmla="*/ 13 h 84"/>
                    <a:gd name="T42" fmla="*/ 17 w 54"/>
                    <a:gd name="T43" fmla="*/ 11 h 84"/>
                    <a:gd name="T44" fmla="*/ 14 w 54"/>
                    <a:gd name="T45" fmla="*/ 12 h 84"/>
                    <a:gd name="T46" fmla="*/ 7 w 54"/>
                    <a:gd name="T47" fmla="*/ 10 h 84"/>
                    <a:gd name="T48" fmla="*/ 4 w 54"/>
                    <a:gd name="T49" fmla="*/ 7 h 84"/>
                    <a:gd name="T50" fmla="*/ 0 w 54"/>
                    <a:gd name="T51" fmla="*/ 9 h 84"/>
                    <a:gd name="T52" fmla="*/ 8 w 54"/>
                    <a:gd name="T53" fmla="*/ 14 h 84"/>
                    <a:gd name="T54" fmla="*/ 12 w 54"/>
                    <a:gd name="T55" fmla="*/ 16 h 84"/>
                    <a:gd name="T56" fmla="*/ 14 w 54"/>
                    <a:gd name="T57" fmla="*/ 19 h 84"/>
                    <a:gd name="T58" fmla="*/ 14 w 54"/>
                    <a:gd name="T59" fmla="*/ 21 h 84"/>
                    <a:gd name="T60" fmla="*/ 15 w 54"/>
                    <a:gd name="T61" fmla="*/ 24 h 84"/>
                    <a:gd name="T62" fmla="*/ 15 w 54"/>
                    <a:gd name="T63" fmla="*/ 27 h 84"/>
                    <a:gd name="T64" fmla="*/ 16 w 54"/>
                    <a:gd name="T65" fmla="*/ 29 h 84"/>
                    <a:gd name="T66" fmla="*/ 15 w 54"/>
                    <a:gd name="T67" fmla="*/ 33 h 84"/>
                    <a:gd name="T68" fmla="*/ 17 w 54"/>
                    <a:gd name="T69" fmla="*/ 36 h 84"/>
                    <a:gd name="T70" fmla="*/ 21 w 54"/>
                    <a:gd name="T71" fmla="*/ 38 h 84"/>
                    <a:gd name="T72" fmla="*/ 22 w 54"/>
                    <a:gd name="T73" fmla="*/ 41 h 84"/>
                    <a:gd name="T74" fmla="*/ 23 w 54"/>
                    <a:gd name="T75" fmla="*/ 44 h 84"/>
                    <a:gd name="T76" fmla="*/ 20 w 54"/>
                    <a:gd name="T77" fmla="*/ 44 h 84"/>
                    <a:gd name="T78" fmla="*/ 16 w 54"/>
                    <a:gd name="T79" fmla="*/ 49 h 84"/>
                    <a:gd name="T80" fmla="*/ 13 w 54"/>
                    <a:gd name="T81" fmla="*/ 51 h 84"/>
                    <a:gd name="T82" fmla="*/ 10 w 54"/>
                    <a:gd name="T83" fmla="*/ 54 h 84"/>
                    <a:gd name="T84" fmla="*/ 4 w 54"/>
                    <a:gd name="T85" fmla="*/ 57 h 84"/>
                    <a:gd name="T86" fmla="*/ 2 w 54"/>
                    <a:gd name="T87" fmla="*/ 62 h 84"/>
                    <a:gd name="T88" fmla="*/ 4 w 54"/>
                    <a:gd name="T89" fmla="*/ 67 h 84"/>
                    <a:gd name="T90" fmla="*/ 4 w 54"/>
                    <a:gd name="T91" fmla="*/ 73 h 84"/>
                    <a:gd name="T92" fmla="*/ 4 w 54"/>
                    <a:gd name="T93" fmla="*/ 78 h 84"/>
                    <a:gd name="T94" fmla="*/ 7 w 54"/>
                    <a:gd name="T95" fmla="*/ 80 h 84"/>
                    <a:gd name="T96" fmla="*/ 5 w 54"/>
                    <a:gd name="T97" fmla="*/ 81 h 84"/>
                    <a:gd name="T98" fmla="*/ 8 w 54"/>
                    <a:gd name="T99" fmla="*/ 79 h 84"/>
                    <a:gd name="T100" fmla="*/ 8 w 54"/>
                    <a:gd name="T101" fmla="*/ 83 h 84"/>
                    <a:gd name="T102" fmla="*/ 11 w 54"/>
                    <a:gd name="T103" fmla="*/ 80 h 84"/>
                    <a:gd name="T104" fmla="*/ 11 w 54"/>
                    <a:gd name="T105" fmla="*/ 83 h 84"/>
                    <a:gd name="T106" fmla="*/ 23 w 54"/>
                    <a:gd name="T107" fmla="*/ 80 h 84"/>
                    <a:gd name="T108" fmla="*/ 36 w 54"/>
                    <a:gd name="T109" fmla="*/ 78 h 84"/>
                    <a:gd name="T110" fmla="*/ 46 w 54"/>
                    <a:gd name="T111" fmla="*/ 68 h 84"/>
                    <a:gd name="T112" fmla="*/ 53 w 54"/>
                    <a:gd name="T113" fmla="*/ 59 h 84"/>
                    <a:gd name="T114" fmla="*/ 53 w 54"/>
                    <a:gd name="T115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" h="84">
                      <a:moveTo>
                        <a:pt x="53" y="59"/>
                      </a:moveTo>
                      <a:cubicBezTo>
                        <a:pt x="52" y="57"/>
                        <a:pt x="49" y="56"/>
                        <a:pt x="47" y="55"/>
                      </a:cubicBezTo>
                      <a:cubicBezTo>
                        <a:pt x="44" y="53"/>
                        <a:pt x="48" y="53"/>
                        <a:pt x="49" y="51"/>
                      </a:cubicBezTo>
                      <a:cubicBezTo>
                        <a:pt x="49" y="51"/>
                        <a:pt x="45" y="45"/>
                        <a:pt x="44" y="44"/>
                      </a:cubicBezTo>
                      <a:cubicBezTo>
                        <a:pt x="44" y="44"/>
                        <a:pt x="46" y="43"/>
                        <a:pt x="46" y="43"/>
                      </a:cubicBezTo>
                      <a:cubicBezTo>
                        <a:pt x="46" y="42"/>
                        <a:pt x="44" y="39"/>
                        <a:pt x="44" y="38"/>
                      </a:cubicBezTo>
                      <a:cubicBezTo>
                        <a:pt x="44" y="37"/>
                        <a:pt x="45" y="37"/>
                        <a:pt x="45" y="36"/>
                      </a:cubicBezTo>
                      <a:cubicBezTo>
                        <a:pt x="46" y="35"/>
                        <a:pt x="44" y="33"/>
                        <a:pt x="44" y="32"/>
                      </a:cubicBezTo>
                      <a:cubicBezTo>
                        <a:pt x="42" y="30"/>
                        <a:pt x="40" y="28"/>
                        <a:pt x="42" y="26"/>
                      </a:cubicBezTo>
                      <a:cubicBezTo>
                        <a:pt x="43" y="25"/>
                        <a:pt x="45" y="24"/>
                        <a:pt x="45" y="23"/>
                      </a:cubicBezTo>
                      <a:cubicBezTo>
                        <a:pt x="46" y="21"/>
                        <a:pt x="44" y="20"/>
                        <a:pt x="44" y="19"/>
                      </a:cubicBezTo>
                      <a:cubicBezTo>
                        <a:pt x="43" y="18"/>
                        <a:pt x="36" y="15"/>
                        <a:pt x="38" y="13"/>
                      </a:cubicBezTo>
                      <a:cubicBezTo>
                        <a:pt x="38" y="13"/>
                        <a:pt x="40" y="12"/>
                        <a:pt x="40" y="12"/>
                      </a:cubicBezTo>
                      <a:cubicBezTo>
                        <a:pt x="40" y="12"/>
                        <a:pt x="37" y="10"/>
                        <a:pt x="39" y="10"/>
                      </a:cubicBezTo>
                      <a:cubicBezTo>
                        <a:pt x="42" y="10"/>
                        <a:pt x="44" y="5"/>
                        <a:pt x="41" y="3"/>
                      </a:cubicBezTo>
                      <a:cubicBezTo>
                        <a:pt x="40" y="2"/>
                        <a:pt x="38" y="2"/>
                        <a:pt x="37" y="1"/>
                      </a:cubicBezTo>
                      <a:cubicBezTo>
                        <a:pt x="36" y="0"/>
                        <a:pt x="35" y="0"/>
                        <a:pt x="34" y="0"/>
                      </a:cubicBezTo>
                      <a:cubicBezTo>
                        <a:pt x="32" y="1"/>
                        <a:pt x="31" y="0"/>
                        <a:pt x="29" y="1"/>
                      </a:cubicBezTo>
                      <a:cubicBezTo>
                        <a:pt x="28" y="2"/>
                        <a:pt x="26" y="4"/>
                        <a:pt x="25" y="5"/>
                      </a:cubicBezTo>
                      <a:cubicBezTo>
                        <a:pt x="25" y="6"/>
                        <a:pt x="25" y="10"/>
                        <a:pt x="24" y="10"/>
                      </a:cubicBezTo>
                      <a:cubicBezTo>
                        <a:pt x="23" y="11"/>
                        <a:pt x="22" y="12"/>
                        <a:pt x="21" y="13"/>
                      </a:cubicBezTo>
                      <a:cubicBezTo>
                        <a:pt x="20" y="13"/>
                        <a:pt x="18" y="11"/>
                        <a:pt x="17" y="11"/>
                      </a:cubicBezTo>
                      <a:cubicBezTo>
                        <a:pt x="16" y="11"/>
                        <a:pt x="15" y="12"/>
                        <a:pt x="14" y="12"/>
                      </a:cubicBezTo>
                      <a:cubicBezTo>
                        <a:pt x="11" y="13"/>
                        <a:pt x="9" y="12"/>
                        <a:pt x="7" y="10"/>
                      </a:cubicBezTo>
                      <a:cubicBezTo>
                        <a:pt x="7" y="9"/>
                        <a:pt x="5" y="7"/>
                        <a:pt x="4" y="7"/>
                      </a:cubicBezTo>
                      <a:cubicBezTo>
                        <a:pt x="3" y="7"/>
                        <a:pt x="1" y="9"/>
                        <a:pt x="0" y="9"/>
                      </a:cubicBezTo>
                      <a:cubicBezTo>
                        <a:pt x="2" y="11"/>
                        <a:pt x="5" y="13"/>
                        <a:pt x="8" y="14"/>
                      </a:cubicBezTo>
                      <a:cubicBezTo>
                        <a:pt x="9" y="14"/>
                        <a:pt x="11" y="15"/>
                        <a:pt x="12" y="16"/>
                      </a:cubicBezTo>
                      <a:cubicBezTo>
                        <a:pt x="13" y="17"/>
                        <a:pt x="13" y="18"/>
                        <a:pt x="14" y="19"/>
                      </a:cubicBezTo>
                      <a:cubicBezTo>
                        <a:pt x="14" y="20"/>
                        <a:pt x="13" y="20"/>
                        <a:pt x="14" y="21"/>
                      </a:cubicBezTo>
                      <a:cubicBezTo>
                        <a:pt x="14" y="22"/>
                        <a:pt x="16" y="23"/>
                        <a:pt x="15" y="24"/>
                      </a:cubicBezTo>
                      <a:cubicBezTo>
                        <a:pt x="15" y="25"/>
                        <a:pt x="14" y="26"/>
                        <a:pt x="15" y="27"/>
                      </a:cubicBezTo>
                      <a:cubicBezTo>
                        <a:pt x="15" y="27"/>
                        <a:pt x="16" y="29"/>
                        <a:pt x="16" y="29"/>
                      </a:cubicBezTo>
                      <a:cubicBezTo>
                        <a:pt x="15" y="30"/>
                        <a:pt x="15" y="32"/>
                        <a:pt x="15" y="33"/>
                      </a:cubicBezTo>
                      <a:cubicBezTo>
                        <a:pt x="15" y="33"/>
                        <a:pt x="17" y="36"/>
                        <a:pt x="17" y="36"/>
                      </a:cubicBezTo>
                      <a:cubicBezTo>
                        <a:pt x="18" y="37"/>
                        <a:pt x="20" y="38"/>
                        <a:pt x="21" y="38"/>
                      </a:cubicBezTo>
                      <a:cubicBezTo>
                        <a:pt x="22" y="39"/>
                        <a:pt x="22" y="40"/>
                        <a:pt x="22" y="41"/>
                      </a:cubicBezTo>
                      <a:cubicBezTo>
                        <a:pt x="22" y="42"/>
                        <a:pt x="23" y="43"/>
                        <a:pt x="23" y="44"/>
                      </a:cubicBezTo>
                      <a:cubicBezTo>
                        <a:pt x="23" y="45"/>
                        <a:pt x="21" y="44"/>
                        <a:pt x="20" y="44"/>
                      </a:cubicBezTo>
                      <a:cubicBezTo>
                        <a:pt x="19" y="44"/>
                        <a:pt x="16" y="48"/>
                        <a:pt x="16" y="49"/>
                      </a:cubicBezTo>
                      <a:cubicBezTo>
                        <a:pt x="15" y="50"/>
                        <a:pt x="14" y="50"/>
                        <a:pt x="13" y="51"/>
                      </a:cubicBezTo>
                      <a:cubicBezTo>
                        <a:pt x="12" y="52"/>
                        <a:pt x="11" y="53"/>
                        <a:pt x="10" y="54"/>
                      </a:cubicBezTo>
                      <a:cubicBezTo>
                        <a:pt x="9" y="54"/>
                        <a:pt x="4" y="58"/>
                        <a:pt x="4" y="57"/>
                      </a:cubicBezTo>
                      <a:cubicBezTo>
                        <a:pt x="4" y="59"/>
                        <a:pt x="2" y="60"/>
                        <a:pt x="2" y="62"/>
                      </a:cubicBezTo>
                      <a:cubicBezTo>
                        <a:pt x="3" y="64"/>
                        <a:pt x="2" y="67"/>
                        <a:pt x="4" y="67"/>
                      </a:cubicBezTo>
                      <a:cubicBezTo>
                        <a:pt x="5" y="67"/>
                        <a:pt x="4" y="72"/>
                        <a:pt x="4" y="73"/>
                      </a:cubicBezTo>
                      <a:cubicBezTo>
                        <a:pt x="4" y="75"/>
                        <a:pt x="2" y="77"/>
                        <a:pt x="4" y="78"/>
                      </a:cubicBezTo>
                      <a:cubicBezTo>
                        <a:pt x="4" y="78"/>
                        <a:pt x="8" y="79"/>
                        <a:pt x="7" y="80"/>
                      </a:cubicBezTo>
                      <a:cubicBezTo>
                        <a:pt x="7" y="80"/>
                        <a:pt x="5" y="81"/>
                        <a:pt x="5" y="81"/>
                      </a:cubicBezTo>
                      <a:cubicBezTo>
                        <a:pt x="7" y="81"/>
                        <a:pt x="7" y="79"/>
                        <a:pt x="8" y="79"/>
                      </a:cubicBezTo>
                      <a:cubicBezTo>
                        <a:pt x="10" y="78"/>
                        <a:pt x="8" y="83"/>
                        <a:pt x="8" y="83"/>
                      </a:cubicBezTo>
                      <a:cubicBezTo>
                        <a:pt x="8" y="83"/>
                        <a:pt x="11" y="80"/>
                        <a:pt x="11" y="80"/>
                      </a:cubicBezTo>
                      <a:cubicBezTo>
                        <a:pt x="12" y="79"/>
                        <a:pt x="11" y="83"/>
                        <a:pt x="11" y="83"/>
                      </a:cubicBezTo>
                      <a:cubicBezTo>
                        <a:pt x="14" y="84"/>
                        <a:pt x="20" y="81"/>
                        <a:pt x="23" y="80"/>
                      </a:cubicBezTo>
                      <a:cubicBezTo>
                        <a:pt x="27" y="79"/>
                        <a:pt x="31" y="79"/>
                        <a:pt x="36" y="78"/>
                      </a:cubicBezTo>
                      <a:cubicBezTo>
                        <a:pt x="39" y="74"/>
                        <a:pt x="43" y="71"/>
                        <a:pt x="46" y="68"/>
                      </a:cubicBezTo>
                      <a:cubicBezTo>
                        <a:pt x="48" y="66"/>
                        <a:pt x="54" y="62"/>
                        <a:pt x="53" y="59"/>
                      </a:cubicBezTo>
                      <a:cubicBezTo>
                        <a:pt x="52" y="57"/>
                        <a:pt x="54" y="62"/>
                        <a:pt x="53" y="59"/>
                      </a:cubicBezTo>
                      <a:close/>
                    </a:path>
                  </a:pathLst>
                </a:custGeom>
                <a:solidFill>
                  <a:srgbClr val="66FF33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719">
                  <a:extLst>
                    <a:ext uri="{FF2B5EF4-FFF2-40B4-BE49-F238E27FC236}">
                      <a16:creationId xmlns:a16="http://schemas.microsoft.com/office/drawing/2014/main" id="{D2AB580C-D195-4363-A296-B1AD04A6B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3626" y="5963707"/>
                  <a:ext cx="1006034" cy="891429"/>
                </a:xfrm>
                <a:custGeom>
                  <a:avLst/>
                  <a:gdLst>
                    <a:gd name="T0" fmla="*/ 38 w 128"/>
                    <a:gd name="T1" fmla="*/ 87 h 107"/>
                    <a:gd name="T2" fmla="*/ 38 w 128"/>
                    <a:gd name="T3" fmla="*/ 63 h 107"/>
                    <a:gd name="T4" fmla="*/ 47 w 128"/>
                    <a:gd name="T5" fmla="*/ 52 h 107"/>
                    <a:gd name="T6" fmla="*/ 56 w 128"/>
                    <a:gd name="T7" fmla="*/ 34 h 107"/>
                    <a:gd name="T8" fmla="*/ 72 w 128"/>
                    <a:gd name="T9" fmla="*/ 25 h 107"/>
                    <a:gd name="T10" fmla="*/ 86 w 128"/>
                    <a:gd name="T11" fmla="*/ 22 h 107"/>
                    <a:gd name="T12" fmla="*/ 102 w 128"/>
                    <a:gd name="T13" fmla="*/ 20 h 107"/>
                    <a:gd name="T14" fmla="*/ 112 w 128"/>
                    <a:gd name="T15" fmla="*/ 10 h 107"/>
                    <a:gd name="T16" fmla="*/ 120 w 128"/>
                    <a:gd name="T17" fmla="*/ 13 h 107"/>
                    <a:gd name="T18" fmla="*/ 127 w 128"/>
                    <a:gd name="T19" fmla="*/ 6 h 107"/>
                    <a:gd name="T20" fmla="*/ 114 w 128"/>
                    <a:gd name="T21" fmla="*/ 5 h 107"/>
                    <a:gd name="T22" fmla="*/ 116 w 128"/>
                    <a:gd name="T23" fmla="*/ 2 h 107"/>
                    <a:gd name="T24" fmla="*/ 106 w 128"/>
                    <a:gd name="T25" fmla="*/ 3 h 107"/>
                    <a:gd name="T26" fmla="*/ 100 w 128"/>
                    <a:gd name="T27" fmla="*/ 1 h 107"/>
                    <a:gd name="T28" fmla="*/ 95 w 128"/>
                    <a:gd name="T29" fmla="*/ 3 h 107"/>
                    <a:gd name="T30" fmla="*/ 91 w 128"/>
                    <a:gd name="T31" fmla="*/ 6 h 107"/>
                    <a:gd name="T32" fmla="*/ 90 w 128"/>
                    <a:gd name="T33" fmla="*/ 11 h 107"/>
                    <a:gd name="T34" fmla="*/ 84 w 128"/>
                    <a:gd name="T35" fmla="*/ 10 h 107"/>
                    <a:gd name="T36" fmla="*/ 80 w 128"/>
                    <a:gd name="T37" fmla="*/ 13 h 107"/>
                    <a:gd name="T38" fmla="*/ 76 w 128"/>
                    <a:gd name="T39" fmla="*/ 15 h 107"/>
                    <a:gd name="T40" fmla="*/ 72 w 128"/>
                    <a:gd name="T41" fmla="*/ 16 h 107"/>
                    <a:gd name="T42" fmla="*/ 68 w 128"/>
                    <a:gd name="T43" fmla="*/ 10 h 107"/>
                    <a:gd name="T44" fmla="*/ 67 w 128"/>
                    <a:gd name="T45" fmla="*/ 14 h 107"/>
                    <a:gd name="T46" fmla="*/ 65 w 128"/>
                    <a:gd name="T47" fmla="*/ 14 h 107"/>
                    <a:gd name="T48" fmla="*/ 62 w 128"/>
                    <a:gd name="T49" fmla="*/ 18 h 107"/>
                    <a:gd name="T50" fmla="*/ 61 w 128"/>
                    <a:gd name="T51" fmla="*/ 21 h 107"/>
                    <a:gd name="T52" fmla="*/ 57 w 128"/>
                    <a:gd name="T53" fmla="*/ 20 h 107"/>
                    <a:gd name="T54" fmla="*/ 54 w 128"/>
                    <a:gd name="T55" fmla="*/ 20 h 107"/>
                    <a:gd name="T56" fmla="*/ 51 w 128"/>
                    <a:gd name="T57" fmla="*/ 22 h 107"/>
                    <a:gd name="T58" fmla="*/ 49 w 128"/>
                    <a:gd name="T59" fmla="*/ 23 h 107"/>
                    <a:gd name="T60" fmla="*/ 54 w 128"/>
                    <a:gd name="T61" fmla="*/ 25 h 107"/>
                    <a:gd name="T62" fmla="*/ 56 w 128"/>
                    <a:gd name="T63" fmla="*/ 25 h 107"/>
                    <a:gd name="T64" fmla="*/ 57 w 128"/>
                    <a:gd name="T65" fmla="*/ 28 h 107"/>
                    <a:gd name="T66" fmla="*/ 49 w 128"/>
                    <a:gd name="T67" fmla="*/ 31 h 107"/>
                    <a:gd name="T68" fmla="*/ 53 w 128"/>
                    <a:gd name="T69" fmla="*/ 33 h 107"/>
                    <a:gd name="T70" fmla="*/ 49 w 128"/>
                    <a:gd name="T71" fmla="*/ 35 h 107"/>
                    <a:gd name="T72" fmla="*/ 43 w 128"/>
                    <a:gd name="T73" fmla="*/ 40 h 107"/>
                    <a:gd name="T74" fmla="*/ 42 w 128"/>
                    <a:gd name="T75" fmla="*/ 43 h 107"/>
                    <a:gd name="T76" fmla="*/ 39 w 128"/>
                    <a:gd name="T77" fmla="*/ 45 h 107"/>
                    <a:gd name="T78" fmla="*/ 39 w 128"/>
                    <a:gd name="T79" fmla="*/ 49 h 107"/>
                    <a:gd name="T80" fmla="*/ 39 w 128"/>
                    <a:gd name="T81" fmla="*/ 52 h 107"/>
                    <a:gd name="T82" fmla="*/ 35 w 128"/>
                    <a:gd name="T83" fmla="*/ 56 h 107"/>
                    <a:gd name="T84" fmla="*/ 27 w 128"/>
                    <a:gd name="T85" fmla="*/ 62 h 107"/>
                    <a:gd name="T86" fmla="*/ 31 w 128"/>
                    <a:gd name="T87" fmla="*/ 64 h 107"/>
                    <a:gd name="T88" fmla="*/ 28 w 128"/>
                    <a:gd name="T89" fmla="*/ 66 h 107"/>
                    <a:gd name="T90" fmla="*/ 19 w 128"/>
                    <a:gd name="T91" fmla="*/ 68 h 107"/>
                    <a:gd name="T92" fmla="*/ 16 w 128"/>
                    <a:gd name="T93" fmla="*/ 72 h 107"/>
                    <a:gd name="T94" fmla="*/ 10 w 128"/>
                    <a:gd name="T95" fmla="*/ 73 h 107"/>
                    <a:gd name="T96" fmla="*/ 10 w 128"/>
                    <a:gd name="T97" fmla="*/ 74 h 107"/>
                    <a:gd name="T98" fmla="*/ 5 w 128"/>
                    <a:gd name="T99" fmla="*/ 75 h 107"/>
                    <a:gd name="T100" fmla="*/ 4 w 128"/>
                    <a:gd name="T101" fmla="*/ 81 h 107"/>
                    <a:gd name="T102" fmla="*/ 1 w 128"/>
                    <a:gd name="T103" fmla="*/ 86 h 107"/>
                    <a:gd name="T104" fmla="*/ 6 w 128"/>
                    <a:gd name="T105" fmla="*/ 92 h 107"/>
                    <a:gd name="T106" fmla="*/ 7 w 128"/>
                    <a:gd name="T107" fmla="*/ 94 h 107"/>
                    <a:gd name="T108" fmla="*/ 3 w 128"/>
                    <a:gd name="T109" fmla="*/ 93 h 107"/>
                    <a:gd name="T110" fmla="*/ 5 w 128"/>
                    <a:gd name="T111" fmla="*/ 97 h 107"/>
                    <a:gd name="T112" fmla="*/ 5 w 128"/>
                    <a:gd name="T113" fmla="*/ 103 h 107"/>
                    <a:gd name="T114" fmla="*/ 27 w 128"/>
                    <a:gd name="T115" fmla="*/ 99 h 107"/>
                    <a:gd name="T116" fmla="*/ 34 w 128"/>
                    <a:gd name="T117" fmla="*/ 10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8" h="107">
                      <a:moveTo>
                        <a:pt x="34" y="101"/>
                      </a:moveTo>
                      <a:cubicBezTo>
                        <a:pt x="34" y="101"/>
                        <a:pt x="35" y="98"/>
                        <a:pt x="35" y="97"/>
                      </a:cubicBezTo>
                      <a:cubicBezTo>
                        <a:pt x="35" y="95"/>
                        <a:pt x="36" y="94"/>
                        <a:pt x="38" y="93"/>
                      </a:cubicBezTo>
                      <a:cubicBezTo>
                        <a:pt x="40" y="91"/>
                        <a:pt x="38" y="88"/>
                        <a:pt x="38" y="87"/>
                      </a:cubicBezTo>
                      <a:cubicBezTo>
                        <a:pt x="38" y="84"/>
                        <a:pt x="42" y="84"/>
                        <a:pt x="39" y="82"/>
                      </a:cubicBezTo>
                      <a:cubicBezTo>
                        <a:pt x="37" y="80"/>
                        <a:pt x="36" y="80"/>
                        <a:pt x="37" y="77"/>
                      </a:cubicBezTo>
                      <a:cubicBezTo>
                        <a:pt x="38" y="75"/>
                        <a:pt x="37" y="73"/>
                        <a:pt x="37" y="71"/>
                      </a:cubicBezTo>
                      <a:cubicBezTo>
                        <a:pt x="36" y="68"/>
                        <a:pt x="35" y="65"/>
                        <a:pt x="38" y="63"/>
                      </a:cubicBezTo>
                      <a:cubicBezTo>
                        <a:pt x="39" y="62"/>
                        <a:pt x="41" y="62"/>
                        <a:pt x="42" y="61"/>
                      </a:cubicBezTo>
                      <a:cubicBezTo>
                        <a:pt x="43" y="61"/>
                        <a:pt x="44" y="62"/>
                        <a:pt x="45" y="61"/>
                      </a:cubicBezTo>
                      <a:cubicBezTo>
                        <a:pt x="46" y="59"/>
                        <a:pt x="45" y="58"/>
                        <a:pt x="44" y="57"/>
                      </a:cubicBezTo>
                      <a:cubicBezTo>
                        <a:pt x="44" y="55"/>
                        <a:pt x="46" y="54"/>
                        <a:pt x="47" y="52"/>
                      </a:cubicBezTo>
                      <a:cubicBezTo>
                        <a:pt x="47" y="51"/>
                        <a:pt x="48" y="48"/>
                        <a:pt x="48" y="46"/>
                      </a:cubicBezTo>
                      <a:cubicBezTo>
                        <a:pt x="48" y="44"/>
                        <a:pt x="52" y="44"/>
                        <a:pt x="51" y="43"/>
                      </a:cubicBezTo>
                      <a:cubicBezTo>
                        <a:pt x="51" y="41"/>
                        <a:pt x="53" y="40"/>
                        <a:pt x="54" y="38"/>
                      </a:cubicBezTo>
                      <a:cubicBezTo>
                        <a:pt x="56" y="36"/>
                        <a:pt x="56" y="37"/>
                        <a:pt x="56" y="34"/>
                      </a:cubicBezTo>
                      <a:cubicBezTo>
                        <a:pt x="55" y="33"/>
                        <a:pt x="59" y="28"/>
                        <a:pt x="60" y="28"/>
                      </a:cubicBezTo>
                      <a:cubicBezTo>
                        <a:pt x="61" y="27"/>
                        <a:pt x="64" y="28"/>
                        <a:pt x="65" y="28"/>
                      </a:cubicBezTo>
                      <a:cubicBezTo>
                        <a:pt x="65" y="26"/>
                        <a:pt x="65" y="25"/>
                        <a:pt x="65" y="23"/>
                      </a:cubicBezTo>
                      <a:cubicBezTo>
                        <a:pt x="68" y="24"/>
                        <a:pt x="70" y="24"/>
                        <a:pt x="72" y="25"/>
                      </a:cubicBezTo>
                      <a:cubicBezTo>
                        <a:pt x="76" y="25"/>
                        <a:pt x="74" y="21"/>
                        <a:pt x="75" y="19"/>
                      </a:cubicBezTo>
                      <a:cubicBezTo>
                        <a:pt x="75" y="19"/>
                        <a:pt x="77" y="19"/>
                        <a:pt x="78" y="19"/>
                      </a:cubicBezTo>
                      <a:cubicBezTo>
                        <a:pt x="79" y="18"/>
                        <a:pt x="81" y="16"/>
                        <a:pt x="82" y="18"/>
                      </a:cubicBezTo>
                      <a:cubicBezTo>
                        <a:pt x="84" y="19"/>
                        <a:pt x="84" y="21"/>
                        <a:pt x="86" y="22"/>
                      </a:cubicBezTo>
                      <a:cubicBezTo>
                        <a:pt x="87" y="22"/>
                        <a:pt x="89" y="22"/>
                        <a:pt x="90" y="22"/>
                      </a:cubicBezTo>
                      <a:cubicBezTo>
                        <a:pt x="91" y="22"/>
                        <a:pt x="92" y="21"/>
                        <a:pt x="94" y="21"/>
                      </a:cubicBezTo>
                      <a:cubicBezTo>
                        <a:pt x="95" y="21"/>
                        <a:pt x="96" y="23"/>
                        <a:pt x="98" y="23"/>
                      </a:cubicBezTo>
                      <a:cubicBezTo>
                        <a:pt x="98" y="22"/>
                        <a:pt x="102" y="20"/>
                        <a:pt x="102" y="20"/>
                      </a:cubicBezTo>
                      <a:cubicBezTo>
                        <a:pt x="102" y="17"/>
                        <a:pt x="102" y="16"/>
                        <a:pt x="103" y="14"/>
                      </a:cubicBezTo>
                      <a:cubicBezTo>
                        <a:pt x="104" y="13"/>
                        <a:pt x="106" y="11"/>
                        <a:pt x="107" y="11"/>
                      </a:cubicBezTo>
                      <a:cubicBezTo>
                        <a:pt x="108" y="11"/>
                        <a:pt x="109" y="11"/>
                        <a:pt x="110" y="11"/>
                      </a:cubicBezTo>
                      <a:cubicBezTo>
                        <a:pt x="111" y="11"/>
                        <a:pt x="111" y="10"/>
                        <a:pt x="112" y="10"/>
                      </a:cubicBezTo>
                      <a:cubicBezTo>
                        <a:pt x="113" y="10"/>
                        <a:pt x="115" y="12"/>
                        <a:pt x="116" y="12"/>
                      </a:cubicBezTo>
                      <a:cubicBezTo>
                        <a:pt x="118" y="13"/>
                        <a:pt x="119" y="14"/>
                        <a:pt x="119" y="17"/>
                      </a:cubicBezTo>
                      <a:cubicBezTo>
                        <a:pt x="121" y="17"/>
                        <a:pt x="126" y="14"/>
                        <a:pt x="124" y="12"/>
                      </a:cubicBezTo>
                      <a:cubicBezTo>
                        <a:pt x="126" y="13"/>
                        <a:pt x="121" y="13"/>
                        <a:pt x="120" y="13"/>
                      </a:cubicBezTo>
                      <a:cubicBezTo>
                        <a:pt x="125" y="12"/>
                        <a:pt x="118" y="9"/>
                        <a:pt x="117" y="10"/>
                      </a:cubicBezTo>
                      <a:cubicBezTo>
                        <a:pt x="118" y="9"/>
                        <a:pt x="119" y="10"/>
                        <a:pt x="119" y="10"/>
                      </a:cubicBezTo>
                      <a:cubicBezTo>
                        <a:pt x="121" y="10"/>
                        <a:pt x="123" y="10"/>
                        <a:pt x="124" y="9"/>
                      </a:cubicBezTo>
                      <a:cubicBezTo>
                        <a:pt x="125" y="9"/>
                        <a:pt x="128" y="7"/>
                        <a:pt x="127" y="6"/>
                      </a:cubicBezTo>
                      <a:cubicBezTo>
                        <a:pt x="125" y="5"/>
                        <a:pt x="122" y="4"/>
                        <a:pt x="119" y="3"/>
                      </a:cubicBezTo>
                      <a:cubicBezTo>
                        <a:pt x="118" y="2"/>
                        <a:pt x="117" y="4"/>
                        <a:pt x="116" y="5"/>
                      </a:cubicBezTo>
                      <a:cubicBezTo>
                        <a:pt x="116" y="5"/>
                        <a:pt x="114" y="8"/>
                        <a:pt x="114" y="7"/>
                      </a:cubicBezTo>
                      <a:cubicBezTo>
                        <a:pt x="114" y="7"/>
                        <a:pt x="114" y="6"/>
                        <a:pt x="114" y="5"/>
                      </a:cubicBezTo>
                      <a:cubicBezTo>
                        <a:pt x="114" y="5"/>
                        <a:pt x="112" y="5"/>
                        <a:pt x="112" y="5"/>
                      </a:cubicBezTo>
                      <a:cubicBezTo>
                        <a:pt x="113" y="4"/>
                        <a:pt x="115" y="5"/>
                        <a:pt x="115" y="4"/>
                      </a:cubicBezTo>
                      <a:cubicBezTo>
                        <a:pt x="115" y="4"/>
                        <a:pt x="112" y="4"/>
                        <a:pt x="112" y="4"/>
                      </a:cubicBezTo>
                      <a:cubicBezTo>
                        <a:pt x="112" y="3"/>
                        <a:pt x="116" y="3"/>
                        <a:pt x="116" y="2"/>
                      </a:cubicBezTo>
                      <a:cubicBezTo>
                        <a:pt x="115" y="1"/>
                        <a:pt x="109" y="0"/>
                        <a:pt x="110" y="2"/>
                      </a:cubicBezTo>
                      <a:cubicBezTo>
                        <a:pt x="111" y="3"/>
                        <a:pt x="111" y="3"/>
                        <a:pt x="110" y="4"/>
                      </a:cubicBezTo>
                      <a:cubicBezTo>
                        <a:pt x="109" y="5"/>
                        <a:pt x="107" y="7"/>
                        <a:pt x="106" y="7"/>
                      </a:cubicBezTo>
                      <a:cubicBezTo>
                        <a:pt x="105" y="7"/>
                        <a:pt x="106" y="3"/>
                        <a:pt x="106" y="3"/>
                      </a:cubicBezTo>
                      <a:cubicBezTo>
                        <a:pt x="106" y="2"/>
                        <a:pt x="101" y="9"/>
                        <a:pt x="100" y="9"/>
                      </a:cubicBezTo>
                      <a:cubicBezTo>
                        <a:pt x="97" y="9"/>
                        <a:pt x="100" y="5"/>
                        <a:pt x="101" y="4"/>
                      </a:cubicBezTo>
                      <a:cubicBezTo>
                        <a:pt x="102" y="4"/>
                        <a:pt x="103" y="2"/>
                        <a:pt x="103" y="2"/>
                      </a:cubicBezTo>
                      <a:cubicBezTo>
                        <a:pt x="102" y="1"/>
                        <a:pt x="100" y="0"/>
                        <a:pt x="100" y="1"/>
                      </a:cubicBezTo>
                      <a:cubicBezTo>
                        <a:pt x="100" y="1"/>
                        <a:pt x="101" y="2"/>
                        <a:pt x="101" y="2"/>
                      </a:cubicBezTo>
                      <a:cubicBezTo>
                        <a:pt x="101" y="2"/>
                        <a:pt x="99" y="2"/>
                        <a:pt x="98" y="2"/>
                      </a:cubicBezTo>
                      <a:cubicBezTo>
                        <a:pt x="97" y="3"/>
                        <a:pt x="98" y="2"/>
                        <a:pt x="97" y="1"/>
                      </a:cubicBezTo>
                      <a:cubicBezTo>
                        <a:pt x="97" y="1"/>
                        <a:pt x="95" y="3"/>
                        <a:pt x="95" y="3"/>
                      </a:cubicBezTo>
                      <a:cubicBezTo>
                        <a:pt x="95" y="4"/>
                        <a:pt x="97" y="5"/>
                        <a:pt x="96" y="5"/>
                      </a:cubicBezTo>
                      <a:cubicBezTo>
                        <a:pt x="95" y="5"/>
                        <a:pt x="95" y="5"/>
                        <a:pt x="95" y="5"/>
                      </a:cubicBezTo>
                      <a:cubicBezTo>
                        <a:pt x="94" y="5"/>
                        <a:pt x="94" y="6"/>
                        <a:pt x="94" y="7"/>
                      </a:cubicBezTo>
                      <a:cubicBezTo>
                        <a:pt x="95" y="5"/>
                        <a:pt x="91" y="6"/>
                        <a:pt x="91" y="6"/>
                      </a:cubicBezTo>
                      <a:cubicBezTo>
                        <a:pt x="91" y="6"/>
                        <a:pt x="93" y="5"/>
                        <a:pt x="93" y="4"/>
                      </a:cubicBezTo>
                      <a:cubicBezTo>
                        <a:pt x="93" y="5"/>
                        <a:pt x="89" y="6"/>
                        <a:pt x="88" y="6"/>
                      </a:cubicBezTo>
                      <a:cubicBezTo>
                        <a:pt x="87" y="6"/>
                        <a:pt x="91" y="9"/>
                        <a:pt x="91" y="9"/>
                      </a:cubicBezTo>
                      <a:cubicBezTo>
                        <a:pt x="91" y="9"/>
                        <a:pt x="90" y="11"/>
                        <a:pt x="90" y="11"/>
                      </a:cubicBezTo>
                      <a:cubicBezTo>
                        <a:pt x="90" y="11"/>
                        <a:pt x="87" y="8"/>
                        <a:pt x="87" y="8"/>
                      </a:cubicBezTo>
                      <a:cubicBezTo>
                        <a:pt x="87" y="8"/>
                        <a:pt x="85" y="11"/>
                        <a:pt x="85" y="8"/>
                      </a:cubicBezTo>
                      <a:cubicBezTo>
                        <a:pt x="84" y="7"/>
                        <a:pt x="81" y="9"/>
                        <a:pt x="80" y="8"/>
                      </a:cubicBezTo>
                      <a:cubicBezTo>
                        <a:pt x="81" y="9"/>
                        <a:pt x="84" y="9"/>
                        <a:pt x="84" y="10"/>
                      </a:cubicBezTo>
                      <a:cubicBezTo>
                        <a:pt x="84" y="10"/>
                        <a:pt x="83" y="10"/>
                        <a:pt x="83" y="11"/>
                      </a:cubicBezTo>
                      <a:cubicBezTo>
                        <a:pt x="83" y="12"/>
                        <a:pt x="84" y="12"/>
                        <a:pt x="84" y="13"/>
                      </a:cubicBezTo>
                      <a:cubicBezTo>
                        <a:pt x="84" y="13"/>
                        <a:pt x="81" y="12"/>
                        <a:pt x="81" y="11"/>
                      </a:cubicBezTo>
                      <a:cubicBezTo>
                        <a:pt x="80" y="11"/>
                        <a:pt x="80" y="12"/>
                        <a:pt x="80" y="13"/>
                      </a:cubicBezTo>
                      <a:cubicBezTo>
                        <a:pt x="79" y="13"/>
                        <a:pt x="79" y="12"/>
                        <a:pt x="79" y="11"/>
                      </a:cubicBezTo>
                      <a:cubicBezTo>
                        <a:pt x="79" y="11"/>
                        <a:pt x="77" y="13"/>
                        <a:pt x="77" y="13"/>
                      </a:cubicBezTo>
                      <a:cubicBezTo>
                        <a:pt x="76" y="14"/>
                        <a:pt x="78" y="14"/>
                        <a:pt x="78" y="15"/>
                      </a:cubicBezTo>
                      <a:cubicBezTo>
                        <a:pt x="78" y="15"/>
                        <a:pt x="76" y="15"/>
                        <a:pt x="76" y="15"/>
                      </a:cubicBezTo>
                      <a:cubicBezTo>
                        <a:pt x="75" y="14"/>
                        <a:pt x="76" y="13"/>
                        <a:pt x="76" y="12"/>
                      </a:cubicBezTo>
                      <a:cubicBezTo>
                        <a:pt x="76" y="12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4" y="14"/>
                      </a:cubicBezTo>
                      <a:cubicBezTo>
                        <a:pt x="73" y="14"/>
                        <a:pt x="72" y="16"/>
                        <a:pt x="72" y="16"/>
                      </a:cubicBezTo>
                      <a:cubicBezTo>
                        <a:pt x="71" y="15"/>
                        <a:pt x="73" y="14"/>
                        <a:pt x="72" y="14"/>
                      </a:cubicBezTo>
                      <a:cubicBezTo>
                        <a:pt x="71" y="13"/>
                        <a:pt x="70" y="13"/>
                        <a:pt x="70" y="12"/>
                      </a:cubicBezTo>
                      <a:cubicBezTo>
                        <a:pt x="70" y="12"/>
                        <a:pt x="72" y="12"/>
                        <a:pt x="72" y="12"/>
                      </a:cubicBezTo>
                      <a:cubicBezTo>
                        <a:pt x="72" y="11"/>
                        <a:pt x="69" y="10"/>
                        <a:pt x="68" y="10"/>
                      </a:cubicBezTo>
                      <a:cubicBezTo>
                        <a:pt x="68" y="11"/>
                        <a:pt x="69" y="13"/>
                        <a:pt x="69" y="13"/>
                      </a:cubicBezTo>
                      <a:cubicBezTo>
                        <a:pt x="69" y="13"/>
                        <a:pt x="65" y="14"/>
                        <a:pt x="66" y="14"/>
                      </a:cubicBezTo>
                      <a:cubicBezTo>
                        <a:pt x="66" y="14"/>
                        <a:pt x="68" y="14"/>
                        <a:pt x="68" y="14"/>
                      </a:cubicBezTo>
                      <a:cubicBezTo>
                        <a:pt x="68" y="14"/>
                        <a:pt x="67" y="14"/>
                        <a:pt x="67" y="14"/>
                      </a:cubicBezTo>
                      <a:cubicBezTo>
                        <a:pt x="68" y="16"/>
                        <a:pt x="70" y="14"/>
                        <a:pt x="69" y="14"/>
                      </a:cubicBezTo>
                      <a:cubicBezTo>
                        <a:pt x="70" y="15"/>
                        <a:pt x="69" y="16"/>
                        <a:pt x="69" y="16"/>
                      </a:cubicBezTo>
                      <a:cubicBezTo>
                        <a:pt x="69" y="17"/>
                        <a:pt x="67" y="15"/>
                        <a:pt x="67" y="15"/>
                      </a:cubicBezTo>
                      <a:cubicBezTo>
                        <a:pt x="66" y="15"/>
                        <a:pt x="66" y="14"/>
                        <a:pt x="65" y="14"/>
                      </a:cubicBezTo>
                      <a:cubicBezTo>
                        <a:pt x="65" y="14"/>
                        <a:pt x="64" y="16"/>
                        <a:pt x="63" y="15"/>
                      </a:cubicBezTo>
                      <a:cubicBezTo>
                        <a:pt x="63" y="14"/>
                        <a:pt x="60" y="16"/>
                        <a:pt x="60" y="16"/>
                      </a:cubicBezTo>
                      <a:cubicBezTo>
                        <a:pt x="60" y="16"/>
                        <a:pt x="60" y="19"/>
                        <a:pt x="60" y="19"/>
                      </a:cubicBezTo>
                      <a:cubicBezTo>
                        <a:pt x="60" y="20"/>
                        <a:pt x="61" y="17"/>
                        <a:pt x="62" y="18"/>
                      </a:cubicBezTo>
                      <a:cubicBezTo>
                        <a:pt x="62" y="18"/>
                        <a:pt x="64" y="19"/>
                        <a:pt x="64" y="18"/>
                      </a:cubicBezTo>
                      <a:cubicBezTo>
                        <a:pt x="64" y="19"/>
                        <a:pt x="63" y="19"/>
                        <a:pt x="63" y="20"/>
                      </a:cubicBezTo>
                      <a:cubicBezTo>
                        <a:pt x="62" y="20"/>
                        <a:pt x="63" y="22"/>
                        <a:pt x="62" y="22"/>
                      </a:cubicBezTo>
                      <a:cubicBezTo>
                        <a:pt x="62" y="23"/>
                        <a:pt x="61" y="21"/>
                        <a:pt x="61" y="21"/>
                      </a:cubicBezTo>
                      <a:cubicBezTo>
                        <a:pt x="60" y="21"/>
                        <a:pt x="60" y="23"/>
                        <a:pt x="59" y="23"/>
                      </a:cubicBezTo>
                      <a:cubicBezTo>
                        <a:pt x="59" y="23"/>
                        <a:pt x="59" y="21"/>
                        <a:pt x="59" y="21"/>
                      </a:cubicBezTo>
                      <a:cubicBezTo>
                        <a:pt x="58" y="21"/>
                        <a:pt x="58" y="22"/>
                        <a:pt x="57" y="22"/>
                      </a:cubicBezTo>
                      <a:cubicBezTo>
                        <a:pt x="57" y="22"/>
                        <a:pt x="57" y="20"/>
                        <a:pt x="57" y="20"/>
                      </a:cubicBezTo>
                      <a:cubicBezTo>
                        <a:pt x="57" y="19"/>
                        <a:pt x="56" y="22"/>
                        <a:pt x="55" y="22"/>
                      </a:cubicBezTo>
                      <a:cubicBezTo>
                        <a:pt x="53" y="23"/>
                        <a:pt x="56" y="17"/>
                        <a:pt x="56" y="17"/>
                      </a:cubicBezTo>
                      <a:cubicBezTo>
                        <a:pt x="55" y="17"/>
                        <a:pt x="53" y="18"/>
                        <a:pt x="53" y="18"/>
                      </a:cubicBezTo>
                      <a:cubicBezTo>
                        <a:pt x="52" y="19"/>
                        <a:pt x="54" y="20"/>
                        <a:pt x="54" y="20"/>
                      </a:cubicBezTo>
                      <a:cubicBezTo>
                        <a:pt x="53" y="20"/>
                        <a:pt x="53" y="20"/>
                        <a:pt x="52" y="20"/>
                      </a:cubicBezTo>
                      <a:cubicBezTo>
                        <a:pt x="52" y="20"/>
                        <a:pt x="52" y="21"/>
                        <a:pt x="51" y="22"/>
                      </a:cubicBezTo>
                      <a:cubicBezTo>
                        <a:pt x="52" y="21"/>
                        <a:pt x="47" y="21"/>
                        <a:pt x="49" y="22"/>
                      </a:cubicBezTo>
                      <a:cubicBezTo>
                        <a:pt x="49" y="23"/>
                        <a:pt x="51" y="22"/>
                        <a:pt x="51" y="22"/>
                      </a:cubicBezTo>
                      <a:cubicBezTo>
                        <a:pt x="51" y="22"/>
                        <a:pt x="50" y="23"/>
                        <a:pt x="51" y="23"/>
                      </a:cubicBezTo>
                      <a:cubicBezTo>
                        <a:pt x="51" y="23"/>
                        <a:pt x="52" y="23"/>
                        <a:pt x="52" y="22"/>
                      </a:cubicBezTo>
                      <a:cubicBezTo>
                        <a:pt x="52" y="22"/>
                        <a:pt x="52" y="24"/>
                        <a:pt x="51" y="24"/>
                      </a:cubicBezTo>
                      <a:cubicBezTo>
                        <a:pt x="50" y="24"/>
                        <a:pt x="50" y="23"/>
                        <a:pt x="49" y="23"/>
                      </a:cubicBezTo>
                      <a:cubicBezTo>
                        <a:pt x="48" y="24"/>
                        <a:pt x="48" y="26"/>
                        <a:pt x="47" y="26"/>
                      </a:cubicBezTo>
                      <a:cubicBezTo>
                        <a:pt x="47" y="26"/>
                        <a:pt x="44" y="26"/>
                        <a:pt x="44" y="26"/>
                      </a:cubicBezTo>
                      <a:cubicBezTo>
                        <a:pt x="44" y="29"/>
                        <a:pt x="51" y="25"/>
                        <a:pt x="51" y="25"/>
                      </a:cubicBezTo>
                      <a:cubicBezTo>
                        <a:pt x="52" y="25"/>
                        <a:pt x="53" y="24"/>
                        <a:pt x="54" y="25"/>
                      </a:cubicBezTo>
                      <a:cubicBezTo>
                        <a:pt x="56" y="25"/>
                        <a:pt x="55" y="23"/>
                        <a:pt x="54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6" y="25"/>
                        <a:pt x="57" y="23"/>
                        <a:pt x="58" y="23"/>
                      </a:cubicBezTo>
                      <a:cubicBezTo>
                        <a:pt x="57" y="23"/>
                        <a:pt x="57" y="25"/>
                        <a:pt x="56" y="25"/>
                      </a:cubicBezTo>
                      <a:cubicBezTo>
                        <a:pt x="57" y="25"/>
                        <a:pt x="58" y="25"/>
                        <a:pt x="58" y="25"/>
                      </a:cubicBezTo>
                      <a:cubicBezTo>
                        <a:pt x="58" y="25"/>
                        <a:pt x="56" y="26"/>
                        <a:pt x="56" y="27"/>
                      </a:cubicBezTo>
                      <a:cubicBezTo>
                        <a:pt x="56" y="27"/>
                        <a:pt x="61" y="25"/>
                        <a:pt x="61" y="26"/>
                      </a:cubicBezTo>
                      <a:cubicBezTo>
                        <a:pt x="60" y="27"/>
                        <a:pt x="57" y="26"/>
                        <a:pt x="57" y="28"/>
                      </a:cubicBezTo>
                      <a:cubicBezTo>
                        <a:pt x="56" y="31"/>
                        <a:pt x="54" y="27"/>
                        <a:pt x="54" y="27"/>
                      </a:cubicBezTo>
                      <a:cubicBezTo>
                        <a:pt x="54" y="26"/>
                        <a:pt x="54" y="29"/>
                        <a:pt x="54" y="29"/>
                      </a:cubicBezTo>
                      <a:cubicBezTo>
                        <a:pt x="54" y="29"/>
                        <a:pt x="53" y="27"/>
                        <a:pt x="52" y="27"/>
                      </a:cubicBezTo>
                      <a:cubicBezTo>
                        <a:pt x="51" y="28"/>
                        <a:pt x="49" y="30"/>
                        <a:pt x="49" y="31"/>
                      </a:cubicBezTo>
                      <a:cubicBezTo>
                        <a:pt x="49" y="31"/>
                        <a:pt x="51" y="30"/>
                        <a:pt x="51" y="30"/>
                      </a:cubicBezTo>
                      <a:cubicBezTo>
                        <a:pt x="51" y="31"/>
                        <a:pt x="53" y="30"/>
                        <a:pt x="53" y="31"/>
                      </a:cubicBezTo>
                      <a:cubicBezTo>
                        <a:pt x="53" y="30"/>
                        <a:pt x="50" y="31"/>
                        <a:pt x="50" y="32"/>
                      </a:cubicBezTo>
                      <a:cubicBezTo>
                        <a:pt x="51" y="33"/>
                        <a:pt x="54" y="31"/>
                        <a:pt x="53" y="33"/>
                      </a:cubicBezTo>
                      <a:cubicBezTo>
                        <a:pt x="54" y="31"/>
                        <a:pt x="47" y="34"/>
                        <a:pt x="47" y="34"/>
                      </a:cubicBezTo>
                      <a:cubicBezTo>
                        <a:pt x="47" y="33"/>
                        <a:pt x="53" y="35"/>
                        <a:pt x="52" y="35"/>
                      </a:cubicBezTo>
                      <a:cubicBezTo>
                        <a:pt x="51" y="36"/>
                        <a:pt x="50" y="34"/>
                        <a:pt x="49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49" y="36"/>
                        <a:pt x="46" y="34"/>
                        <a:pt x="45" y="36"/>
                      </a:cubicBezTo>
                      <a:cubicBezTo>
                        <a:pt x="45" y="36"/>
                        <a:pt x="48" y="36"/>
                        <a:pt x="48" y="36"/>
                      </a:cubicBezTo>
                      <a:cubicBezTo>
                        <a:pt x="46" y="38"/>
                        <a:pt x="44" y="36"/>
                        <a:pt x="45" y="39"/>
                      </a:cubicBezTo>
                      <a:cubicBezTo>
                        <a:pt x="45" y="39"/>
                        <a:pt x="43" y="40"/>
                        <a:pt x="43" y="40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42"/>
                        <a:pt x="41" y="42"/>
                        <a:pt x="41" y="42"/>
                      </a:cubicBezTo>
                      <a:cubicBezTo>
                        <a:pt x="41" y="43"/>
                        <a:pt x="42" y="42"/>
                        <a:pt x="42" y="42"/>
                      </a:cubicBezTo>
                      <a:cubicBezTo>
                        <a:pt x="43" y="42"/>
                        <a:pt x="42" y="43"/>
                        <a:pt x="42" y="43"/>
                      </a:cubicBezTo>
                      <a:cubicBezTo>
                        <a:pt x="43" y="43"/>
                        <a:pt x="45" y="44"/>
                        <a:pt x="46" y="43"/>
                      </a:cubicBezTo>
                      <a:cubicBezTo>
                        <a:pt x="44" y="44"/>
                        <a:pt x="44" y="44"/>
                        <a:pt x="42" y="44"/>
                      </a:cubicBezTo>
                      <a:cubicBezTo>
                        <a:pt x="41" y="44"/>
                        <a:pt x="38" y="44"/>
                        <a:pt x="38" y="45"/>
                      </a:cubicBezTo>
                      <a:cubicBezTo>
                        <a:pt x="38" y="45"/>
                        <a:pt x="39" y="45"/>
                        <a:pt x="39" y="45"/>
                      </a:cubicBezTo>
                      <a:cubicBezTo>
                        <a:pt x="39" y="45"/>
                        <a:pt x="38" y="46"/>
                        <a:pt x="38" y="46"/>
                      </a:cubicBezTo>
                      <a:cubicBezTo>
                        <a:pt x="38" y="46"/>
                        <a:pt x="40" y="45"/>
                        <a:pt x="40" y="46"/>
                      </a:cubicBezTo>
                      <a:cubicBezTo>
                        <a:pt x="40" y="46"/>
                        <a:pt x="38" y="48"/>
                        <a:pt x="38" y="48"/>
                      </a:cubicBezTo>
                      <a:cubicBezTo>
                        <a:pt x="38" y="48"/>
                        <a:pt x="39" y="48"/>
                        <a:pt x="39" y="49"/>
                      </a:cubicBezTo>
                      <a:cubicBezTo>
                        <a:pt x="39" y="49"/>
                        <a:pt x="37" y="49"/>
                        <a:pt x="37" y="49"/>
                      </a:cubicBezTo>
                      <a:cubicBezTo>
                        <a:pt x="37" y="49"/>
                        <a:pt x="39" y="50"/>
                        <a:pt x="39" y="50"/>
                      </a:cubicBezTo>
                      <a:cubicBezTo>
                        <a:pt x="38" y="50"/>
                        <a:pt x="37" y="50"/>
                        <a:pt x="37" y="50"/>
                      </a:cubicBezTo>
                      <a:cubicBezTo>
                        <a:pt x="37" y="51"/>
                        <a:pt x="38" y="52"/>
                        <a:pt x="39" y="52"/>
                      </a:cubicBezTo>
                      <a:cubicBezTo>
                        <a:pt x="37" y="52"/>
                        <a:pt x="35" y="52"/>
                        <a:pt x="34" y="54"/>
                      </a:cubicBezTo>
                      <a:cubicBezTo>
                        <a:pt x="34" y="55"/>
                        <a:pt x="30" y="54"/>
                        <a:pt x="30" y="54"/>
                      </a:cubicBezTo>
                      <a:cubicBezTo>
                        <a:pt x="30" y="57"/>
                        <a:pt x="36" y="54"/>
                        <a:pt x="37" y="54"/>
                      </a:cubicBezTo>
                      <a:cubicBezTo>
                        <a:pt x="36" y="54"/>
                        <a:pt x="35" y="56"/>
                        <a:pt x="35" y="56"/>
                      </a:cubicBezTo>
                      <a:cubicBezTo>
                        <a:pt x="32" y="56"/>
                        <a:pt x="34" y="57"/>
                        <a:pt x="33" y="58"/>
                      </a:cubicBezTo>
                      <a:cubicBezTo>
                        <a:pt x="32" y="59"/>
                        <a:pt x="30" y="57"/>
                        <a:pt x="29" y="58"/>
                      </a:cubicBezTo>
                      <a:cubicBezTo>
                        <a:pt x="29" y="59"/>
                        <a:pt x="26" y="61"/>
                        <a:pt x="26" y="61"/>
                      </a:cubicBezTo>
                      <a:cubicBezTo>
                        <a:pt x="26" y="62"/>
                        <a:pt x="27" y="62"/>
                        <a:pt x="27" y="62"/>
                      </a:cubicBezTo>
                      <a:cubicBezTo>
                        <a:pt x="27" y="63"/>
                        <a:pt x="24" y="63"/>
                        <a:pt x="24" y="63"/>
                      </a:cubicBezTo>
                      <a:cubicBezTo>
                        <a:pt x="24" y="63"/>
                        <a:pt x="25" y="64"/>
                        <a:pt x="25" y="65"/>
                      </a:cubicBezTo>
                      <a:cubicBezTo>
                        <a:pt x="25" y="66"/>
                        <a:pt x="27" y="65"/>
                        <a:pt x="28" y="65"/>
                      </a:cubicBezTo>
                      <a:cubicBezTo>
                        <a:pt x="29" y="64"/>
                        <a:pt x="30" y="65"/>
                        <a:pt x="31" y="64"/>
                      </a:cubicBezTo>
                      <a:cubicBezTo>
                        <a:pt x="31" y="64"/>
                        <a:pt x="30" y="63"/>
                        <a:pt x="30" y="62"/>
                      </a:cubicBezTo>
                      <a:cubicBezTo>
                        <a:pt x="30" y="62"/>
                        <a:pt x="32" y="63"/>
                        <a:pt x="33" y="64"/>
                      </a:cubicBezTo>
                      <a:cubicBezTo>
                        <a:pt x="33" y="64"/>
                        <a:pt x="30" y="66"/>
                        <a:pt x="30" y="66"/>
                      </a:cubicBezTo>
                      <a:cubicBezTo>
                        <a:pt x="29" y="66"/>
                        <a:pt x="28" y="67"/>
                        <a:pt x="28" y="66"/>
                      </a:cubicBezTo>
                      <a:cubicBezTo>
                        <a:pt x="27" y="65"/>
                        <a:pt x="26" y="67"/>
                        <a:pt x="25" y="67"/>
                      </a:cubicBezTo>
                      <a:cubicBezTo>
                        <a:pt x="24" y="66"/>
                        <a:pt x="24" y="63"/>
                        <a:pt x="23" y="66"/>
                      </a:cubicBezTo>
                      <a:cubicBezTo>
                        <a:pt x="21" y="70"/>
                        <a:pt x="20" y="65"/>
                        <a:pt x="21" y="65"/>
                      </a:cubicBezTo>
                      <a:cubicBezTo>
                        <a:pt x="19" y="65"/>
                        <a:pt x="21" y="69"/>
                        <a:pt x="19" y="68"/>
                      </a:cubicBezTo>
                      <a:cubicBezTo>
                        <a:pt x="15" y="68"/>
                        <a:pt x="18" y="70"/>
                        <a:pt x="17" y="71"/>
                      </a:cubicBezTo>
                      <a:cubicBezTo>
                        <a:pt x="16" y="71"/>
                        <a:pt x="16" y="69"/>
                        <a:pt x="16" y="69"/>
                      </a:cubicBezTo>
                      <a:cubicBezTo>
                        <a:pt x="14" y="69"/>
                        <a:pt x="12" y="70"/>
                        <a:pt x="11" y="71"/>
                      </a:cubicBezTo>
                      <a:cubicBezTo>
                        <a:pt x="11" y="72"/>
                        <a:pt x="15" y="72"/>
                        <a:pt x="16" y="72"/>
                      </a:cubicBezTo>
                      <a:cubicBezTo>
                        <a:pt x="16" y="72"/>
                        <a:pt x="19" y="71"/>
                        <a:pt x="19" y="71"/>
                      </a:cubicBezTo>
                      <a:cubicBezTo>
                        <a:pt x="20" y="72"/>
                        <a:pt x="15" y="72"/>
                        <a:pt x="15" y="72"/>
                      </a:cubicBezTo>
                      <a:cubicBezTo>
                        <a:pt x="14" y="72"/>
                        <a:pt x="14" y="73"/>
                        <a:pt x="13" y="73"/>
                      </a:cubicBezTo>
                      <a:cubicBezTo>
                        <a:pt x="12" y="73"/>
                        <a:pt x="11" y="73"/>
                        <a:pt x="10" y="73"/>
                      </a:cubicBezTo>
                      <a:cubicBezTo>
                        <a:pt x="8" y="72"/>
                        <a:pt x="7" y="73"/>
                        <a:pt x="9" y="74"/>
                      </a:cubicBezTo>
                      <a:cubicBezTo>
                        <a:pt x="10" y="74"/>
                        <a:pt x="12" y="74"/>
                        <a:pt x="12" y="76"/>
                      </a:cubicBezTo>
                      <a:cubicBezTo>
                        <a:pt x="12" y="76"/>
                        <a:pt x="11" y="78"/>
                        <a:pt x="11" y="77"/>
                      </a:cubicBezTo>
                      <a:cubicBezTo>
                        <a:pt x="10" y="77"/>
                        <a:pt x="12" y="75"/>
                        <a:pt x="10" y="74"/>
                      </a:cubicBezTo>
                      <a:cubicBezTo>
                        <a:pt x="7" y="74"/>
                        <a:pt x="9" y="75"/>
                        <a:pt x="8" y="76"/>
                      </a:cubicBezTo>
                      <a:cubicBezTo>
                        <a:pt x="8" y="76"/>
                        <a:pt x="8" y="73"/>
                        <a:pt x="7" y="73"/>
                      </a:cubicBezTo>
                      <a:cubicBezTo>
                        <a:pt x="7" y="72"/>
                        <a:pt x="5" y="78"/>
                        <a:pt x="6" y="77"/>
                      </a:cubicBezTo>
                      <a:cubicBezTo>
                        <a:pt x="5" y="77"/>
                        <a:pt x="5" y="75"/>
                        <a:pt x="5" y="75"/>
                      </a:cubicBezTo>
                      <a:cubicBezTo>
                        <a:pt x="4" y="75"/>
                        <a:pt x="4" y="77"/>
                        <a:pt x="4" y="77"/>
                      </a:cubicBezTo>
                      <a:cubicBezTo>
                        <a:pt x="3" y="78"/>
                        <a:pt x="1" y="77"/>
                        <a:pt x="1" y="78"/>
                      </a:cubicBezTo>
                      <a:cubicBezTo>
                        <a:pt x="1" y="79"/>
                        <a:pt x="0" y="80"/>
                        <a:pt x="1" y="80"/>
                      </a:cubicBezTo>
                      <a:cubicBezTo>
                        <a:pt x="2" y="80"/>
                        <a:pt x="3" y="80"/>
                        <a:pt x="4" y="81"/>
                      </a:cubicBezTo>
                      <a:cubicBezTo>
                        <a:pt x="4" y="81"/>
                        <a:pt x="0" y="82"/>
                        <a:pt x="1" y="83"/>
                      </a:cubicBezTo>
                      <a:cubicBezTo>
                        <a:pt x="1" y="84"/>
                        <a:pt x="3" y="84"/>
                        <a:pt x="3" y="84"/>
                      </a:cubicBezTo>
                      <a:cubicBezTo>
                        <a:pt x="3" y="84"/>
                        <a:pt x="6" y="83"/>
                        <a:pt x="6" y="84"/>
                      </a:cubicBezTo>
                      <a:cubicBezTo>
                        <a:pt x="5" y="85"/>
                        <a:pt x="2" y="84"/>
                        <a:pt x="1" y="86"/>
                      </a:cubicBezTo>
                      <a:cubicBezTo>
                        <a:pt x="0" y="87"/>
                        <a:pt x="6" y="87"/>
                        <a:pt x="4" y="89"/>
                      </a:cubicBezTo>
                      <a:cubicBezTo>
                        <a:pt x="4" y="89"/>
                        <a:pt x="3" y="87"/>
                        <a:pt x="2" y="88"/>
                      </a:cubicBezTo>
                      <a:cubicBezTo>
                        <a:pt x="1" y="89"/>
                        <a:pt x="1" y="90"/>
                        <a:pt x="2" y="91"/>
                      </a:cubicBezTo>
                      <a:cubicBezTo>
                        <a:pt x="3" y="91"/>
                        <a:pt x="5" y="92"/>
                        <a:pt x="6" y="92"/>
                      </a:cubicBezTo>
                      <a:cubicBezTo>
                        <a:pt x="7" y="91"/>
                        <a:pt x="8" y="89"/>
                        <a:pt x="9" y="90"/>
                      </a:cubicBezTo>
                      <a:cubicBezTo>
                        <a:pt x="8" y="90"/>
                        <a:pt x="7" y="91"/>
                        <a:pt x="7" y="91"/>
                      </a:cubicBezTo>
                      <a:cubicBezTo>
                        <a:pt x="7" y="92"/>
                        <a:pt x="6" y="92"/>
                        <a:pt x="5" y="92"/>
                      </a:cubicBezTo>
                      <a:cubicBezTo>
                        <a:pt x="5" y="92"/>
                        <a:pt x="7" y="93"/>
                        <a:pt x="7" y="94"/>
                      </a:cubicBezTo>
                      <a:cubicBezTo>
                        <a:pt x="7" y="94"/>
                        <a:pt x="4" y="92"/>
                        <a:pt x="5" y="94"/>
                      </a:cubicBezTo>
                      <a:cubicBezTo>
                        <a:pt x="5" y="95"/>
                        <a:pt x="8" y="96"/>
                        <a:pt x="8" y="96"/>
                      </a:cubicBezTo>
                      <a:cubicBezTo>
                        <a:pt x="8" y="97"/>
                        <a:pt x="5" y="95"/>
                        <a:pt x="4" y="96"/>
                      </a:cubicBezTo>
                      <a:cubicBezTo>
                        <a:pt x="2" y="96"/>
                        <a:pt x="4" y="93"/>
                        <a:pt x="3" y="93"/>
                      </a:cubicBezTo>
                      <a:cubicBezTo>
                        <a:pt x="3" y="93"/>
                        <a:pt x="1" y="95"/>
                        <a:pt x="2" y="96"/>
                      </a:cubicBezTo>
                      <a:cubicBezTo>
                        <a:pt x="3" y="96"/>
                        <a:pt x="2" y="98"/>
                        <a:pt x="2" y="98"/>
                      </a:cubicBezTo>
                      <a:cubicBezTo>
                        <a:pt x="3" y="99"/>
                        <a:pt x="4" y="97"/>
                        <a:pt x="5" y="96"/>
                      </a:cubicBezTo>
                      <a:cubicBezTo>
                        <a:pt x="5" y="96"/>
                        <a:pt x="5" y="97"/>
                        <a:pt x="5" y="97"/>
                      </a:cubicBezTo>
                      <a:cubicBezTo>
                        <a:pt x="6" y="97"/>
                        <a:pt x="6" y="96"/>
                        <a:pt x="7" y="96"/>
                      </a:cubicBezTo>
                      <a:cubicBezTo>
                        <a:pt x="7" y="96"/>
                        <a:pt x="7" y="98"/>
                        <a:pt x="6" y="98"/>
                      </a:cubicBezTo>
                      <a:cubicBezTo>
                        <a:pt x="4" y="99"/>
                        <a:pt x="8" y="101"/>
                        <a:pt x="8" y="100"/>
                      </a:cubicBezTo>
                      <a:cubicBezTo>
                        <a:pt x="8" y="102"/>
                        <a:pt x="1" y="100"/>
                        <a:pt x="5" y="103"/>
                      </a:cubicBezTo>
                      <a:cubicBezTo>
                        <a:pt x="7" y="104"/>
                        <a:pt x="8" y="105"/>
                        <a:pt x="10" y="105"/>
                      </a:cubicBezTo>
                      <a:cubicBezTo>
                        <a:pt x="10" y="105"/>
                        <a:pt x="13" y="107"/>
                        <a:pt x="14" y="107"/>
                      </a:cubicBezTo>
                      <a:cubicBezTo>
                        <a:pt x="17" y="107"/>
                        <a:pt x="21" y="104"/>
                        <a:pt x="23" y="102"/>
                      </a:cubicBezTo>
                      <a:cubicBezTo>
                        <a:pt x="24" y="100"/>
                        <a:pt x="25" y="100"/>
                        <a:pt x="27" y="99"/>
                      </a:cubicBezTo>
                      <a:cubicBezTo>
                        <a:pt x="28" y="98"/>
                        <a:pt x="28" y="95"/>
                        <a:pt x="29" y="95"/>
                      </a:cubicBezTo>
                      <a:cubicBezTo>
                        <a:pt x="29" y="95"/>
                        <a:pt x="29" y="98"/>
                        <a:pt x="30" y="98"/>
                      </a:cubicBezTo>
                      <a:cubicBezTo>
                        <a:pt x="32" y="99"/>
                        <a:pt x="31" y="99"/>
                        <a:pt x="31" y="100"/>
                      </a:cubicBezTo>
                      <a:cubicBezTo>
                        <a:pt x="32" y="100"/>
                        <a:pt x="33" y="100"/>
                        <a:pt x="34" y="101"/>
                      </a:cubicBezTo>
                      <a:cubicBezTo>
                        <a:pt x="34" y="102"/>
                        <a:pt x="33" y="100"/>
                        <a:pt x="34" y="10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725">
                  <a:extLst>
                    <a:ext uri="{FF2B5EF4-FFF2-40B4-BE49-F238E27FC236}">
                      <a16:creationId xmlns:a16="http://schemas.microsoft.com/office/drawing/2014/main" id="{0523F732-9067-43F0-B2E9-F3192EF34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7324" y="7031148"/>
                  <a:ext cx="187795" cy="207241"/>
                </a:xfrm>
                <a:custGeom>
                  <a:avLst/>
                  <a:gdLst>
                    <a:gd name="T0" fmla="*/ 21 w 24"/>
                    <a:gd name="T1" fmla="*/ 8 h 25"/>
                    <a:gd name="T2" fmla="*/ 18 w 24"/>
                    <a:gd name="T3" fmla="*/ 5 h 25"/>
                    <a:gd name="T4" fmla="*/ 15 w 24"/>
                    <a:gd name="T5" fmla="*/ 6 h 25"/>
                    <a:gd name="T6" fmla="*/ 16 w 24"/>
                    <a:gd name="T7" fmla="*/ 1 h 25"/>
                    <a:gd name="T8" fmla="*/ 10 w 24"/>
                    <a:gd name="T9" fmla="*/ 1 h 25"/>
                    <a:gd name="T10" fmla="*/ 10 w 24"/>
                    <a:gd name="T11" fmla="*/ 2 h 25"/>
                    <a:gd name="T12" fmla="*/ 9 w 24"/>
                    <a:gd name="T13" fmla="*/ 3 h 25"/>
                    <a:gd name="T14" fmla="*/ 11 w 24"/>
                    <a:gd name="T15" fmla="*/ 4 h 25"/>
                    <a:gd name="T16" fmla="*/ 9 w 24"/>
                    <a:gd name="T17" fmla="*/ 5 h 25"/>
                    <a:gd name="T18" fmla="*/ 2 w 24"/>
                    <a:gd name="T19" fmla="*/ 6 h 25"/>
                    <a:gd name="T20" fmla="*/ 3 w 24"/>
                    <a:gd name="T21" fmla="*/ 7 h 25"/>
                    <a:gd name="T22" fmla="*/ 2 w 24"/>
                    <a:gd name="T23" fmla="*/ 8 h 25"/>
                    <a:gd name="T24" fmla="*/ 2 w 24"/>
                    <a:gd name="T25" fmla="*/ 8 h 25"/>
                    <a:gd name="T26" fmla="*/ 1 w 24"/>
                    <a:gd name="T27" fmla="*/ 8 h 25"/>
                    <a:gd name="T28" fmla="*/ 3 w 24"/>
                    <a:gd name="T29" fmla="*/ 10 h 25"/>
                    <a:gd name="T30" fmla="*/ 6 w 24"/>
                    <a:gd name="T31" fmla="*/ 13 h 25"/>
                    <a:gd name="T32" fmla="*/ 5 w 24"/>
                    <a:gd name="T33" fmla="*/ 17 h 25"/>
                    <a:gd name="T34" fmla="*/ 1 w 24"/>
                    <a:gd name="T35" fmla="*/ 20 h 25"/>
                    <a:gd name="T36" fmla="*/ 3 w 24"/>
                    <a:gd name="T37" fmla="*/ 20 h 25"/>
                    <a:gd name="T38" fmla="*/ 0 w 24"/>
                    <a:gd name="T39" fmla="*/ 22 h 25"/>
                    <a:gd name="T40" fmla="*/ 3 w 24"/>
                    <a:gd name="T41" fmla="*/ 21 h 25"/>
                    <a:gd name="T42" fmla="*/ 2 w 24"/>
                    <a:gd name="T43" fmla="*/ 24 h 25"/>
                    <a:gd name="T44" fmla="*/ 4 w 24"/>
                    <a:gd name="T45" fmla="*/ 23 h 25"/>
                    <a:gd name="T46" fmla="*/ 4 w 24"/>
                    <a:gd name="T47" fmla="*/ 25 h 25"/>
                    <a:gd name="T48" fmla="*/ 8 w 24"/>
                    <a:gd name="T49" fmla="*/ 24 h 25"/>
                    <a:gd name="T50" fmla="*/ 17 w 24"/>
                    <a:gd name="T51" fmla="*/ 20 h 25"/>
                    <a:gd name="T52" fmla="*/ 22 w 24"/>
                    <a:gd name="T53" fmla="*/ 16 h 25"/>
                    <a:gd name="T54" fmla="*/ 21 w 24"/>
                    <a:gd name="T55" fmla="*/ 8 h 25"/>
                    <a:gd name="T56" fmla="*/ 21 w 24"/>
                    <a:gd name="T57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4" h="25">
                      <a:moveTo>
                        <a:pt x="21" y="8"/>
                      </a:moveTo>
                      <a:cubicBezTo>
                        <a:pt x="20" y="8"/>
                        <a:pt x="19" y="5"/>
                        <a:pt x="18" y="5"/>
                      </a:cubicBezTo>
                      <a:cubicBezTo>
                        <a:pt x="16" y="6"/>
                        <a:pt x="17" y="7"/>
                        <a:pt x="15" y="6"/>
                      </a:cubicBezTo>
                      <a:cubicBezTo>
                        <a:pt x="11" y="5"/>
                        <a:pt x="15" y="3"/>
                        <a:pt x="16" y="1"/>
                      </a:cubicBezTo>
                      <a:cubicBezTo>
                        <a:pt x="14" y="1"/>
                        <a:pt x="11" y="0"/>
                        <a:pt x="10" y="1"/>
                      </a:cubicBezTo>
                      <a:cubicBezTo>
                        <a:pt x="10" y="1"/>
                        <a:pt x="12" y="1"/>
                        <a:pt x="10" y="2"/>
                      </a:cubicBezTo>
                      <a:cubicBezTo>
                        <a:pt x="10" y="2"/>
                        <a:pt x="8" y="3"/>
                        <a:pt x="9" y="3"/>
                      </a:cubicBezTo>
                      <a:cubicBezTo>
                        <a:pt x="9" y="4"/>
                        <a:pt x="11" y="3"/>
                        <a:pt x="11" y="4"/>
                      </a:cubicBezTo>
                      <a:cubicBezTo>
                        <a:pt x="12" y="5"/>
                        <a:pt x="9" y="5"/>
                        <a:pt x="9" y="5"/>
                      </a:cubicBezTo>
                      <a:cubicBezTo>
                        <a:pt x="7" y="6"/>
                        <a:pt x="3" y="5"/>
                        <a:pt x="2" y="6"/>
                      </a:cubicBezTo>
                      <a:cubicBezTo>
                        <a:pt x="2" y="6"/>
                        <a:pt x="3" y="6"/>
                        <a:pt x="3" y="7"/>
                      </a:cubicBezTo>
                      <a:cubicBezTo>
                        <a:pt x="3" y="7"/>
                        <a:pt x="1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8"/>
                        <a:pt x="1" y="8"/>
                        <a:pt x="1" y="8"/>
                      </a:cubicBezTo>
                      <a:cubicBezTo>
                        <a:pt x="1" y="9"/>
                        <a:pt x="5" y="9"/>
                        <a:pt x="3" y="10"/>
                      </a:cubicBezTo>
                      <a:cubicBezTo>
                        <a:pt x="0" y="12"/>
                        <a:pt x="4" y="13"/>
                        <a:pt x="6" y="13"/>
                      </a:cubicBezTo>
                      <a:cubicBezTo>
                        <a:pt x="7" y="13"/>
                        <a:pt x="5" y="16"/>
                        <a:pt x="5" y="17"/>
                      </a:cubicBezTo>
                      <a:cubicBezTo>
                        <a:pt x="4" y="17"/>
                        <a:pt x="2" y="21"/>
                        <a:pt x="1" y="20"/>
                      </a:cubicBezTo>
                      <a:cubicBezTo>
                        <a:pt x="1" y="20"/>
                        <a:pt x="3" y="20"/>
                        <a:pt x="3" y="20"/>
                      </a:cubicBezTo>
                      <a:cubicBezTo>
                        <a:pt x="2" y="21"/>
                        <a:pt x="1" y="20"/>
                        <a:pt x="0" y="22"/>
                      </a:cubicBezTo>
                      <a:cubicBezTo>
                        <a:pt x="0" y="22"/>
                        <a:pt x="3" y="21"/>
                        <a:pt x="3" y="21"/>
                      </a:cubicBezTo>
                      <a:cubicBezTo>
                        <a:pt x="3" y="21"/>
                        <a:pt x="2" y="23"/>
                        <a:pt x="2" y="24"/>
                      </a:cubicBezTo>
                      <a:cubicBezTo>
                        <a:pt x="2" y="24"/>
                        <a:pt x="4" y="23"/>
                        <a:pt x="4" y="23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7" y="24"/>
                        <a:pt x="8" y="24"/>
                      </a:cubicBezTo>
                      <a:cubicBezTo>
                        <a:pt x="11" y="23"/>
                        <a:pt x="14" y="20"/>
                        <a:pt x="17" y="20"/>
                      </a:cubicBezTo>
                      <a:cubicBezTo>
                        <a:pt x="21" y="20"/>
                        <a:pt x="20" y="19"/>
                        <a:pt x="22" y="16"/>
                      </a:cubicBezTo>
                      <a:cubicBezTo>
                        <a:pt x="24" y="13"/>
                        <a:pt x="21" y="11"/>
                        <a:pt x="21" y="8"/>
                      </a:cubicBezTo>
                      <a:cubicBezTo>
                        <a:pt x="20" y="8"/>
                        <a:pt x="21" y="9"/>
                        <a:pt x="21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 726">
                  <a:extLst>
                    <a:ext uri="{FF2B5EF4-FFF2-40B4-BE49-F238E27FC236}">
                      <a16:creationId xmlns:a16="http://schemas.microsoft.com/office/drawing/2014/main" id="{906DB0D7-D66F-43CC-9590-13884FC76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1218" y="7022635"/>
                  <a:ext cx="126090" cy="82329"/>
                </a:xfrm>
                <a:custGeom>
                  <a:avLst/>
                  <a:gdLst>
                    <a:gd name="T0" fmla="*/ 1 w 16"/>
                    <a:gd name="T1" fmla="*/ 6 h 10"/>
                    <a:gd name="T2" fmla="*/ 4 w 16"/>
                    <a:gd name="T3" fmla="*/ 8 h 10"/>
                    <a:gd name="T4" fmla="*/ 5 w 16"/>
                    <a:gd name="T5" fmla="*/ 7 h 10"/>
                    <a:gd name="T6" fmla="*/ 8 w 16"/>
                    <a:gd name="T7" fmla="*/ 8 h 10"/>
                    <a:gd name="T8" fmla="*/ 11 w 16"/>
                    <a:gd name="T9" fmla="*/ 4 h 10"/>
                    <a:gd name="T10" fmla="*/ 11 w 16"/>
                    <a:gd name="T11" fmla="*/ 2 h 10"/>
                    <a:gd name="T12" fmla="*/ 7 w 16"/>
                    <a:gd name="T13" fmla="*/ 1 h 10"/>
                    <a:gd name="T14" fmla="*/ 4 w 16"/>
                    <a:gd name="T15" fmla="*/ 2 h 10"/>
                    <a:gd name="T16" fmla="*/ 1 w 16"/>
                    <a:gd name="T17" fmla="*/ 6 h 10"/>
                    <a:gd name="T18" fmla="*/ 1 w 16"/>
                    <a:gd name="T1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0">
                      <a:moveTo>
                        <a:pt x="1" y="6"/>
                      </a:moveTo>
                      <a:cubicBezTo>
                        <a:pt x="0" y="7"/>
                        <a:pt x="3" y="8"/>
                        <a:pt x="4" y="8"/>
                      </a:cubicBezTo>
                      <a:cubicBezTo>
                        <a:pt x="4" y="8"/>
                        <a:pt x="5" y="7"/>
                        <a:pt x="5" y="7"/>
                      </a:cubicBezTo>
                      <a:cubicBezTo>
                        <a:pt x="6" y="6"/>
                        <a:pt x="7" y="7"/>
                        <a:pt x="8" y="8"/>
                      </a:cubicBezTo>
                      <a:cubicBezTo>
                        <a:pt x="10" y="10"/>
                        <a:pt x="16" y="5"/>
                        <a:pt x="11" y="4"/>
                      </a:cubicBezTo>
                      <a:cubicBezTo>
                        <a:pt x="12" y="4"/>
                        <a:pt x="11" y="2"/>
                        <a:pt x="11" y="2"/>
                      </a:cubicBezTo>
                      <a:cubicBezTo>
                        <a:pt x="10" y="0"/>
                        <a:pt x="9" y="0"/>
                        <a:pt x="7" y="1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3" y="3"/>
                        <a:pt x="1" y="4"/>
                        <a:pt x="1" y="6"/>
                      </a:cubicBezTo>
                      <a:cubicBezTo>
                        <a:pt x="1" y="6"/>
                        <a:pt x="1" y="5"/>
                        <a:pt x="1" y="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 728">
                  <a:extLst>
                    <a:ext uri="{FF2B5EF4-FFF2-40B4-BE49-F238E27FC236}">
                      <a16:creationId xmlns:a16="http://schemas.microsoft.com/office/drawing/2014/main" id="{BBE3D92A-E7C2-40CF-92CA-400B7A021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612" y="7729531"/>
                  <a:ext cx="126090" cy="252668"/>
                </a:xfrm>
                <a:custGeom>
                  <a:avLst/>
                  <a:gdLst>
                    <a:gd name="T0" fmla="*/ 11 w 16"/>
                    <a:gd name="T1" fmla="*/ 25 h 30"/>
                    <a:gd name="T2" fmla="*/ 11 w 16"/>
                    <a:gd name="T3" fmla="*/ 21 h 30"/>
                    <a:gd name="T4" fmla="*/ 10 w 16"/>
                    <a:gd name="T5" fmla="*/ 16 h 30"/>
                    <a:gd name="T6" fmla="*/ 12 w 16"/>
                    <a:gd name="T7" fmla="*/ 14 h 30"/>
                    <a:gd name="T8" fmla="*/ 13 w 16"/>
                    <a:gd name="T9" fmla="*/ 9 h 30"/>
                    <a:gd name="T10" fmla="*/ 14 w 16"/>
                    <a:gd name="T11" fmla="*/ 4 h 30"/>
                    <a:gd name="T12" fmla="*/ 12 w 16"/>
                    <a:gd name="T13" fmla="*/ 1 h 30"/>
                    <a:gd name="T14" fmla="*/ 7 w 16"/>
                    <a:gd name="T15" fmla="*/ 2 h 30"/>
                    <a:gd name="T16" fmla="*/ 5 w 16"/>
                    <a:gd name="T17" fmla="*/ 0 h 30"/>
                    <a:gd name="T18" fmla="*/ 4 w 16"/>
                    <a:gd name="T19" fmla="*/ 0 h 30"/>
                    <a:gd name="T20" fmla="*/ 3 w 16"/>
                    <a:gd name="T21" fmla="*/ 4 h 30"/>
                    <a:gd name="T22" fmla="*/ 3 w 16"/>
                    <a:gd name="T23" fmla="*/ 8 h 30"/>
                    <a:gd name="T24" fmla="*/ 2 w 16"/>
                    <a:gd name="T25" fmla="*/ 13 h 30"/>
                    <a:gd name="T26" fmla="*/ 0 w 16"/>
                    <a:gd name="T27" fmla="*/ 20 h 30"/>
                    <a:gd name="T28" fmla="*/ 2 w 16"/>
                    <a:gd name="T29" fmla="*/ 22 h 30"/>
                    <a:gd name="T30" fmla="*/ 2 w 16"/>
                    <a:gd name="T31" fmla="*/ 28 h 30"/>
                    <a:gd name="T32" fmla="*/ 6 w 16"/>
                    <a:gd name="T33" fmla="*/ 30 h 30"/>
                    <a:gd name="T34" fmla="*/ 11 w 16"/>
                    <a:gd name="T35" fmla="*/ 25 h 30"/>
                    <a:gd name="T36" fmla="*/ 11 w 16"/>
                    <a:gd name="T37" fmla="*/ 2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30">
                      <a:moveTo>
                        <a:pt x="11" y="25"/>
                      </a:moveTo>
                      <a:cubicBezTo>
                        <a:pt x="12" y="23"/>
                        <a:pt x="10" y="22"/>
                        <a:pt x="11" y="21"/>
                      </a:cubicBezTo>
                      <a:cubicBezTo>
                        <a:pt x="12" y="18"/>
                        <a:pt x="12" y="18"/>
                        <a:pt x="10" y="16"/>
                      </a:cubicBezTo>
                      <a:cubicBezTo>
                        <a:pt x="9" y="14"/>
                        <a:pt x="11" y="15"/>
                        <a:pt x="12" y="14"/>
                      </a:cubicBezTo>
                      <a:cubicBezTo>
                        <a:pt x="13" y="13"/>
                        <a:pt x="13" y="10"/>
                        <a:pt x="13" y="9"/>
                      </a:cubicBezTo>
                      <a:cubicBezTo>
                        <a:pt x="13" y="6"/>
                        <a:pt x="12" y="6"/>
                        <a:pt x="14" y="4"/>
                      </a:cubicBezTo>
                      <a:cubicBezTo>
                        <a:pt x="16" y="3"/>
                        <a:pt x="14" y="0"/>
                        <a:pt x="12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5" y="2"/>
                        <a:pt x="6" y="0"/>
                        <a:pt x="5" y="0"/>
                      </a:cubicBezTo>
                      <a:cubicBezTo>
                        <a:pt x="6" y="0"/>
                        <a:pt x="3" y="0"/>
                        <a:pt x="4" y="0"/>
                      </a:cubicBez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6"/>
                        <a:pt x="0" y="17"/>
                        <a:pt x="0" y="20"/>
                      </a:cubicBezTo>
                      <a:cubicBezTo>
                        <a:pt x="1" y="21"/>
                        <a:pt x="2" y="20"/>
                        <a:pt x="2" y="22"/>
                      </a:cubicBezTo>
                      <a:cubicBezTo>
                        <a:pt x="3" y="23"/>
                        <a:pt x="2" y="26"/>
                        <a:pt x="2" y="28"/>
                      </a:cubicBezTo>
                      <a:cubicBezTo>
                        <a:pt x="2" y="30"/>
                        <a:pt x="4" y="30"/>
                        <a:pt x="6" y="30"/>
                      </a:cubicBezTo>
                      <a:cubicBezTo>
                        <a:pt x="10" y="30"/>
                        <a:pt x="9" y="27"/>
                        <a:pt x="11" y="25"/>
                      </a:cubicBezTo>
                      <a:cubicBezTo>
                        <a:pt x="12" y="23"/>
                        <a:pt x="10" y="26"/>
                        <a:pt x="11" y="2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E319A16-4889-40D9-830C-CB01E1F4FEC8}"/>
                </a:ext>
              </a:extLst>
            </p:cNvPr>
            <p:cNvGrpSpPr/>
            <p:nvPr/>
          </p:nvGrpSpPr>
          <p:grpSpPr>
            <a:xfrm>
              <a:off x="14364243" y="7286952"/>
              <a:ext cx="2706800" cy="3001753"/>
              <a:chOff x="10793094" y="6127803"/>
              <a:chExt cx="3443151" cy="4082462"/>
            </a:xfrm>
            <a:grpFill/>
          </p:grpSpPr>
          <p:sp>
            <p:nvSpPr>
              <p:cNvPr id="355" name="Freeform 486">
                <a:extLst>
                  <a:ext uri="{FF2B5EF4-FFF2-40B4-BE49-F238E27FC236}">
                    <a16:creationId xmlns:a16="http://schemas.microsoft.com/office/drawing/2014/main" id="{4A8DBAA2-578E-4425-9DFF-8BFC8A57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8049" y="8901079"/>
                <a:ext cx="369406" cy="756009"/>
              </a:xfrm>
              <a:custGeom>
                <a:avLst/>
                <a:gdLst>
                  <a:gd name="T0" fmla="*/ 31 w 36"/>
                  <a:gd name="T1" fmla="*/ 2 h 70"/>
                  <a:gd name="T2" fmla="*/ 29 w 36"/>
                  <a:gd name="T3" fmla="*/ 0 h 70"/>
                  <a:gd name="T4" fmla="*/ 28 w 36"/>
                  <a:gd name="T5" fmla="*/ 3 h 70"/>
                  <a:gd name="T6" fmla="*/ 26 w 36"/>
                  <a:gd name="T7" fmla="*/ 8 h 70"/>
                  <a:gd name="T8" fmla="*/ 23 w 36"/>
                  <a:gd name="T9" fmla="*/ 8 h 70"/>
                  <a:gd name="T10" fmla="*/ 23 w 36"/>
                  <a:gd name="T11" fmla="*/ 10 h 70"/>
                  <a:gd name="T12" fmla="*/ 22 w 36"/>
                  <a:gd name="T13" fmla="*/ 12 h 70"/>
                  <a:gd name="T14" fmla="*/ 23 w 36"/>
                  <a:gd name="T15" fmla="*/ 13 h 70"/>
                  <a:gd name="T16" fmla="*/ 21 w 36"/>
                  <a:gd name="T17" fmla="*/ 14 h 70"/>
                  <a:gd name="T18" fmla="*/ 19 w 36"/>
                  <a:gd name="T19" fmla="*/ 16 h 70"/>
                  <a:gd name="T20" fmla="*/ 15 w 36"/>
                  <a:gd name="T21" fmla="*/ 18 h 70"/>
                  <a:gd name="T22" fmla="*/ 15 w 36"/>
                  <a:gd name="T23" fmla="*/ 19 h 70"/>
                  <a:gd name="T24" fmla="*/ 13 w 36"/>
                  <a:gd name="T25" fmla="*/ 19 h 70"/>
                  <a:gd name="T26" fmla="*/ 8 w 36"/>
                  <a:gd name="T27" fmla="*/ 21 h 70"/>
                  <a:gd name="T28" fmla="*/ 6 w 36"/>
                  <a:gd name="T29" fmla="*/ 21 h 70"/>
                  <a:gd name="T30" fmla="*/ 4 w 36"/>
                  <a:gd name="T31" fmla="*/ 27 h 70"/>
                  <a:gd name="T32" fmla="*/ 4 w 36"/>
                  <a:gd name="T33" fmla="*/ 44 h 70"/>
                  <a:gd name="T34" fmla="*/ 0 w 36"/>
                  <a:gd name="T35" fmla="*/ 51 h 70"/>
                  <a:gd name="T36" fmla="*/ 0 w 36"/>
                  <a:gd name="T37" fmla="*/ 55 h 70"/>
                  <a:gd name="T38" fmla="*/ 2 w 36"/>
                  <a:gd name="T39" fmla="*/ 59 h 70"/>
                  <a:gd name="T40" fmla="*/ 5 w 36"/>
                  <a:gd name="T41" fmla="*/ 68 h 70"/>
                  <a:gd name="T42" fmla="*/ 16 w 36"/>
                  <a:gd name="T43" fmla="*/ 68 h 70"/>
                  <a:gd name="T44" fmla="*/ 24 w 36"/>
                  <a:gd name="T45" fmla="*/ 50 h 70"/>
                  <a:gd name="T46" fmla="*/ 31 w 36"/>
                  <a:gd name="T47" fmla="*/ 30 h 70"/>
                  <a:gd name="T48" fmla="*/ 32 w 36"/>
                  <a:gd name="T49" fmla="*/ 23 h 70"/>
                  <a:gd name="T50" fmla="*/ 34 w 36"/>
                  <a:gd name="T51" fmla="*/ 19 h 70"/>
                  <a:gd name="T52" fmla="*/ 36 w 36"/>
                  <a:gd name="T53" fmla="*/ 17 h 70"/>
                  <a:gd name="T54" fmla="*/ 35 w 36"/>
                  <a:gd name="T55" fmla="*/ 11 h 70"/>
                  <a:gd name="T56" fmla="*/ 31 w 36"/>
                  <a:gd name="T57" fmla="*/ 2 h 70"/>
                  <a:gd name="T58" fmla="*/ 31 w 36"/>
                  <a:gd name="T5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70">
                    <a:moveTo>
                      <a:pt x="31" y="2"/>
                    </a:moveTo>
                    <a:cubicBezTo>
                      <a:pt x="31" y="2"/>
                      <a:pt x="30" y="0"/>
                      <a:pt x="29" y="0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7" y="5"/>
                      <a:pt x="27" y="6"/>
                      <a:pt x="26" y="8"/>
                    </a:cubicBezTo>
                    <a:cubicBezTo>
                      <a:pt x="25" y="9"/>
                      <a:pt x="24" y="8"/>
                      <a:pt x="23" y="8"/>
                    </a:cubicBezTo>
                    <a:cubicBezTo>
                      <a:pt x="23" y="8"/>
                      <a:pt x="24" y="9"/>
                      <a:pt x="23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4"/>
                      <a:pt x="22" y="13"/>
                      <a:pt x="21" y="14"/>
                    </a:cubicBezTo>
                    <a:cubicBezTo>
                      <a:pt x="20" y="14"/>
                      <a:pt x="20" y="15"/>
                      <a:pt x="19" y="16"/>
                    </a:cubicBezTo>
                    <a:cubicBezTo>
                      <a:pt x="18" y="17"/>
                      <a:pt x="17" y="17"/>
                      <a:pt x="15" y="18"/>
                    </a:cubicBezTo>
                    <a:cubicBezTo>
                      <a:pt x="14" y="18"/>
                      <a:pt x="16" y="19"/>
                      <a:pt x="15" y="19"/>
                    </a:cubicBezTo>
                    <a:cubicBezTo>
                      <a:pt x="15" y="20"/>
                      <a:pt x="13" y="18"/>
                      <a:pt x="13" y="19"/>
                    </a:cubicBezTo>
                    <a:cubicBezTo>
                      <a:pt x="11" y="20"/>
                      <a:pt x="10" y="20"/>
                      <a:pt x="8" y="21"/>
                    </a:cubicBezTo>
                    <a:cubicBezTo>
                      <a:pt x="7" y="21"/>
                      <a:pt x="6" y="20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3" y="32"/>
                      <a:pt x="8" y="39"/>
                      <a:pt x="4" y="44"/>
                    </a:cubicBezTo>
                    <a:cubicBezTo>
                      <a:pt x="3" y="46"/>
                      <a:pt x="1" y="48"/>
                      <a:pt x="0" y="51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1" y="56"/>
                      <a:pt x="3" y="57"/>
                      <a:pt x="2" y="59"/>
                    </a:cubicBezTo>
                    <a:cubicBezTo>
                      <a:pt x="1" y="62"/>
                      <a:pt x="2" y="66"/>
                      <a:pt x="5" y="68"/>
                    </a:cubicBezTo>
                    <a:cubicBezTo>
                      <a:pt x="8" y="70"/>
                      <a:pt x="11" y="70"/>
                      <a:pt x="16" y="68"/>
                    </a:cubicBezTo>
                    <a:cubicBezTo>
                      <a:pt x="21" y="66"/>
                      <a:pt x="22" y="55"/>
                      <a:pt x="24" y="50"/>
                    </a:cubicBezTo>
                    <a:cubicBezTo>
                      <a:pt x="26" y="43"/>
                      <a:pt x="29" y="37"/>
                      <a:pt x="31" y="30"/>
                    </a:cubicBezTo>
                    <a:cubicBezTo>
                      <a:pt x="31" y="28"/>
                      <a:pt x="31" y="25"/>
                      <a:pt x="32" y="23"/>
                    </a:cubicBezTo>
                    <a:cubicBezTo>
                      <a:pt x="33" y="22"/>
                      <a:pt x="31" y="14"/>
                      <a:pt x="34" y="19"/>
                    </a:cubicBezTo>
                    <a:cubicBezTo>
                      <a:pt x="35" y="20"/>
                      <a:pt x="35" y="18"/>
                      <a:pt x="36" y="17"/>
                    </a:cubicBezTo>
                    <a:cubicBezTo>
                      <a:pt x="36" y="15"/>
                      <a:pt x="35" y="13"/>
                      <a:pt x="35" y="11"/>
                    </a:cubicBezTo>
                    <a:cubicBezTo>
                      <a:pt x="34" y="9"/>
                      <a:pt x="33" y="4"/>
                      <a:pt x="31" y="2"/>
                    </a:cubicBezTo>
                    <a:cubicBezTo>
                      <a:pt x="30" y="1"/>
                      <a:pt x="32" y="2"/>
                      <a:pt x="31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6227CEAE-7CB1-473F-9BF6-26541892C8D7}"/>
                  </a:ext>
                </a:extLst>
              </p:cNvPr>
              <p:cNvGrpSpPr/>
              <p:nvPr/>
            </p:nvGrpSpPr>
            <p:grpSpPr>
              <a:xfrm>
                <a:off x="10793094" y="6127803"/>
                <a:ext cx="3443151" cy="4082462"/>
                <a:chOff x="10793094" y="6127803"/>
                <a:chExt cx="3443151" cy="4082462"/>
              </a:xfrm>
              <a:grpFill/>
            </p:grpSpPr>
            <p:sp>
              <p:nvSpPr>
                <p:cNvPr id="357" name="Freeform 729">
                  <a:extLst>
                    <a:ext uri="{FF2B5EF4-FFF2-40B4-BE49-F238E27FC236}">
                      <a16:creationId xmlns:a16="http://schemas.microsoft.com/office/drawing/2014/main" id="{7E9C62A8-84F0-44F8-849D-D714D0AD1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6357" y="8790437"/>
                  <a:ext cx="540172" cy="955158"/>
                </a:xfrm>
                <a:custGeom>
                  <a:avLst/>
                  <a:gdLst>
                    <a:gd name="T0" fmla="*/ 52 w 53"/>
                    <a:gd name="T1" fmla="*/ 23 h 88"/>
                    <a:gd name="T2" fmla="*/ 50 w 53"/>
                    <a:gd name="T3" fmla="*/ 3 h 88"/>
                    <a:gd name="T4" fmla="*/ 46 w 53"/>
                    <a:gd name="T5" fmla="*/ 3 h 88"/>
                    <a:gd name="T6" fmla="*/ 41 w 53"/>
                    <a:gd name="T7" fmla="*/ 6 h 88"/>
                    <a:gd name="T8" fmla="*/ 38 w 53"/>
                    <a:gd name="T9" fmla="*/ 7 h 88"/>
                    <a:gd name="T10" fmla="*/ 32 w 53"/>
                    <a:gd name="T11" fmla="*/ 7 h 88"/>
                    <a:gd name="T12" fmla="*/ 28 w 53"/>
                    <a:gd name="T13" fmla="*/ 7 h 88"/>
                    <a:gd name="T14" fmla="*/ 23 w 53"/>
                    <a:gd name="T15" fmla="*/ 7 h 88"/>
                    <a:gd name="T16" fmla="*/ 24 w 53"/>
                    <a:gd name="T17" fmla="*/ 18 h 88"/>
                    <a:gd name="T18" fmla="*/ 25 w 53"/>
                    <a:gd name="T19" fmla="*/ 20 h 88"/>
                    <a:gd name="T20" fmla="*/ 27 w 53"/>
                    <a:gd name="T21" fmla="*/ 22 h 88"/>
                    <a:gd name="T22" fmla="*/ 27 w 53"/>
                    <a:gd name="T23" fmla="*/ 28 h 88"/>
                    <a:gd name="T24" fmla="*/ 25 w 53"/>
                    <a:gd name="T25" fmla="*/ 31 h 88"/>
                    <a:gd name="T26" fmla="*/ 24 w 53"/>
                    <a:gd name="T27" fmla="*/ 35 h 88"/>
                    <a:gd name="T28" fmla="*/ 20 w 53"/>
                    <a:gd name="T29" fmla="*/ 31 h 88"/>
                    <a:gd name="T30" fmla="*/ 21 w 53"/>
                    <a:gd name="T31" fmla="*/ 25 h 88"/>
                    <a:gd name="T32" fmla="*/ 16 w 53"/>
                    <a:gd name="T33" fmla="*/ 22 h 88"/>
                    <a:gd name="T34" fmla="*/ 13 w 53"/>
                    <a:gd name="T35" fmla="*/ 20 h 88"/>
                    <a:gd name="T36" fmla="*/ 2 w 53"/>
                    <a:gd name="T37" fmla="*/ 24 h 88"/>
                    <a:gd name="T38" fmla="*/ 0 w 53"/>
                    <a:gd name="T39" fmla="*/ 26 h 88"/>
                    <a:gd name="T40" fmla="*/ 1 w 53"/>
                    <a:gd name="T41" fmla="*/ 30 h 88"/>
                    <a:gd name="T42" fmla="*/ 12 w 53"/>
                    <a:gd name="T43" fmla="*/ 35 h 88"/>
                    <a:gd name="T44" fmla="*/ 13 w 53"/>
                    <a:gd name="T45" fmla="*/ 44 h 88"/>
                    <a:gd name="T46" fmla="*/ 12 w 53"/>
                    <a:gd name="T47" fmla="*/ 52 h 88"/>
                    <a:gd name="T48" fmla="*/ 6 w 53"/>
                    <a:gd name="T49" fmla="*/ 62 h 88"/>
                    <a:gd name="T50" fmla="*/ 6 w 53"/>
                    <a:gd name="T51" fmla="*/ 69 h 88"/>
                    <a:gd name="T52" fmla="*/ 8 w 53"/>
                    <a:gd name="T53" fmla="*/ 78 h 88"/>
                    <a:gd name="T54" fmla="*/ 9 w 53"/>
                    <a:gd name="T55" fmla="*/ 87 h 88"/>
                    <a:gd name="T56" fmla="*/ 12 w 53"/>
                    <a:gd name="T57" fmla="*/ 86 h 88"/>
                    <a:gd name="T58" fmla="*/ 13 w 53"/>
                    <a:gd name="T59" fmla="*/ 83 h 88"/>
                    <a:gd name="T60" fmla="*/ 11 w 53"/>
                    <a:gd name="T61" fmla="*/ 83 h 88"/>
                    <a:gd name="T62" fmla="*/ 16 w 53"/>
                    <a:gd name="T63" fmla="*/ 77 h 88"/>
                    <a:gd name="T64" fmla="*/ 25 w 53"/>
                    <a:gd name="T65" fmla="*/ 72 h 88"/>
                    <a:gd name="T66" fmla="*/ 25 w 53"/>
                    <a:gd name="T67" fmla="*/ 64 h 88"/>
                    <a:gd name="T68" fmla="*/ 21 w 53"/>
                    <a:gd name="T69" fmla="*/ 48 h 88"/>
                    <a:gd name="T70" fmla="*/ 24 w 53"/>
                    <a:gd name="T71" fmla="*/ 48 h 88"/>
                    <a:gd name="T72" fmla="*/ 29 w 53"/>
                    <a:gd name="T73" fmla="*/ 44 h 88"/>
                    <a:gd name="T74" fmla="*/ 35 w 53"/>
                    <a:gd name="T75" fmla="*/ 38 h 88"/>
                    <a:gd name="T76" fmla="*/ 40 w 53"/>
                    <a:gd name="T77" fmla="*/ 36 h 88"/>
                    <a:gd name="T78" fmla="*/ 46 w 53"/>
                    <a:gd name="T79" fmla="*/ 32 h 88"/>
                    <a:gd name="T80" fmla="*/ 52 w 53"/>
                    <a:gd name="T81" fmla="*/ 23 h 88"/>
                    <a:gd name="T82" fmla="*/ 52 w 53"/>
                    <a:gd name="T83" fmla="*/ 2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" h="88">
                      <a:moveTo>
                        <a:pt x="52" y="23"/>
                      </a:moveTo>
                      <a:cubicBezTo>
                        <a:pt x="49" y="17"/>
                        <a:pt x="50" y="9"/>
                        <a:pt x="50" y="3"/>
                      </a:cubicBezTo>
                      <a:cubicBezTo>
                        <a:pt x="50" y="0"/>
                        <a:pt x="48" y="2"/>
                        <a:pt x="46" y="3"/>
                      </a:cubicBezTo>
                      <a:cubicBezTo>
                        <a:pt x="45" y="4"/>
                        <a:pt x="43" y="6"/>
                        <a:pt x="41" y="6"/>
                      </a:cubicBezTo>
                      <a:cubicBezTo>
                        <a:pt x="40" y="6"/>
                        <a:pt x="38" y="5"/>
                        <a:pt x="38" y="7"/>
                      </a:cubicBezTo>
                      <a:cubicBezTo>
                        <a:pt x="36" y="10"/>
                        <a:pt x="34" y="7"/>
                        <a:pt x="32" y="7"/>
                      </a:cubicBezTo>
                      <a:cubicBezTo>
                        <a:pt x="30" y="7"/>
                        <a:pt x="30" y="9"/>
                        <a:pt x="28" y="7"/>
                      </a:cubicBezTo>
                      <a:cubicBezTo>
                        <a:pt x="27" y="7"/>
                        <a:pt x="24" y="7"/>
                        <a:pt x="23" y="7"/>
                      </a:cubicBezTo>
                      <a:cubicBezTo>
                        <a:pt x="20" y="7"/>
                        <a:pt x="21" y="16"/>
                        <a:pt x="24" y="18"/>
                      </a:cubicBezTo>
                      <a:cubicBezTo>
                        <a:pt x="24" y="18"/>
                        <a:pt x="24" y="20"/>
                        <a:pt x="25" y="20"/>
                      </a:cubicBezTo>
                      <a:cubicBezTo>
                        <a:pt x="25" y="21"/>
                        <a:pt x="26" y="21"/>
                        <a:pt x="27" y="22"/>
                      </a:cubicBezTo>
                      <a:cubicBezTo>
                        <a:pt x="27" y="24"/>
                        <a:pt x="27" y="27"/>
                        <a:pt x="27" y="28"/>
                      </a:cubicBezTo>
                      <a:cubicBezTo>
                        <a:pt x="27" y="30"/>
                        <a:pt x="28" y="31"/>
                        <a:pt x="25" y="31"/>
                      </a:cubicBezTo>
                      <a:cubicBezTo>
                        <a:pt x="24" y="31"/>
                        <a:pt x="24" y="34"/>
                        <a:pt x="24" y="35"/>
                      </a:cubicBezTo>
                      <a:cubicBezTo>
                        <a:pt x="23" y="34"/>
                        <a:pt x="21" y="32"/>
                        <a:pt x="20" y="31"/>
                      </a:cubicBezTo>
                      <a:cubicBezTo>
                        <a:pt x="19" y="29"/>
                        <a:pt x="21" y="27"/>
                        <a:pt x="21" y="25"/>
                      </a:cubicBezTo>
                      <a:cubicBezTo>
                        <a:pt x="22" y="20"/>
                        <a:pt x="19" y="24"/>
                        <a:pt x="16" y="22"/>
                      </a:cubicBezTo>
                      <a:cubicBezTo>
                        <a:pt x="15" y="21"/>
                        <a:pt x="15" y="19"/>
                        <a:pt x="13" y="20"/>
                      </a:cubicBezTo>
                      <a:cubicBezTo>
                        <a:pt x="9" y="22"/>
                        <a:pt x="6" y="23"/>
                        <a:pt x="2" y="24"/>
                      </a:cubicBezTo>
                      <a:cubicBezTo>
                        <a:pt x="1" y="25"/>
                        <a:pt x="0" y="25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4" y="30"/>
                        <a:pt x="12" y="32"/>
                        <a:pt x="12" y="35"/>
                      </a:cubicBezTo>
                      <a:cubicBezTo>
                        <a:pt x="13" y="38"/>
                        <a:pt x="13" y="41"/>
                        <a:pt x="13" y="44"/>
                      </a:cubicBezTo>
                      <a:cubicBezTo>
                        <a:pt x="12" y="46"/>
                        <a:pt x="14" y="49"/>
                        <a:pt x="12" y="52"/>
                      </a:cubicBezTo>
                      <a:cubicBezTo>
                        <a:pt x="10" y="55"/>
                        <a:pt x="8" y="59"/>
                        <a:pt x="6" y="62"/>
                      </a:cubicBezTo>
                      <a:cubicBezTo>
                        <a:pt x="4" y="64"/>
                        <a:pt x="6" y="68"/>
                        <a:pt x="6" y="69"/>
                      </a:cubicBezTo>
                      <a:cubicBezTo>
                        <a:pt x="8" y="73"/>
                        <a:pt x="8" y="75"/>
                        <a:pt x="8" y="78"/>
                      </a:cubicBezTo>
                      <a:cubicBezTo>
                        <a:pt x="8" y="81"/>
                        <a:pt x="8" y="84"/>
                        <a:pt x="9" y="87"/>
                      </a:cubicBezTo>
                      <a:cubicBezTo>
                        <a:pt x="9" y="88"/>
                        <a:pt x="12" y="87"/>
                        <a:pt x="12" y="86"/>
                      </a:cubicBezTo>
                      <a:cubicBezTo>
                        <a:pt x="13" y="85"/>
                        <a:pt x="13" y="83"/>
                        <a:pt x="13" y="83"/>
                      </a:cubicBezTo>
                      <a:cubicBezTo>
                        <a:pt x="12" y="83"/>
                        <a:pt x="11" y="83"/>
                        <a:pt x="11" y="83"/>
                      </a:cubicBezTo>
                      <a:cubicBezTo>
                        <a:pt x="11" y="80"/>
                        <a:pt x="14" y="78"/>
                        <a:pt x="16" y="77"/>
                      </a:cubicBezTo>
                      <a:cubicBezTo>
                        <a:pt x="19" y="76"/>
                        <a:pt x="23" y="75"/>
                        <a:pt x="25" y="72"/>
                      </a:cubicBezTo>
                      <a:cubicBezTo>
                        <a:pt x="25" y="71"/>
                        <a:pt x="25" y="66"/>
                        <a:pt x="25" y="64"/>
                      </a:cubicBezTo>
                      <a:cubicBezTo>
                        <a:pt x="25" y="62"/>
                        <a:pt x="21" y="48"/>
                        <a:pt x="21" y="48"/>
                      </a:cubicBezTo>
                      <a:cubicBezTo>
                        <a:pt x="22" y="47"/>
                        <a:pt x="22" y="50"/>
                        <a:pt x="24" y="48"/>
                      </a:cubicBezTo>
                      <a:cubicBezTo>
                        <a:pt x="26" y="46"/>
                        <a:pt x="27" y="45"/>
                        <a:pt x="29" y="44"/>
                      </a:cubicBezTo>
                      <a:cubicBezTo>
                        <a:pt x="31" y="43"/>
                        <a:pt x="32" y="37"/>
                        <a:pt x="35" y="38"/>
                      </a:cubicBezTo>
                      <a:cubicBezTo>
                        <a:pt x="36" y="38"/>
                        <a:pt x="38" y="36"/>
                        <a:pt x="40" y="36"/>
                      </a:cubicBezTo>
                      <a:cubicBezTo>
                        <a:pt x="42" y="35"/>
                        <a:pt x="44" y="34"/>
                        <a:pt x="46" y="32"/>
                      </a:cubicBezTo>
                      <a:cubicBezTo>
                        <a:pt x="47" y="31"/>
                        <a:pt x="53" y="25"/>
                        <a:pt x="52" y="23"/>
                      </a:cubicBezTo>
                      <a:cubicBezTo>
                        <a:pt x="51" y="22"/>
                        <a:pt x="52" y="24"/>
                        <a:pt x="52" y="2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730">
                  <a:extLst>
                    <a:ext uri="{FF2B5EF4-FFF2-40B4-BE49-F238E27FC236}">
                      <a16:creationId xmlns:a16="http://schemas.microsoft.com/office/drawing/2014/main" id="{D62458C7-1DAC-4E9E-8C9A-AE1766211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88331" y="8760935"/>
                  <a:ext cx="163794" cy="409355"/>
                </a:xfrm>
                <a:custGeom>
                  <a:avLst/>
                  <a:gdLst>
                    <a:gd name="T0" fmla="*/ 4 w 16"/>
                    <a:gd name="T1" fmla="*/ 25 h 38"/>
                    <a:gd name="T2" fmla="*/ 9 w 16"/>
                    <a:gd name="T3" fmla="*/ 26 h 38"/>
                    <a:gd name="T4" fmla="*/ 8 w 16"/>
                    <a:gd name="T5" fmla="*/ 31 h 38"/>
                    <a:gd name="T6" fmla="*/ 12 w 16"/>
                    <a:gd name="T7" fmla="*/ 38 h 38"/>
                    <a:gd name="T8" fmla="*/ 12 w 16"/>
                    <a:gd name="T9" fmla="*/ 34 h 38"/>
                    <a:gd name="T10" fmla="*/ 15 w 16"/>
                    <a:gd name="T11" fmla="*/ 33 h 38"/>
                    <a:gd name="T12" fmla="*/ 15 w 16"/>
                    <a:gd name="T13" fmla="*/ 27 h 38"/>
                    <a:gd name="T14" fmla="*/ 12 w 16"/>
                    <a:gd name="T15" fmla="*/ 22 h 38"/>
                    <a:gd name="T16" fmla="*/ 8 w 16"/>
                    <a:gd name="T17" fmla="*/ 20 h 38"/>
                    <a:gd name="T18" fmla="*/ 8 w 16"/>
                    <a:gd name="T19" fmla="*/ 16 h 38"/>
                    <a:gd name="T20" fmla="*/ 7 w 16"/>
                    <a:gd name="T21" fmla="*/ 14 h 38"/>
                    <a:gd name="T22" fmla="*/ 8 w 16"/>
                    <a:gd name="T23" fmla="*/ 8 h 38"/>
                    <a:gd name="T24" fmla="*/ 7 w 16"/>
                    <a:gd name="T25" fmla="*/ 3 h 38"/>
                    <a:gd name="T26" fmla="*/ 7 w 16"/>
                    <a:gd name="T27" fmla="*/ 1 h 38"/>
                    <a:gd name="T28" fmla="*/ 2 w 16"/>
                    <a:gd name="T29" fmla="*/ 0 h 38"/>
                    <a:gd name="T30" fmla="*/ 4 w 16"/>
                    <a:gd name="T31" fmla="*/ 6 h 38"/>
                    <a:gd name="T32" fmla="*/ 4 w 16"/>
                    <a:gd name="T33" fmla="*/ 14 h 38"/>
                    <a:gd name="T34" fmla="*/ 2 w 16"/>
                    <a:gd name="T35" fmla="*/ 16 h 38"/>
                    <a:gd name="T36" fmla="*/ 1 w 16"/>
                    <a:gd name="T37" fmla="*/ 20 h 38"/>
                    <a:gd name="T38" fmla="*/ 4 w 16"/>
                    <a:gd name="T39" fmla="*/ 25 h 38"/>
                    <a:gd name="T40" fmla="*/ 4 w 16"/>
                    <a:gd name="T41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" h="38">
                      <a:moveTo>
                        <a:pt x="4" y="25"/>
                      </a:moveTo>
                      <a:cubicBezTo>
                        <a:pt x="6" y="26"/>
                        <a:pt x="9" y="24"/>
                        <a:pt x="9" y="26"/>
                      </a:cubicBezTo>
                      <a:cubicBezTo>
                        <a:pt x="10" y="28"/>
                        <a:pt x="9" y="29"/>
                        <a:pt x="8" y="31"/>
                      </a:cubicBezTo>
                      <a:cubicBezTo>
                        <a:pt x="6" y="33"/>
                        <a:pt x="10" y="36"/>
                        <a:pt x="12" y="38"/>
                      </a:cubicBezTo>
                      <a:cubicBezTo>
                        <a:pt x="13" y="37"/>
                        <a:pt x="12" y="35"/>
                        <a:pt x="12" y="34"/>
                      </a:cubicBezTo>
                      <a:cubicBezTo>
                        <a:pt x="13" y="33"/>
                        <a:pt x="16" y="35"/>
                        <a:pt x="15" y="33"/>
                      </a:cubicBezTo>
                      <a:cubicBezTo>
                        <a:pt x="15" y="31"/>
                        <a:pt x="15" y="29"/>
                        <a:pt x="15" y="27"/>
                      </a:cubicBezTo>
                      <a:cubicBezTo>
                        <a:pt x="14" y="25"/>
                        <a:pt x="13" y="24"/>
                        <a:pt x="12" y="22"/>
                      </a:cubicBezTo>
                      <a:cubicBezTo>
                        <a:pt x="11" y="25"/>
                        <a:pt x="8" y="21"/>
                        <a:pt x="8" y="20"/>
                      </a:cubicBezTo>
                      <a:cubicBezTo>
                        <a:pt x="8" y="18"/>
                        <a:pt x="8" y="17"/>
                        <a:pt x="8" y="16"/>
                      </a:cubicBezTo>
                      <a:cubicBezTo>
                        <a:pt x="8" y="14"/>
                        <a:pt x="8" y="15"/>
                        <a:pt x="7" y="14"/>
                      </a:cubicBezTo>
                      <a:cubicBezTo>
                        <a:pt x="6" y="14"/>
                        <a:pt x="8" y="8"/>
                        <a:pt x="8" y="8"/>
                      </a:cubicBezTo>
                      <a:cubicBezTo>
                        <a:pt x="8" y="6"/>
                        <a:pt x="7" y="5"/>
                        <a:pt x="7" y="3"/>
                      </a:cubicBezTo>
                      <a:cubicBezTo>
                        <a:pt x="6" y="2"/>
                        <a:pt x="5" y="0"/>
                        <a:pt x="7" y="1"/>
                      </a:cubicBezTo>
                      <a:cubicBezTo>
                        <a:pt x="6" y="0"/>
                        <a:pt x="3" y="0"/>
                        <a:pt x="2" y="0"/>
                      </a:cubicBezTo>
                      <a:cubicBezTo>
                        <a:pt x="2" y="1"/>
                        <a:pt x="6" y="5"/>
                        <a:pt x="4" y="6"/>
                      </a:cubicBezTo>
                      <a:cubicBezTo>
                        <a:pt x="1" y="7"/>
                        <a:pt x="2" y="12"/>
                        <a:pt x="4" y="14"/>
                      </a:cubicBezTo>
                      <a:cubicBezTo>
                        <a:pt x="4" y="15"/>
                        <a:pt x="2" y="15"/>
                        <a:pt x="2" y="16"/>
                      </a:cubicBezTo>
                      <a:cubicBezTo>
                        <a:pt x="1" y="16"/>
                        <a:pt x="1" y="19"/>
                        <a:pt x="1" y="20"/>
                      </a:cubicBezTo>
                      <a:cubicBezTo>
                        <a:pt x="0" y="22"/>
                        <a:pt x="3" y="24"/>
                        <a:pt x="4" y="25"/>
                      </a:cubicBezTo>
                      <a:cubicBezTo>
                        <a:pt x="5" y="26"/>
                        <a:pt x="4" y="24"/>
                        <a:pt x="4" y="2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731">
                  <a:extLst>
                    <a:ext uri="{FF2B5EF4-FFF2-40B4-BE49-F238E27FC236}">
                      <a16:creationId xmlns:a16="http://schemas.microsoft.com/office/drawing/2014/main" id="{DDF12AF4-0E71-4461-9340-084A04997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34220" y="8683490"/>
                  <a:ext cx="613353" cy="542118"/>
                </a:xfrm>
                <a:custGeom>
                  <a:avLst/>
                  <a:gdLst>
                    <a:gd name="T0" fmla="*/ 56 w 60"/>
                    <a:gd name="T1" fmla="*/ 30 h 50"/>
                    <a:gd name="T2" fmla="*/ 55 w 60"/>
                    <a:gd name="T3" fmla="*/ 24 h 50"/>
                    <a:gd name="T4" fmla="*/ 57 w 60"/>
                    <a:gd name="T5" fmla="*/ 22 h 50"/>
                    <a:gd name="T6" fmla="*/ 57 w 60"/>
                    <a:gd name="T7" fmla="*/ 19 h 50"/>
                    <a:gd name="T8" fmla="*/ 58 w 60"/>
                    <a:gd name="T9" fmla="*/ 13 h 50"/>
                    <a:gd name="T10" fmla="*/ 56 w 60"/>
                    <a:gd name="T11" fmla="*/ 8 h 50"/>
                    <a:gd name="T12" fmla="*/ 51 w 60"/>
                    <a:gd name="T13" fmla="*/ 5 h 50"/>
                    <a:gd name="T14" fmla="*/ 48 w 60"/>
                    <a:gd name="T15" fmla="*/ 3 h 50"/>
                    <a:gd name="T16" fmla="*/ 45 w 60"/>
                    <a:gd name="T17" fmla="*/ 0 h 50"/>
                    <a:gd name="T18" fmla="*/ 38 w 60"/>
                    <a:gd name="T19" fmla="*/ 1 h 50"/>
                    <a:gd name="T20" fmla="*/ 34 w 60"/>
                    <a:gd name="T21" fmla="*/ 4 h 50"/>
                    <a:gd name="T22" fmla="*/ 35 w 60"/>
                    <a:gd name="T23" fmla="*/ 10 h 50"/>
                    <a:gd name="T24" fmla="*/ 33 w 60"/>
                    <a:gd name="T25" fmla="*/ 17 h 50"/>
                    <a:gd name="T26" fmla="*/ 37 w 60"/>
                    <a:gd name="T27" fmla="*/ 21 h 50"/>
                    <a:gd name="T28" fmla="*/ 40 w 60"/>
                    <a:gd name="T29" fmla="*/ 23 h 50"/>
                    <a:gd name="T30" fmla="*/ 39 w 60"/>
                    <a:gd name="T31" fmla="*/ 26 h 50"/>
                    <a:gd name="T32" fmla="*/ 35 w 60"/>
                    <a:gd name="T33" fmla="*/ 26 h 50"/>
                    <a:gd name="T34" fmla="*/ 31 w 60"/>
                    <a:gd name="T35" fmla="*/ 22 h 50"/>
                    <a:gd name="T36" fmla="*/ 27 w 60"/>
                    <a:gd name="T37" fmla="*/ 17 h 50"/>
                    <a:gd name="T38" fmla="*/ 20 w 60"/>
                    <a:gd name="T39" fmla="*/ 18 h 50"/>
                    <a:gd name="T40" fmla="*/ 16 w 60"/>
                    <a:gd name="T41" fmla="*/ 16 h 50"/>
                    <a:gd name="T42" fmla="*/ 14 w 60"/>
                    <a:gd name="T43" fmla="*/ 16 h 50"/>
                    <a:gd name="T44" fmla="*/ 11 w 60"/>
                    <a:gd name="T45" fmla="*/ 14 h 50"/>
                    <a:gd name="T46" fmla="*/ 11 w 60"/>
                    <a:gd name="T47" fmla="*/ 20 h 50"/>
                    <a:gd name="T48" fmla="*/ 10 w 60"/>
                    <a:gd name="T49" fmla="*/ 24 h 50"/>
                    <a:gd name="T50" fmla="*/ 2 w 60"/>
                    <a:gd name="T51" fmla="*/ 24 h 50"/>
                    <a:gd name="T52" fmla="*/ 1 w 60"/>
                    <a:gd name="T53" fmla="*/ 29 h 50"/>
                    <a:gd name="T54" fmla="*/ 3 w 60"/>
                    <a:gd name="T55" fmla="*/ 43 h 50"/>
                    <a:gd name="T56" fmla="*/ 8 w 60"/>
                    <a:gd name="T57" fmla="*/ 48 h 50"/>
                    <a:gd name="T58" fmla="*/ 16 w 60"/>
                    <a:gd name="T59" fmla="*/ 50 h 50"/>
                    <a:gd name="T60" fmla="*/ 18 w 60"/>
                    <a:gd name="T61" fmla="*/ 50 h 50"/>
                    <a:gd name="T62" fmla="*/ 22 w 60"/>
                    <a:gd name="T63" fmla="*/ 50 h 50"/>
                    <a:gd name="T64" fmla="*/ 28 w 60"/>
                    <a:gd name="T65" fmla="*/ 47 h 50"/>
                    <a:gd name="T66" fmla="*/ 31 w 60"/>
                    <a:gd name="T67" fmla="*/ 44 h 50"/>
                    <a:gd name="T68" fmla="*/ 35 w 60"/>
                    <a:gd name="T69" fmla="*/ 41 h 50"/>
                    <a:gd name="T70" fmla="*/ 37 w 60"/>
                    <a:gd name="T71" fmla="*/ 38 h 50"/>
                    <a:gd name="T72" fmla="*/ 43 w 60"/>
                    <a:gd name="T73" fmla="*/ 38 h 50"/>
                    <a:gd name="T74" fmla="*/ 42 w 60"/>
                    <a:gd name="T75" fmla="*/ 35 h 50"/>
                    <a:gd name="T76" fmla="*/ 46 w 60"/>
                    <a:gd name="T77" fmla="*/ 33 h 50"/>
                    <a:gd name="T78" fmla="*/ 56 w 60"/>
                    <a:gd name="T79" fmla="*/ 30 h 50"/>
                    <a:gd name="T80" fmla="*/ 56 w 60"/>
                    <a:gd name="T81" fmla="*/ 3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0" h="50">
                      <a:moveTo>
                        <a:pt x="56" y="30"/>
                      </a:moveTo>
                      <a:cubicBezTo>
                        <a:pt x="54" y="27"/>
                        <a:pt x="56" y="27"/>
                        <a:pt x="55" y="24"/>
                      </a:cubicBezTo>
                      <a:cubicBezTo>
                        <a:pt x="55" y="23"/>
                        <a:pt x="56" y="23"/>
                        <a:pt x="57" y="22"/>
                      </a:cubicBezTo>
                      <a:cubicBezTo>
                        <a:pt x="58" y="21"/>
                        <a:pt x="57" y="20"/>
                        <a:pt x="57" y="19"/>
                      </a:cubicBezTo>
                      <a:cubicBezTo>
                        <a:pt x="56" y="17"/>
                        <a:pt x="56" y="14"/>
                        <a:pt x="58" y="13"/>
                      </a:cubicBezTo>
                      <a:cubicBezTo>
                        <a:pt x="60" y="12"/>
                        <a:pt x="57" y="9"/>
                        <a:pt x="56" y="8"/>
                      </a:cubicBezTo>
                      <a:cubicBezTo>
                        <a:pt x="55" y="6"/>
                        <a:pt x="53" y="5"/>
                        <a:pt x="51" y="5"/>
                      </a:cubicBezTo>
                      <a:cubicBezTo>
                        <a:pt x="50" y="4"/>
                        <a:pt x="49" y="3"/>
                        <a:pt x="48" y="3"/>
                      </a:cubicBezTo>
                      <a:cubicBezTo>
                        <a:pt x="47" y="2"/>
                        <a:pt x="46" y="1"/>
                        <a:pt x="45" y="0"/>
                      </a:cubicBezTo>
                      <a:cubicBezTo>
                        <a:pt x="45" y="0"/>
                        <a:pt x="39" y="1"/>
                        <a:pt x="38" y="1"/>
                      </a:cubicBezTo>
                      <a:cubicBezTo>
                        <a:pt x="36" y="1"/>
                        <a:pt x="36" y="3"/>
                        <a:pt x="34" y="4"/>
                      </a:cubicBezTo>
                      <a:cubicBezTo>
                        <a:pt x="33" y="6"/>
                        <a:pt x="34" y="9"/>
                        <a:pt x="35" y="10"/>
                      </a:cubicBezTo>
                      <a:cubicBezTo>
                        <a:pt x="35" y="13"/>
                        <a:pt x="33" y="14"/>
                        <a:pt x="33" y="17"/>
                      </a:cubicBezTo>
                      <a:cubicBezTo>
                        <a:pt x="33" y="18"/>
                        <a:pt x="35" y="21"/>
                        <a:pt x="37" y="21"/>
                      </a:cubicBezTo>
                      <a:cubicBezTo>
                        <a:pt x="39" y="21"/>
                        <a:pt x="40" y="20"/>
                        <a:pt x="40" y="23"/>
                      </a:cubicBezTo>
                      <a:cubicBezTo>
                        <a:pt x="40" y="25"/>
                        <a:pt x="40" y="26"/>
                        <a:pt x="39" y="26"/>
                      </a:cubicBezTo>
                      <a:cubicBezTo>
                        <a:pt x="37" y="27"/>
                        <a:pt x="36" y="28"/>
                        <a:pt x="35" y="26"/>
                      </a:cubicBezTo>
                      <a:cubicBezTo>
                        <a:pt x="34" y="24"/>
                        <a:pt x="33" y="22"/>
                        <a:pt x="31" y="22"/>
                      </a:cubicBezTo>
                      <a:cubicBezTo>
                        <a:pt x="29" y="21"/>
                        <a:pt x="28" y="19"/>
                        <a:pt x="27" y="17"/>
                      </a:cubicBezTo>
                      <a:cubicBezTo>
                        <a:pt x="25" y="21"/>
                        <a:pt x="23" y="19"/>
                        <a:pt x="20" y="18"/>
                      </a:cubicBezTo>
                      <a:cubicBezTo>
                        <a:pt x="18" y="18"/>
                        <a:pt x="18" y="16"/>
                        <a:pt x="16" y="16"/>
                      </a:cubicBezTo>
                      <a:cubicBezTo>
                        <a:pt x="16" y="16"/>
                        <a:pt x="15" y="17"/>
                        <a:pt x="14" y="16"/>
                      </a:cubicBezTo>
                      <a:cubicBezTo>
                        <a:pt x="13" y="16"/>
                        <a:pt x="13" y="14"/>
                        <a:pt x="11" y="14"/>
                      </a:cubicBezTo>
                      <a:cubicBezTo>
                        <a:pt x="11" y="16"/>
                        <a:pt x="11" y="18"/>
                        <a:pt x="11" y="20"/>
                      </a:cubicBezTo>
                      <a:cubicBezTo>
                        <a:pt x="11" y="22"/>
                        <a:pt x="12" y="24"/>
                        <a:pt x="10" y="24"/>
                      </a:cubicBezTo>
                      <a:cubicBezTo>
                        <a:pt x="7" y="24"/>
                        <a:pt x="4" y="24"/>
                        <a:pt x="2" y="24"/>
                      </a:cubicBezTo>
                      <a:cubicBezTo>
                        <a:pt x="1" y="24"/>
                        <a:pt x="1" y="28"/>
                        <a:pt x="1" y="29"/>
                      </a:cubicBezTo>
                      <a:cubicBezTo>
                        <a:pt x="1" y="33"/>
                        <a:pt x="0" y="40"/>
                        <a:pt x="3" y="43"/>
                      </a:cubicBezTo>
                      <a:cubicBezTo>
                        <a:pt x="4" y="44"/>
                        <a:pt x="7" y="48"/>
                        <a:pt x="8" y="48"/>
                      </a:cubicBezTo>
                      <a:cubicBezTo>
                        <a:pt x="10" y="47"/>
                        <a:pt x="19" y="47"/>
                        <a:pt x="16" y="50"/>
                      </a:cubicBezTo>
                      <a:cubicBezTo>
                        <a:pt x="18" y="50"/>
                        <a:pt x="17" y="50"/>
                        <a:pt x="18" y="50"/>
                      </a:cubicBezTo>
                      <a:cubicBezTo>
                        <a:pt x="20" y="49"/>
                        <a:pt x="21" y="50"/>
                        <a:pt x="22" y="50"/>
                      </a:cubicBezTo>
                      <a:cubicBezTo>
                        <a:pt x="25" y="50"/>
                        <a:pt x="27" y="50"/>
                        <a:pt x="28" y="47"/>
                      </a:cubicBezTo>
                      <a:cubicBezTo>
                        <a:pt x="29" y="46"/>
                        <a:pt x="30" y="45"/>
                        <a:pt x="31" y="44"/>
                      </a:cubicBezTo>
                      <a:cubicBezTo>
                        <a:pt x="32" y="43"/>
                        <a:pt x="34" y="43"/>
                        <a:pt x="35" y="41"/>
                      </a:cubicBezTo>
                      <a:cubicBezTo>
                        <a:pt x="36" y="40"/>
                        <a:pt x="36" y="39"/>
                        <a:pt x="37" y="38"/>
                      </a:cubicBezTo>
                      <a:cubicBezTo>
                        <a:pt x="39" y="38"/>
                        <a:pt x="41" y="38"/>
                        <a:pt x="43" y="38"/>
                      </a:cubicBezTo>
                      <a:cubicBezTo>
                        <a:pt x="42" y="37"/>
                        <a:pt x="42" y="35"/>
                        <a:pt x="42" y="35"/>
                      </a:cubicBezTo>
                      <a:cubicBezTo>
                        <a:pt x="44" y="34"/>
                        <a:pt x="45" y="34"/>
                        <a:pt x="46" y="33"/>
                      </a:cubicBezTo>
                      <a:cubicBezTo>
                        <a:pt x="49" y="32"/>
                        <a:pt x="53" y="31"/>
                        <a:pt x="56" y="30"/>
                      </a:cubicBezTo>
                      <a:cubicBezTo>
                        <a:pt x="55" y="29"/>
                        <a:pt x="55" y="30"/>
                        <a:pt x="56" y="3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reeform 732">
                  <a:extLst>
                    <a:ext uri="{FF2B5EF4-FFF2-40B4-BE49-F238E27FC236}">
                      <a16:creationId xmlns:a16="http://schemas.microsoft.com/office/drawing/2014/main" id="{F8589E15-4ED5-49D7-AF09-7A4E3A0FC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7237" y="9170288"/>
                  <a:ext cx="651689" cy="682258"/>
                </a:xfrm>
                <a:custGeom>
                  <a:avLst/>
                  <a:gdLst>
                    <a:gd name="T0" fmla="*/ 33 w 64"/>
                    <a:gd name="T1" fmla="*/ 5 h 63"/>
                    <a:gd name="T2" fmla="*/ 31 w 64"/>
                    <a:gd name="T3" fmla="*/ 2 h 63"/>
                    <a:gd name="T4" fmla="*/ 28 w 64"/>
                    <a:gd name="T5" fmla="*/ 2 h 63"/>
                    <a:gd name="T6" fmla="*/ 18 w 64"/>
                    <a:gd name="T7" fmla="*/ 2 h 63"/>
                    <a:gd name="T8" fmla="*/ 10 w 64"/>
                    <a:gd name="T9" fmla="*/ 2 h 63"/>
                    <a:gd name="T10" fmla="*/ 7 w 64"/>
                    <a:gd name="T11" fmla="*/ 0 h 63"/>
                    <a:gd name="T12" fmla="*/ 4 w 64"/>
                    <a:gd name="T13" fmla="*/ 2 h 63"/>
                    <a:gd name="T14" fmla="*/ 1 w 64"/>
                    <a:gd name="T15" fmla="*/ 2 h 63"/>
                    <a:gd name="T16" fmla="*/ 6 w 64"/>
                    <a:gd name="T17" fmla="*/ 14 h 63"/>
                    <a:gd name="T18" fmla="*/ 9 w 64"/>
                    <a:gd name="T19" fmla="*/ 21 h 63"/>
                    <a:gd name="T20" fmla="*/ 13 w 64"/>
                    <a:gd name="T21" fmla="*/ 29 h 63"/>
                    <a:gd name="T22" fmla="*/ 13 w 64"/>
                    <a:gd name="T23" fmla="*/ 34 h 63"/>
                    <a:gd name="T24" fmla="*/ 14 w 64"/>
                    <a:gd name="T25" fmla="*/ 42 h 63"/>
                    <a:gd name="T26" fmla="*/ 16 w 64"/>
                    <a:gd name="T27" fmla="*/ 51 h 63"/>
                    <a:gd name="T28" fmla="*/ 22 w 64"/>
                    <a:gd name="T29" fmla="*/ 61 h 63"/>
                    <a:gd name="T30" fmla="*/ 28 w 64"/>
                    <a:gd name="T31" fmla="*/ 62 h 63"/>
                    <a:gd name="T32" fmla="*/ 33 w 64"/>
                    <a:gd name="T33" fmla="*/ 62 h 63"/>
                    <a:gd name="T34" fmla="*/ 38 w 64"/>
                    <a:gd name="T35" fmla="*/ 58 h 63"/>
                    <a:gd name="T36" fmla="*/ 38 w 64"/>
                    <a:gd name="T37" fmla="*/ 40 h 63"/>
                    <a:gd name="T38" fmla="*/ 38 w 64"/>
                    <a:gd name="T39" fmla="*/ 28 h 63"/>
                    <a:gd name="T40" fmla="*/ 39 w 64"/>
                    <a:gd name="T41" fmla="*/ 26 h 63"/>
                    <a:gd name="T42" fmla="*/ 43 w 64"/>
                    <a:gd name="T43" fmla="*/ 26 h 63"/>
                    <a:gd name="T44" fmla="*/ 43 w 64"/>
                    <a:gd name="T45" fmla="*/ 7 h 63"/>
                    <a:gd name="T46" fmla="*/ 51 w 64"/>
                    <a:gd name="T47" fmla="*/ 6 h 63"/>
                    <a:gd name="T48" fmla="*/ 53 w 64"/>
                    <a:gd name="T49" fmla="*/ 5 h 63"/>
                    <a:gd name="T50" fmla="*/ 56 w 64"/>
                    <a:gd name="T51" fmla="*/ 8 h 63"/>
                    <a:gd name="T52" fmla="*/ 58 w 64"/>
                    <a:gd name="T53" fmla="*/ 6 h 63"/>
                    <a:gd name="T54" fmla="*/ 62 w 64"/>
                    <a:gd name="T55" fmla="*/ 5 h 63"/>
                    <a:gd name="T56" fmla="*/ 59 w 64"/>
                    <a:gd name="T57" fmla="*/ 2 h 63"/>
                    <a:gd name="T58" fmla="*/ 45 w 64"/>
                    <a:gd name="T59" fmla="*/ 5 h 63"/>
                    <a:gd name="T60" fmla="*/ 33 w 64"/>
                    <a:gd name="T61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4" h="63">
                      <a:moveTo>
                        <a:pt x="33" y="5"/>
                      </a:moveTo>
                      <a:cubicBezTo>
                        <a:pt x="32" y="5"/>
                        <a:pt x="31" y="2"/>
                        <a:pt x="31" y="2"/>
                      </a:cubicBezTo>
                      <a:cubicBezTo>
                        <a:pt x="30" y="2"/>
                        <a:pt x="29" y="2"/>
                        <a:pt x="28" y="2"/>
                      </a:cubicBezTo>
                      <a:cubicBezTo>
                        <a:pt x="25" y="2"/>
                        <a:pt x="21" y="2"/>
                        <a:pt x="18" y="2"/>
                      </a:cubicBezTo>
                      <a:cubicBezTo>
                        <a:pt x="15" y="2"/>
                        <a:pt x="13" y="2"/>
                        <a:pt x="10" y="2"/>
                      </a:cubicBezTo>
                      <a:cubicBezTo>
                        <a:pt x="9" y="2"/>
                        <a:pt x="9" y="0"/>
                        <a:pt x="7" y="0"/>
                      </a:cubicBezTo>
                      <a:cubicBezTo>
                        <a:pt x="6" y="0"/>
                        <a:pt x="5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7"/>
                        <a:pt x="4" y="9"/>
                        <a:pt x="6" y="14"/>
                      </a:cubicBezTo>
                      <a:cubicBezTo>
                        <a:pt x="7" y="16"/>
                        <a:pt x="8" y="19"/>
                        <a:pt x="9" y="21"/>
                      </a:cubicBezTo>
                      <a:cubicBezTo>
                        <a:pt x="10" y="24"/>
                        <a:pt x="12" y="26"/>
                        <a:pt x="13" y="29"/>
                      </a:cubicBezTo>
                      <a:cubicBezTo>
                        <a:pt x="13" y="30"/>
                        <a:pt x="13" y="33"/>
                        <a:pt x="13" y="34"/>
                      </a:cubicBezTo>
                      <a:cubicBezTo>
                        <a:pt x="13" y="37"/>
                        <a:pt x="14" y="39"/>
                        <a:pt x="14" y="42"/>
                      </a:cubicBezTo>
                      <a:cubicBezTo>
                        <a:pt x="15" y="45"/>
                        <a:pt x="15" y="48"/>
                        <a:pt x="16" y="51"/>
                      </a:cubicBezTo>
                      <a:cubicBezTo>
                        <a:pt x="17" y="55"/>
                        <a:pt x="20" y="58"/>
                        <a:pt x="22" y="61"/>
                      </a:cubicBezTo>
                      <a:cubicBezTo>
                        <a:pt x="25" y="58"/>
                        <a:pt x="25" y="60"/>
                        <a:pt x="28" y="62"/>
                      </a:cubicBezTo>
                      <a:cubicBezTo>
                        <a:pt x="29" y="63"/>
                        <a:pt x="32" y="63"/>
                        <a:pt x="33" y="62"/>
                      </a:cubicBezTo>
                      <a:cubicBezTo>
                        <a:pt x="36" y="62"/>
                        <a:pt x="38" y="61"/>
                        <a:pt x="38" y="58"/>
                      </a:cubicBezTo>
                      <a:cubicBezTo>
                        <a:pt x="38" y="52"/>
                        <a:pt x="38" y="46"/>
                        <a:pt x="38" y="40"/>
                      </a:cubicBezTo>
                      <a:cubicBezTo>
                        <a:pt x="38" y="36"/>
                        <a:pt x="38" y="32"/>
                        <a:pt x="38" y="28"/>
                      </a:cubicBezTo>
                      <a:cubicBezTo>
                        <a:pt x="38" y="27"/>
                        <a:pt x="38" y="26"/>
                        <a:pt x="39" y="26"/>
                      </a:cubicBezTo>
                      <a:cubicBezTo>
                        <a:pt x="39" y="26"/>
                        <a:pt x="43" y="26"/>
                        <a:pt x="43" y="26"/>
                      </a:cubicBezTo>
                      <a:cubicBezTo>
                        <a:pt x="43" y="20"/>
                        <a:pt x="43" y="13"/>
                        <a:pt x="43" y="7"/>
                      </a:cubicBezTo>
                      <a:cubicBezTo>
                        <a:pt x="46" y="8"/>
                        <a:pt x="48" y="6"/>
                        <a:pt x="51" y="6"/>
                      </a:cubicBezTo>
                      <a:cubicBezTo>
                        <a:pt x="51" y="5"/>
                        <a:pt x="52" y="5"/>
                        <a:pt x="53" y="5"/>
                      </a:cubicBezTo>
                      <a:cubicBezTo>
                        <a:pt x="53" y="5"/>
                        <a:pt x="55" y="8"/>
                        <a:pt x="56" y="8"/>
                      </a:cubicBezTo>
                      <a:cubicBezTo>
                        <a:pt x="57" y="7"/>
                        <a:pt x="56" y="6"/>
                        <a:pt x="58" y="6"/>
                      </a:cubicBezTo>
                      <a:cubicBezTo>
                        <a:pt x="59" y="6"/>
                        <a:pt x="60" y="5"/>
                        <a:pt x="62" y="5"/>
                      </a:cubicBezTo>
                      <a:cubicBezTo>
                        <a:pt x="64" y="4"/>
                        <a:pt x="60" y="2"/>
                        <a:pt x="59" y="2"/>
                      </a:cubicBezTo>
                      <a:cubicBezTo>
                        <a:pt x="54" y="2"/>
                        <a:pt x="50" y="5"/>
                        <a:pt x="45" y="5"/>
                      </a:cubicBezTo>
                      <a:cubicBezTo>
                        <a:pt x="41" y="5"/>
                        <a:pt x="37" y="5"/>
                        <a:pt x="33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733">
                  <a:extLst>
                    <a:ext uri="{FF2B5EF4-FFF2-40B4-BE49-F238E27FC236}">
                      <a16:creationId xmlns:a16="http://schemas.microsoft.com/office/drawing/2014/main" id="{67509033-E37D-41A4-91EF-70CC25150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4660" y="7945921"/>
                  <a:ext cx="930489" cy="1028915"/>
                </a:xfrm>
                <a:custGeom>
                  <a:avLst/>
                  <a:gdLst>
                    <a:gd name="T0" fmla="*/ 89 w 91"/>
                    <a:gd name="T1" fmla="*/ 10 h 95"/>
                    <a:gd name="T2" fmla="*/ 83 w 91"/>
                    <a:gd name="T3" fmla="*/ 4 h 95"/>
                    <a:gd name="T4" fmla="*/ 77 w 91"/>
                    <a:gd name="T5" fmla="*/ 6 h 95"/>
                    <a:gd name="T6" fmla="*/ 72 w 91"/>
                    <a:gd name="T7" fmla="*/ 1 h 95"/>
                    <a:gd name="T8" fmla="*/ 65 w 91"/>
                    <a:gd name="T9" fmla="*/ 1 h 95"/>
                    <a:gd name="T10" fmla="*/ 57 w 91"/>
                    <a:gd name="T11" fmla="*/ 2 h 95"/>
                    <a:gd name="T12" fmla="*/ 48 w 91"/>
                    <a:gd name="T13" fmla="*/ 6 h 95"/>
                    <a:gd name="T14" fmla="*/ 35 w 91"/>
                    <a:gd name="T15" fmla="*/ 2 h 95"/>
                    <a:gd name="T16" fmla="*/ 30 w 91"/>
                    <a:gd name="T17" fmla="*/ 12 h 95"/>
                    <a:gd name="T18" fmla="*/ 19 w 91"/>
                    <a:gd name="T19" fmla="*/ 35 h 95"/>
                    <a:gd name="T20" fmla="*/ 17 w 91"/>
                    <a:gd name="T21" fmla="*/ 48 h 95"/>
                    <a:gd name="T22" fmla="*/ 10 w 91"/>
                    <a:gd name="T23" fmla="*/ 49 h 95"/>
                    <a:gd name="T24" fmla="*/ 2 w 91"/>
                    <a:gd name="T25" fmla="*/ 55 h 95"/>
                    <a:gd name="T26" fmla="*/ 1 w 91"/>
                    <a:gd name="T27" fmla="*/ 59 h 95"/>
                    <a:gd name="T28" fmla="*/ 18 w 91"/>
                    <a:gd name="T29" fmla="*/ 57 h 95"/>
                    <a:gd name="T30" fmla="*/ 26 w 91"/>
                    <a:gd name="T31" fmla="*/ 68 h 95"/>
                    <a:gd name="T32" fmla="*/ 35 w 91"/>
                    <a:gd name="T33" fmla="*/ 63 h 95"/>
                    <a:gd name="T34" fmla="*/ 41 w 91"/>
                    <a:gd name="T35" fmla="*/ 64 h 95"/>
                    <a:gd name="T36" fmla="*/ 46 w 91"/>
                    <a:gd name="T37" fmla="*/ 70 h 95"/>
                    <a:gd name="T38" fmla="*/ 47 w 91"/>
                    <a:gd name="T39" fmla="*/ 78 h 95"/>
                    <a:gd name="T40" fmla="*/ 53 w 91"/>
                    <a:gd name="T41" fmla="*/ 82 h 95"/>
                    <a:gd name="T42" fmla="*/ 60 w 91"/>
                    <a:gd name="T43" fmla="*/ 84 h 95"/>
                    <a:gd name="T44" fmla="*/ 66 w 91"/>
                    <a:gd name="T45" fmla="*/ 87 h 95"/>
                    <a:gd name="T46" fmla="*/ 76 w 91"/>
                    <a:gd name="T47" fmla="*/ 90 h 95"/>
                    <a:gd name="T48" fmla="*/ 84 w 91"/>
                    <a:gd name="T49" fmla="*/ 94 h 95"/>
                    <a:gd name="T50" fmla="*/ 77 w 91"/>
                    <a:gd name="T51" fmla="*/ 85 h 95"/>
                    <a:gd name="T52" fmla="*/ 78 w 91"/>
                    <a:gd name="T53" fmla="*/ 73 h 95"/>
                    <a:gd name="T54" fmla="*/ 80 w 91"/>
                    <a:gd name="T55" fmla="*/ 70 h 95"/>
                    <a:gd name="T56" fmla="*/ 84 w 91"/>
                    <a:gd name="T57" fmla="*/ 63 h 95"/>
                    <a:gd name="T58" fmla="*/ 81 w 91"/>
                    <a:gd name="T59" fmla="*/ 55 h 95"/>
                    <a:gd name="T60" fmla="*/ 81 w 91"/>
                    <a:gd name="T61" fmla="*/ 45 h 95"/>
                    <a:gd name="T62" fmla="*/ 83 w 91"/>
                    <a:gd name="T63" fmla="*/ 28 h 95"/>
                    <a:gd name="T64" fmla="*/ 90 w 91"/>
                    <a:gd name="T65" fmla="*/ 18 h 95"/>
                    <a:gd name="T66" fmla="*/ 90 w 91"/>
                    <a:gd name="T67" fmla="*/ 1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" h="95">
                      <a:moveTo>
                        <a:pt x="90" y="15"/>
                      </a:moveTo>
                      <a:cubicBezTo>
                        <a:pt x="89" y="14"/>
                        <a:pt x="89" y="12"/>
                        <a:pt x="89" y="10"/>
                      </a:cubicBezTo>
                      <a:cubicBezTo>
                        <a:pt x="89" y="9"/>
                        <a:pt x="87" y="8"/>
                        <a:pt x="86" y="7"/>
                      </a:cubicBezTo>
                      <a:cubicBezTo>
                        <a:pt x="86" y="6"/>
                        <a:pt x="84" y="4"/>
                        <a:pt x="83" y="4"/>
                      </a:cubicBezTo>
                      <a:cubicBezTo>
                        <a:pt x="82" y="4"/>
                        <a:pt x="82" y="6"/>
                        <a:pt x="80" y="5"/>
                      </a:cubicBezTo>
                      <a:cubicBezTo>
                        <a:pt x="78" y="4"/>
                        <a:pt x="79" y="5"/>
                        <a:pt x="77" y="6"/>
                      </a:cubicBezTo>
                      <a:cubicBezTo>
                        <a:pt x="77" y="6"/>
                        <a:pt x="75" y="5"/>
                        <a:pt x="75" y="4"/>
                      </a:cubicBezTo>
                      <a:cubicBezTo>
                        <a:pt x="74" y="3"/>
                        <a:pt x="73" y="2"/>
                        <a:pt x="72" y="1"/>
                      </a:cubicBezTo>
                      <a:cubicBezTo>
                        <a:pt x="71" y="0"/>
                        <a:pt x="70" y="2"/>
                        <a:pt x="69" y="2"/>
                      </a:cubicBezTo>
                      <a:cubicBezTo>
                        <a:pt x="68" y="3"/>
                        <a:pt x="66" y="2"/>
                        <a:pt x="65" y="1"/>
                      </a:cubicBezTo>
                      <a:cubicBezTo>
                        <a:pt x="63" y="0"/>
                        <a:pt x="63" y="1"/>
                        <a:pt x="61" y="2"/>
                      </a:cubicBezTo>
                      <a:cubicBezTo>
                        <a:pt x="60" y="3"/>
                        <a:pt x="58" y="2"/>
                        <a:pt x="57" y="2"/>
                      </a:cubicBezTo>
                      <a:cubicBezTo>
                        <a:pt x="56" y="3"/>
                        <a:pt x="53" y="3"/>
                        <a:pt x="52" y="3"/>
                      </a:cubicBezTo>
                      <a:cubicBezTo>
                        <a:pt x="49" y="1"/>
                        <a:pt x="51" y="6"/>
                        <a:pt x="48" y="6"/>
                      </a:cubicBezTo>
                      <a:cubicBezTo>
                        <a:pt x="46" y="7"/>
                        <a:pt x="42" y="6"/>
                        <a:pt x="40" y="5"/>
                      </a:cubicBezTo>
                      <a:cubicBezTo>
                        <a:pt x="38" y="4"/>
                        <a:pt x="37" y="2"/>
                        <a:pt x="35" y="2"/>
                      </a:cubicBezTo>
                      <a:cubicBezTo>
                        <a:pt x="34" y="1"/>
                        <a:pt x="32" y="3"/>
                        <a:pt x="31" y="4"/>
                      </a:cubicBezTo>
                      <a:cubicBezTo>
                        <a:pt x="29" y="6"/>
                        <a:pt x="31" y="9"/>
                        <a:pt x="30" y="12"/>
                      </a:cubicBezTo>
                      <a:cubicBezTo>
                        <a:pt x="27" y="17"/>
                        <a:pt x="27" y="23"/>
                        <a:pt x="24" y="27"/>
                      </a:cubicBezTo>
                      <a:cubicBezTo>
                        <a:pt x="22" y="30"/>
                        <a:pt x="21" y="32"/>
                        <a:pt x="19" y="35"/>
                      </a:cubicBezTo>
                      <a:cubicBezTo>
                        <a:pt x="18" y="37"/>
                        <a:pt x="18" y="39"/>
                        <a:pt x="18" y="41"/>
                      </a:cubicBezTo>
                      <a:cubicBezTo>
                        <a:pt x="18" y="44"/>
                        <a:pt x="19" y="46"/>
                        <a:pt x="17" y="48"/>
                      </a:cubicBezTo>
                      <a:cubicBezTo>
                        <a:pt x="16" y="48"/>
                        <a:pt x="11" y="51"/>
                        <a:pt x="11" y="51"/>
                      </a:cubicBezTo>
                      <a:cubicBezTo>
                        <a:pt x="10" y="51"/>
                        <a:pt x="12" y="48"/>
                        <a:pt x="10" y="49"/>
                      </a:cubicBezTo>
                      <a:cubicBezTo>
                        <a:pt x="7" y="51"/>
                        <a:pt x="7" y="53"/>
                        <a:pt x="5" y="50"/>
                      </a:cubicBezTo>
                      <a:cubicBezTo>
                        <a:pt x="4" y="51"/>
                        <a:pt x="2" y="53"/>
                        <a:pt x="2" y="55"/>
                      </a:cubicBezTo>
                      <a:cubicBezTo>
                        <a:pt x="2" y="55"/>
                        <a:pt x="2" y="56"/>
                        <a:pt x="1" y="56"/>
                      </a:cubicBezTo>
                      <a:cubicBezTo>
                        <a:pt x="0" y="57"/>
                        <a:pt x="1" y="58"/>
                        <a:pt x="1" y="59"/>
                      </a:cubicBezTo>
                      <a:cubicBezTo>
                        <a:pt x="5" y="56"/>
                        <a:pt x="8" y="57"/>
                        <a:pt x="13" y="57"/>
                      </a:cubicBezTo>
                      <a:cubicBezTo>
                        <a:pt x="15" y="57"/>
                        <a:pt x="16" y="57"/>
                        <a:pt x="18" y="57"/>
                      </a:cubicBezTo>
                      <a:cubicBezTo>
                        <a:pt x="20" y="57"/>
                        <a:pt x="21" y="60"/>
                        <a:pt x="22" y="62"/>
                      </a:cubicBezTo>
                      <a:cubicBezTo>
                        <a:pt x="23" y="64"/>
                        <a:pt x="24" y="67"/>
                        <a:pt x="26" y="68"/>
                      </a:cubicBezTo>
                      <a:cubicBezTo>
                        <a:pt x="27" y="69"/>
                        <a:pt x="31" y="68"/>
                        <a:pt x="33" y="67"/>
                      </a:cubicBezTo>
                      <a:cubicBezTo>
                        <a:pt x="34" y="67"/>
                        <a:pt x="34" y="64"/>
                        <a:pt x="35" y="63"/>
                      </a:cubicBezTo>
                      <a:cubicBezTo>
                        <a:pt x="35" y="61"/>
                        <a:pt x="38" y="62"/>
                        <a:pt x="39" y="62"/>
                      </a:cubicBezTo>
                      <a:cubicBezTo>
                        <a:pt x="39" y="64"/>
                        <a:pt x="39" y="64"/>
                        <a:pt x="41" y="64"/>
                      </a:cubicBezTo>
                      <a:cubicBezTo>
                        <a:pt x="42" y="64"/>
                        <a:pt x="45" y="63"/>
                        <a:pt x="45" y="65"/>
                      </a:cubicBezTo>
                      <a:cubicBezTo>
                        <a:pt x="45" y="67"/>
                        <a:pt x="46" y="68"/>
                        <a:pt x="46" y="70"/>
                      </a:cubicBezTo>
                      <a:cubicBezTo>
                        <a:pt x="46" y="71"/>
                        <a:pt x="46" y="72"/>
                        <a:pt x="45" y="74"/>
                      </a:cubicBezTo>
                      <a:cubicBezTo>
                        <a:pt x="45" y="75"/>
                        <a:pt x="46" y="77"/>
                        <a:pt x="47" y="78"/>
                      </a:cubicBezTo>
                      <a:cubicBezTo>
                        <a:pt x="48" y="79"/>
                        <a:pt x="47" y="81"/>
                        <a:pt x="47" y="82"/>
                      </a:cubicBezTo>
                      <a:cubicBezTo>
                        <a:pt x="47" y="85"/>
                        <a:pt x="52" y="82"/>
                        <a:pt x="53" y="82"/>
                      </a:cubicBezTo>
                      <a:cubicBezTo>
                        <a:pt x="55" y="82"/>
                        <a:pt x="56" y="82"/>
                        <a:pt x="57" y="83"/>
                      </a:cubicBezTo>
                      <a:cubicBezTo>
                        <a:pt x="59" y="85"/>
                        <a:pt x="58" y="84"/>
                        <a:pt x="60" y="84"/>
                      </a:cubicBezTo>
                      <a:cubicBezTo>
                        <a:pt x="62" y="84"/>
                        <a:pt x="62" y="85"/>
                        <a:pt x="63" y="86"/>
                      </a:cubicBezTo>
                      <a:cubicBezTo>
                        <a:pt x="64" y="86"/>
                        <a:pt x="65" y="87"/>
                        <a:pt x="66" y="87"/>
                      </a:cubicBezTo>
                      <a:cubicBezTo>
                        <a:pt x="69" y="88"/>
                        <a:pt x="70" y="88"/>
                        <a:pt x="71" y="85"/>
                      </a:cubicBezTo>
                      <a:cubicBezTo>
                        <a:pt x="72" y="88"/>
                        <a:pt x="73" y="89"/>
                        <a:pt x="76" y="90"/>
                      </a:cubicBezTo>
                      <a:cubicBezTo>
                        <a:pt x="78" y="91"/>
                        <a:pt x="78" y="94"/>
                        <a:pt x="80" y="95"/>
                      </a:cubicBezTo>
                      <a:cubicBezTo>
                        <a:pt x="80" y="95"/>
                        <a:pt x="84" y="94"/>
                        <a:pt x="84" y="94"/>
                      </a:cubicBezTo>
                      <a:cubicBezTo>
                        <a:pt x="84" y="92"/>
                        <a:pt x="85" y="88"/>
                        <a:pt x="83" y="89"/>
                      </a:cubicBezTo>
                      <a:cubicBezTo>
                        <a:pt x="80" y="90"/>
                        <a:pt x="78" y="88"/>
                        <a:pt x="77" y="85"/>
                      </a:cubicBezTo>
                      <a:cubicBezTo>
                        <a:pt x="77" y="83"/>
                        <a:pt x="79" y="80"/>
                        <a:pt x="78" y="77"/>
                      </a:cubicBezTo>
                      <a:cubicBezTo>
                        <a:pt x="78" y="76"/>
                        <a:pt x="77" y="74"/>
                        <a:pt x="78" y="73"/>
                      </a:cubicBezTo>
                      <a:cubicBezTo>
                        <a:pt x="78" y="73"/>
                        <a:pt x="78" y="72"/>
                        <a:pt x="79" y="72"/>
                      </a:cubicBezTo>
                      <a:cubicBezTo>
                        <a:pt x="80" y="72"/>
                        <a:pt x="79" y="70"/>
                        <a:pt x="80" y="70"/>
                      </a:cubicBezTo>
                      <a:cubicBezTo>
                        <a:pt x="81" y="68"/>
                        <a:pt x="86" y="68"/>
                        <a:pt x="87" y="68"/>
                      </a:cubicBezTo>
                      <a:cubicBezTo>
                        <a:pt x="85" y="67"/>
                        <a:pt x="86" y="64"/>
                        <a:pt x="84" y="63"/>
                      </a:cubicBezTo>
                      <a:cubicBezTo>
                        <a:pt x="83" y="62"/>
                        <a:pt x="82" y="61"/>
                        <a:pt x="82" y="60"/>
                      </a:cubicBezTo>
                      <a:cubicBezTo>
                        <a:pt x="82" y="58"/>
                        <a:pt x="82" y="56"/>
                        <a:pt x="81" y="55"/>
                      </a:cubicBezTo>
                      <a:cubicBezTo>
                        <a:pt x="81" y="53"/>
                        <a:pt x="80" y="52"/>
                        <a:pt x="80" y="50"/>
                      </a:cubicBezTo>
                      <a:cubicBezTo>
                        <a:pt x="80" y="49"/>
                        <a:pt x="80" y="44"/>
                        <a:pt x="81" y="45"/>
                      </a:cubicBezTo>
                      <a:cubicBezTo>
                        <a:pt x="80" y="41"/>
                        <a:pt x="80" y="39"/>
                        <a:pt x="82" y="35"/>
                      </a:cubicBezTo>
                      <a:cubicBezTo>
                        <a:pt x="83" y="32"/>
                        <a:pt x="83" y="31"/>
                        <a:pt x="83" y="28"/>
                      </a:cubicBezTo>
                      <a:cubicBezTo>
                        <a:pt x="83" y="25"/>
                        <a:pt x="85" y="23"/>
                        <a:pt x="87" y="21"/>
                      </a:cubicBezTo>
                      <a:cubicBezTo>
                        <a:pt x="88" y="20"/>
                        <a:pt x="89" y="19"/>
                        <a:pt x="90" y="18"/>
                      </a:cubicBezTo>
                      <a:cubicBezTo>
                        <a:pt x="91" y="17"/>
                        <a:pt x="91" y="17"/>
                        <a:pt x="90" y="15"/>
                      </a:cubicBezTo>
                      <a:cubicBezTo>
                        <a:pt x="89" y="15"/>
                        <a:pt x="91" y="16"/>
                        <a:pt x="90" y="1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734">
                  <a:extLst>
                    <a:ext uri="{FF2B5EF4-FFF2-40B4-BE49-F238E27FC236}">
                      <a16:creationId xmlns:a16="http://schemas.microsoft.com/office/drawing/2014/main" id="{7F0AA2AC-5308-459A-BD8A-4D6097363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74206" y="8554418"/>
                  <a:ext cx="575021" cy="682258"/>
                </a:xfrm>
                <a:custGeom>
                  <a:avLst/>
                  <a:gdLst>
                    <a:gd name="T0" fmla="*/ 51 w 56"/>
                    <a:gd name="T1" fmla="*/ 27 h 63"/>
                    <a:gd name="T2" fmla="*/ 48 w 56"/>
                    <a:gd name="T3" fmla="*/ 26 h 63"/>
                    <a:gd name="T4" fmla="*/ 47 w 56"/>
                    <a:gd name="T5" fmla="*/ 21 h 63"/>
                    <a:gd name="T6" fmla="*/ 46 w 56"/>
                    <a:gd name="T7" fmla="*/ 12 h 63"/>
                    <a:gd name="T8" fmla="*/ 46 w 56"/>
                    <a:gd name="T9" fmla="*/ 8 h 63"/>
                    <a:gd name="T10" fmla="*/ 43 w 56"/>
                    <a:gd name="T11" fmla="*/ 8 h 63"/>
                    <a:gd name="T12" fmla="*/ 40 w 56"/>
                    <a:gd name="T13" fmla="*/ 6 h 63"/>
                    <a:gd name="T14" fmla="*/ 35 w 56"/>
                    <a:gd name="T15" fmla="*/ 8 h 63"/>
                    <a:gd name="T16" fmla="*/ 34 w 56"/>
                    <a:gd name="T17" fmla="*/ 11 h 63"/>
                    <a:gd name="T18" fmla="*/ 29 w 56"/>
                    <a:gd name="T19" fmla="*/ 12 h 63"/>
                    <a:gd name="T20" fmla="*/ 18 w 56"/>
                    <a:gd name="T21" fmla="*/ 1 h 63"/>
                    <a:gd name="T22" fmla="*/ 3 w 56"/>
                    <a:gd name="T23" fmla="*/ 2 h 63"/>
                    <a:gd name="T24" fmla="*/ 6 w 56"/>
                    <a:gd name="T25" fmla="*/ 12 h 63"/>
                    <a:gd name="T26" fmla="*/ 6 w 56"/>
                    <a:gd name="T27" fmla="*/ 16 h 63"/>
                    <a:gd name="T28" fmla="*/ 6 w 56"/>
                    <a:gd name="T29" fmla="*/ 20 h 63"/>
                    <a:gd name="T30" fmla="*/ 8 w 56"/>
                    <a:gd name="T31" fmla="*/ 33 h 63"/>
                    <a:gd name="T32" fmla="*/ 3 w 56"/>
                    <a:gd name="T33" fmla="*/ 41 h 63"/>
                    <a:gd name="T34" fmla="*/ 0 w 56"/>
                    <a:gd name="T35" fmla="*/ 50 h 63"/>
                    <a:gd name="T36" fmla="*/ 0 w 56"/>
                    <a:gd name="T37" fmla="*/ 55 h 63"/>
                    <a:gd name="T38" fmla="*/ 0 w 56"/>
                    <a:gd name="T39" fmla="*/ 59 h 63"/>
                    <a:gd name="T40" fmla="*/ 3 w 56"/>
                    <a:gd name="T41" fmla="*/ 59 h 63"/>
                    <a:gd name="T42" fmla="*/ 8 w 56"/>
                    <a:gd name="T43" fmla="*/ 58 h 63"/>
                    <a:gd name="T44" fmla="*/ 9 w 56"/>
                    <a:gd name="T45" fmla="*/ 59 h 63"/>
                    <a:gd name="T46" fmla="*/ 16 w 56"/>
                    <a:gd name="T47" fmla="*/ 59 h 63"/>
                    <a:gd name="T48" fmla="*/ 25 w 56"/>
                    <a:gd name="T49" fmla="*/ 59 h 63"/>
                    <a:gd name="T50" fmla="*/ 30 w 56"/>
                    <a:gd name="T51" fmla="*/ 59 h 63"/>
                    <a:gd name="T52" fmla="*/ 39 w 56"/>
                    <a:gd name="T53" fmla="*/ 62 h 63"/>
                    <a:gd name="T54" fmla="*/ 53 w 56"/>
                    <a:gd name="T55" fmla="*/ 60 h 63"/>
                    <a:gd name="T56" fmla="*/ 46 w 56"/>
                    <a:gd name="T57" fmla="*/ 51 h 63"/>
                    <a:gd name="T58" fmla="*/ 46 w 56"/>
                    <a:gd name="T59" fmla="*/ 37 h 63"/>
                    <a:gd name="T60" fmla="*/ 56 w 56"/>
                    <a:gd name="T61" fmla="*/ 35 h 63"/>
                    <a:gd name="T62" fmla="*/ 56 w 56"/>
                    <a:gd name="T63" fmla="*/ 27 h 63"/>
                    <a:gd name="T64" fmla="*/ 51 w 56"/>
                    <a:gd name="T65" fmla="*/ 2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6" h="63">
                      <a:moveTo>
                        <a:pt x="51" y="27"/>
                      </a:moveTo>
                      <a:cubicBezTo>
                        <a:pt x="49" y="27"/>
                        <a:pt x="48" y="28"/>
                        <a:pt x="48" y="26"/>
                      </a:cubicBezTo>
                      <a:cubicBezTo>
                        <a:pt x="48" y="24"/>
                        <a:pt x="48" y="23"/>
                        <a:pt x="47" y="21"/>
                      </a:cubicBezTo>
                      <a:cubicBezTo>
                        <a:pt x="45" y="18"/>
                        <a:pt x="48" y="15"/>
                        <a:pt x="46" y="12"/>
                      </a:cubicBezTo>
                      <a:cubicBezTo>
                        <a:pt x="46" y="11"/>
                        <a:pt x="46" y="8"/>
                        <a:pt x="46" y="8"/>
                      </a:cubicBezTo>
                      <a:cubicBezTo>
                        <a:pt x="46" y="8"/>
                        <a:pt x="43" y="8"/>
                        <a:pt x="43" y="8"/>
                      </a:cubicBezTo>
                      <a:cubicBezTo>
                        <a:pt x="40" y="8"/>
                        <a:pt x="40" y="9"/>
                        <a:pt x="40" y="6"/>
                      </a:cubicBezTo>
                      <a:cubicBezTo>
                        <a:pt x="37" y="6"/>
                        <a:pt x="36" y="5"/>
                        <a:pt x="35" y="8"/>
                      </a:cubicBezTo>
                      <a:cubicBezTo>
                        <a:pt x="35" y="8"/>
                        <a:pt x="35" y="11"/>
                        <a:pt x="34" y="11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2" y="13"/>
                        <a:pt x="24" y="1"/>
                        <a:pt x="18" y="1"/>
                      </a:cubicBezTo>
                      <a:cubicBezTo>
                        <a:pt x="13" y="1"/>
                        <a:pt x="7" y="0"/>
                        <a:pt x="3" y="2"/>
                      </a:cubicBezTo>
                      <a:cubicBezTo>
                        <a:pt x="1" y="4"/>
                        <a:pt x="6" y="10"/>
                        <a:pt x="6" y="12"/>
                      </a:cubicBezTo>
                      <a:cubicBezTo>
                        <a:pt x="7" y="13"/>
                        <a:pt x="7" y="15"/>
                        <a:pt x="6" y="16"/>
                      </a:cubicBezTo>
                      <a:cubicBezTo>
                        <a:pt x="4" y="17"/>
                        <a:pt x="6" y="19"/>
                        <a:pt x="6" y="20"/>
                      </a:cubicBezTo>
                      <a:cubicBezTo>
                        <a:pt x="9" y="24"/>
                        <a:pt x="11" y="29"/>
                        <a:pt x="8" y="33"/>
                      </a:cubicBezTo>
                      <a:cubicBezTo>
                        <a:pt x="6" y="36"/>
                        <a:pt x="4" y="38"/>
                        <a:pt x="3" y="41"/>
                      </a:cubicBezTo>
                      <a:cubicBezTo>
                        <a:pt x="2" y="44"/>
                        <a:pt x="1" y="47"/>
                        <a:pt x="0" y="50"/>
                      </a:cubicBezTo>
                      <a:cubicBezTo>
                        <a:pt x="0" y="52"/>
                        <a:pt x="0" y="54"/>
                        <a:pt x="0" y="55"/>
                      </a:cubicBezTo>
                      <a:cubicBezTo>
                        <a:pt x="0" y="56"/>
                        <a:pt x="0" y="58"/>
                        <a:pt x="0" y="59"/>
                      </a:cubicBezTo>
                      <a:cubicBezTo>
                        <a:pt x="1" y="59"/>
                        <a:pt x="2" y="59"/>
                        <a:pt x="3" y="59"/>
                      </a:cubicBezTo>
                      <a:cubicBezTo>
                        <a:pt x="5" y="59"/>
                        <a:pt x="5" y="56"/>
                        <a:pt x="8" y="58"/>
                      </a:cubicBezTo>
                      <a:cubicBezTo>
                        <a:pt x="8" y="58"/>
                        <a:pt x="9" y="59"/>
                        <a:pt x="9" y="59"/>
                      </a:cubicBezTo>
                      <a:cubicBezTo>
                        <a:pt x="12" y="59"/>
                        <a:pt x="14" y="59"/>
                        <a:pt x="16" y="59"/>
                      </a:cubicBezTo>
                      <a:cubicBezTo>
                        <a:pt x="19" y="59"/>
                        <a:pt x="22" y="59"/>
                        <a:pt x="25" y="59"/>
                      </a:cubicBezTo>
                      <a:cubicBezTo>
                        <a:pt x="26" y="59"/>
                        <a:pt x="29" y="59"/>
                        <a:pt x="30" y="59"/>
                      </a:cubicBezTo>
                      <a:cubicBezTo>
                        <a:pt x="32" y="63"/>
                        <a:pt x="36" y="62"/>
                        <a:pt x="39" y="62"/>
                      </a:cubicBezTo>
                      <a:cubicBezTo>
                        <a:pt x="44" y="62"/>
                        <a:pt x="48" y="61"/>
                        <a:pt x="53" y="60"/>
                      </a:cubicBezTo>
                      <a:cubicBezTo>
                        <a:pt x="50" y="57"/>
                        <a:pt x="46" y="55"/>
                        <a:pt x="46" y="51"/>
                      </a:cubicBezTo>
                      <a:cubicBezTo>
                        <a:pt x="46" y="46"/>
                        <a:pt x="46" y="41"/>
                        <a:pt x="46" y="37"/>
                      </a:cubicBezTo>
                      <a:cubicBezTo>
                        <a:pt x="46" y="36"/>
                        <a:pt x="56" y="38"/>
                        <a:pt x="56" y="35"/>
                      </a:cubicBezTo>
                      <a:cubicBezTo>
                        <a:pt x="56" y="33"/>
                        <a:pt x="56" y="30"/>
                        <a:pt x="56" y="27"/>
                      </a:cubicBezTo>
                      <a:cubicBezTo>
                        <a:pt x="56" y="24"/>
                        <a:pt x="53" y="27"/>
                        <a:pt x="51" y="2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735">
                  <a:extLst>
                    <a:ext uri="{FF2B5EF4-FFF2-40B4-BE49-F238E27FC236}">
                      <a16:creationId xmlns:a16="http://schemas.microsoft.com/office/drawing/2014/main" id="{F520DF48-18BE-4659-9ABB-208722BDF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43614" y="9203480"/>
                  <a:ext cx="470472" cy="519990"/>
                </a:xfrm>
                <a:custGeom>
                  <a:avLst/>
                  <a:gdLst>
                    <a:gd name="T0" fmla="*/ 25 w 46"/>
                    <a:gd name="T1" fmla="*/ 2 h 48"/>
                    <a:gd name="T2" fmla="*/ 21 w 46"/>
                    <a:gd name="T3" fmla="*/ 3 h 48"/>
                    <a:gd name="T4" fmla="*/ 18 w 46"/>
                    <a:gd name="T5" fmla="*/ 4 h 48"/>
                    <a:gd name="T6" fmla="*/ 6 w 46"/>
                    <a:gd name="T7" fmla="*/ 4 h 48"/>
                    <a:gd name="T8" fmla="*/ 6 w 46"/>
                    <a:gd name="T9" fmla="*/ 18 h 48"/>
                    <a:gd name="T10" fmla="*/ 6 w 46"/>
                    <a:gd name="T11" fmla="*/ 23 h 48"/>
                    <a:gd name="T12" fmla="*/ 1 w 46"/>
                    <a:gd name="T13" fmla="*/ 24 h 48"/>
                    <a:gd name="T14" fmla="*/ 1 w 46"/>
                    <a:gd name="T15" fmla="*/ 31 h 48"/>
                    <a:gd name="T16" fmla="*/ 1 w 46"/>
                    <a:gd name="T17" fmla="*/ 38 h 48"/>
                    <a:gd name="T18" fmla="*/ 4 w 46"/>
                    <a:gd name="T19" fmla="*/ 47 h 48"/>
                    <a:gd name="T20" fmla="*/ 8 w 46"/>
                    <a:gd name="T21" fmla="*/ 48 h 48"/>
                    <a:gd name="T22" fmla="*/ 13 w 46"/>
                    <a:gd name="T23" fmla="*/ 44 h 48"/>
                    <a:gd name="T24" fmla="*/ 19 w 46"/>
                    <a:gd name="T25" fmla="*/ 41 h 48"/>
                    <a:gd name="T26" fmla="*/ 29 w 46"/>
                    <a:gd name="T27" fmla="*/ 39 h 48"/>
                    <a:gd name="T28" fmla="*/ 31 w 46"/>
                    <a:gd name="T29" fmla="*/ 37 h 48"/>
                    <a:gd name="T30" fmla="*/ 34 w 46"/>
                    <a:gd name="T31" fmla="*/ 34 h 48"/>
                    <a:gd name="T32" fmla="*/ 43 w 46"/>
                    <a:gd name="T33" fmla="*/ 26 h 48"/>
                    <a:gd name="T34" fmla="*/ 44 w 46"/>
                    <a:gd name="T35" fmla="*/ 22 h 48"/>
                    <a:gd name="T36" fmla="*/ 40 w 46"/>
                    <a:gd name="T37" fmla="*/ 21 h 48"/>
                    <a:gd name="T38" fmla="*/ 38 w 46"/>
                    <a:gd name="T39" fmla="*/ 17 h 48"/>
                    <a:gd name="T40" fmla="*/ 39 w 46"/>
                    <a:gd name="T41" fmla="*/ 15 h 48"/>
                    <a:gd name="T42" fmla="*/ 36 w 46"/>
                    <a:gd name="T43" fmla="*/ 14 h 48"/>
                    <a:gd name="T44" fmla="*/ 36 w 46"/>
                    <a:gd name="T45" fmla="*/ 13 h 48"/>
                    <a:gd name="T46" fmla="*/ 34 w 46"/>
                    <a:gd name="T47" fmla="*/ 12 h 48"/>
                    <a:gd name="T48" fmla="*/ 30 w 46"/>
                    <a:gd name="T49" fmla="*/ 7 h 48"/>
                    <a:gd name="T50" fmla="*/ 25 w 46"/>
                    <a:gd name="T51" fmla="*/ 2 h 48"/>
                    <a:gd name="T52" fmla="*/ 25 w 46"/>
                    <a:gd name="T53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6" h="48">
                      <a:moveTo>
                        <a:pt x="25" y="2"/>
                      </a:moveTo>
                      <a:cubicBezTo>
                        <a:pt x="24" y="3"/>
                        <a:pt x="22" y="3"/>
                        <a:pt x="21" y="3"/>
                      </a:cubicBezTo>
                      <a:cubicBezTo>
                        <a:pt x="19" y="3"/>
                        <a:pt x="20" y="6"/>
                        <a:pt x="18" y="4"/>
                      </a:cubicBezTo>
                      <a:cubicBezTo>
                        <a:pt x="15" y="0"/>
                        <a:pt x="10" y="5"/>
                        <a:pt x="6" y="4"/>
                      </a:cubicBezTo>
                      <a:cubicBezTo>
                        <a:pt x="6" y="9"/>
                        <a:pt x="6" y="14"/>
                        <a:pt x="6" y="18"/>
                      </a:cubicBezTo>
                      <a:cubicBezTo>
                        <a:pt x="6" y="19"/>
                        <a:pt x="7" y="23"/>
                        <a:pt x="6" y="23"/>
                      </a:cubicBezTo>
                      <a:cubicBezTo>
                        <a:pt x="5" y="24"/>
                        <a:pt x="1" y="22"/>
                        <a:pt x="1" y="24"/>
                      </a:cubicBezTo>
                      <a:cubicBezTo>
                        <a:pt x="1" y="26"/>
                        <a:pt x="1" y="29"/>
                        <a:pt x="1" y="31"/>
                      </a:cubicBezTo>
                      <a:cubicBezTo>
                        <a:pt x="1" y="33"/>
                        <a:pt x="0" y="36"/>
                        <a:pt x="1" y="38"/>
                      </a:cubicBezTo>
                      <a:cubicBezTo>
                        <a:pt x="5" y="39"/>
                        <a:pt x="6" y="44"/>
                        <a:pt x="4" y="47"/>
                      </a:cubicBezTo>
                      <a:cubicBezTo>
                        <a:pt x="4" y="48"/>
                        <a:pt x="8" y="48"/>
                        <a:pt x="8" y="48"/>
                      </a:cubicBezTo>
                      <a:cubicBezTo>
                        <a:pt x="10" y="48"/>
                        <a:pt x="11" y="46"/>
                        <a:pt x="13" y="44"/>
                      </a:cubicBezTo>
                      <a:cubicBezTo>
                        <a:pt x="15" y="42"/>
                        <a:pt x="15" y="39"/>
                        <a:pt x="19" y="41"/>
                      </a:cubicBezTo>
                      <a:cubicBezTo>
                        <a:pt x="23" y="43"/>
                        <a:pt x="27" y="44"/>
                        <a:pt x="29" y="39"/>
                      </a:cubicBezTo>
                      <a:cubicBezTo>
                        <a:pt x="29" y="38"/>
                        <a:pt x="29" y="37"/>
                        <a:pt x="31" y="37"/>
                      </a:cubicBezTo>
                      <a:cubicBezTo>
                        <a:pt x="33" y="37"/>
                        <a:pt x="34" y="35"/>
                        <a:pt x="34" y="34"/>
                      </a:cubicBezTo>
                      <a:cubicBezTo>
                        <a:pt x="36" y="31"/>
                        <a:pt x="40" y="28"/>
                        <a:pt x="43" y="26"/>
                      </a:cubicBezTo>
                      <a:cubicBezTo>
                        <a:pt x="45" y="25"/>
                        <a:pt x="46" y="24"/>
                        <a:pt x="44" y="22"/>
                      </a:cubicBezTo>
                      <a:cubicBezTo>
                        <a:pt x="43" y="21"/>
                        <a:pt x="40" y="22"/>
                        <a:pt x="40" y="21"/>
                      </a:cubicBezTo>
                      <a:cubicBezTo>
                        <a:pt x="39" y="20"/>
                        <a:pt x="38" y="19"/>
                        <a:pt x="38" y="17"/>
                      </a:cubicBezTo>
                      <a:cubicBezTo>
                        <a:pt x="38" y="17"/>
                        <a:pt x="39" y="16"/>
                        <a:pt x="39" y="15"/>
                      </a:cubicBezTo>
                      <a:cubicBezTo>
                        <a:pt x="38" y="15"/>
                        <a:pt x="37" y="15"/>
                        <a:pt x="36" y="14"/>
                      </a:cubicBezTo>
                      <a:cubicBezTo>
                        <a:pt x="36" y="14"/>
                        <a:pt x="37" y="13"/>
                        <a:pt x="36" y="13"/>
                      </a:cubicBezTo>
                      <a:cubicBezTo>
                        <a:pt x="35" y="13"/>
                        <a:pt x="35" y="12"/>
                        <a:pt x="34" y="12"/>
                      </a:cubicBezTo>
                      <a:cubicBezTo>
                        <a:pt x="32" y="11"/>
                        <a:pt x="31" y="10"/>
                        <a:pt x="30" y="7"/>
                      </a:cubicBezTo>
                      <a:cubicBezTo>
                        <a:pt x="30" y="6"/>
                        <a:pt x="27" y="2"/>
                        <a:pt x="25" y="2"/>
                      </a:cubicBezTo>
                      <a:cubicBezTo>
                        <a:pt x="25" y="2"/>
                        <a:pt x="26" y="2"/>
                        <a:pt x="25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736">
                  <a:extLst>
                    <a:ext uri="{FF2B5EF4-FFF2-40B4-BE49-F238E27FC236}">
                      <a16:creationId xmlns:a16="http://schemas.microsoft.com/office/drawing/2014/main" id="{A1C91088-A50A-46AE-B918-E26DCDB06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8016" y="9096529"/>
                  <a:ext cx="400771" cy="376162"/>
                </a:xfrm>
                <a:custGeom>
                  <a:avLst/>
                  <a:gdLst>
                    <a:gd name="T0" fmla="*/ 39 w 39"/>
                    <a:gd name="T1" fmla="*/ 22 h 35"/>
                    <a:gd name="T2" fmla="*/ 38 w 39"/>
                    <a:gd name="T3" fmla="*/ 18 h 35"/>
                    <a:gd name="T4" fmla="*/ 39 w 39"/>
                    <a:gd name="T5" fmla="*/ 14 h 35"/>
                    <a:gd name="T6" fmla="*/ 38 w 39"/>
                    <a:gd name="T7" fmla="*/ 7 h 35"/>
                    <a:gd name="T8" fmla="*/ 27 w 39"/>
                    <a:gd name="T9" fmla="*/ 2 h 35"/>
                    <a:gd name="T10" fmla="*/ 24 w 39"/>
                    <a:gd name="T11" fmla="*/ 0 h 35"/>
                    <a:gd name="T12" fmla="*/ 19 w 39"/>
                    <a:gd name="T13" fmla="*/ 3 h 35"/>
                    <a:gd name="T14" fmla="*/ 13 w 39"/>
                    <a:gd name="T15" fmla="*/ 7 h 35"/>
                    <a:gd name="T16" fmla="*/ 9 w 39"/>
                    <a:gd name="T17" fmla="*/ 12 h 35"/>
                    <a:gd name="T18" fmla="*/ 2 w 39"/>
                    <a:gd name="T19" fmla="*/ 12 h 35"/>
                    <a:gd name="T20" fmla="*/ 5 w 39"/>
                    <a:gd name="T21" fmla="*/ 16 h 35"/>
                    <a:gd name="T22" fmla="*/ 8 w 39"/>
                    <a:gd name="T23" fmla="*/ 21 h 35"/>
                    <a:gd name="T24" fmla="*/ 11 w 39"/>
                    <a:gd name="T25" fmla="*/ 23 h 35"/>
                    <a:gd name="T26" fmla="*/ 11 w 39"/>
                    <a:gd name="T27" fmla="*/ 24 h 35"/>
                    <a:gd name="T28" fmla="*/ 14 w 39"/>
                    <a:gd name="T29" fmla="*/ 25 h 35"/>
                    <a:gd name="T30" fmla="*/ 13 w 39"/>
                    <a:gd name="T31" fmla="*/ 28 h 35"/>
                    <a:gd name="T32" fmla="*/ 15 w 39"/>
                    <a:gd name="T33" fmla="*/ 31 h 35"/>
                    <a:gd name="T34" fmla="*/ 20 w 39"/>
                    <a:gd name="T35" fmla="*/ 34 h 35"/>
                    <a:gd name="T36" fmla="*/ 25 w 39"/>
                    <a:gd name="T37" fmla="*/ 35 h 35"/>
                    <a:gd name="T38" fmla="*/ 27 w 39"/>
                    <a:gd name="T39" fmla="*/ 35 h 35"/>
                    <a:gd name="T40" fmla="*/ 34 w 39"/>
                    <a:gd name="T41" fmla="*/ 31 h 35"/>
                    <a:gd name="T42" fmla="*/ 36 w 39"/>
                    <a:gd name="T43" fmla="*/ 27 h 35"/>
                    <a:gd name="T44" fmla="*/ 39 w 39"/>
                    <a:gd name="T45" fmla="*/ 2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" h="35">
                      <a:moveTo>
                        <a:pt x="39" y="22"/>
                      </a:moveTo>
                      <a:cubicBezTo>
                        <a:pt x="39" y="21"/>
                        <a:pt x="38" y="19"/>
                        <a:pt x="38" y="18"/>
                      </a:cubicBezTo>
                      <a:cubicBezTo>
                        <a:pt x="38" y="16"/>
                        <a:pt x="39" y="15"/>
                        <a:pt x="39" y="14"/>
                      </a:cubicBezTo>
                      <a:cubicBezTo>
                        <a:pt x="39" y="11"/>
                        <a:pt x="39" y="9"/>
                        <a:pt x="38" y="7"/>
                      </a:cubicBezTo>
                      <a:cubicBezTo>
                        <a:pt x="38" y="4"/>
                        <a:pt x="29" y="2"/>
                        <a:pt x="27" y="2"/>
                      </a:cubicBezTo>
                      <a:cubicBezTo>
                        <a:pt x="27" y="0"/>
                        <a:pt x="27" y="0"/>
                        <a:pt x="24" y="0"/>
                      </a:cubicBezTo>
                      <a:cubicBezTo>
                        <a:pt x="21" y="0"/>
                        <a:pt x="21" y="1"/>
                        <a:pt x="19" y="3"/>
                      </a:cubicBezTo>
                      <a:cubicBezTo>
                        <a:pt x="18" y="5"/>
                        <a:pt x="15" y="6"/>
                        <a:pt x="13" y="7"/>
                      </a:cubicBezTo>
                      <a:cubicBezTo>
                        <a:pt x="12" y="9"/>
                        <a:pt x="11" y="12"/>
                        <a:pt x="9" y="12"/>
                      </a:cubicBezTo>
                      <a:cubicBezTo>
                        <a:pt x="7" y="12"/>
                        <a:pt x="5" y="11"/>
                        <a:pt x="2" y="12"/>
                      </a:cubicBezTo>
                      <a:cubicBezTo>
                        <a:pt x="0" y="13"/>
                        <a:pt x="4" y="15"/>
                        <a:pt x="5" y="16"/>
                      </a:cubicBezTo>
                      <a:cubicBezTo>
                        <a:pt x="6" y="18"/>
                        <a:pt x="6" y="20"/>
                        <a:pt x="8" y="21"/>
                      </a:cubicBezTo>
                      <a:cubicBezTo>
                        <a:pt x="9" y="22"/>
                        <a:pt x="10" y="23"/>
                        <a:pt x="11" y="23"/>
                      </a:cubicBezTo>
                      <a:cubicBezTo>
                        <a:pt x="12" y="23"/>
                        <a:pt x="11" y="24"/>
                        <a:pt x="11" y="24"/>
                      </a:cubicBezTo>
                      <a:cubicBezTo>
                        <a:pt x="12" y="24"/>
                        <a:pt x="13" y="25"/>
                        <a:pt x="14" y="25"/>
                      </a:cubicBezTo>
                      <a:cubicBezTo>
                        <a:pt x="14" y="26"/>
                        <a:pt x="13" y="27"/>
                        <a:pt x="13" y="28"/>
                      </a:cubicBezTo>
                      <a:cubicBezTo>
                        <a:pt x="13" y="29"/>
                        <a:pt x="14" y="31"/>
                        <a:pt x="15" y="31"/>
                      </a:cubicBezTo>
                      <a:cubicBezTo>
                        <a:pt x="18" y="31"/>
                        <a:pt x="19" y="31"/>
                        <a:pt x="20" y="34"/>
                      </a:cubicBezTo>
                      <a:cubicBezTo>
                        <a:pt x="21" y="35"/>
                        <a:pt x="23" y="34"/>
                        <a:pt x="25" y="35"/>
                      </a:cubicBezTo>
                      <a:cubicBezTo>
                        <a:pt x="26" y="35"/>
                        <a:pt x="26" y="35"/>
                        <a:pt x="27" y="35"/>
                      </a:cubicBezTo>
                      <a:cubicBezTo>
                        <a:pt x="31" y="35"/>
                        <a:pt x="32" y="34"/>
                        <a:pt x="34" y="31"/>
                      </a:cubicBezTo>
                      <a:cubicBezTo>
                        <a:pt x="35" y="30"/>
                        <a:pt x="36" y="28"/>
                        <a:pt x="36" y="27"/>
                      </a:cubicBezTo>
                      <a:cubicBezTo>
                        <a:pt x="37" y="25"/>
                        <a:pt x="39" y="24"/>
                        <a:pt x="39" y="2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737">
                  <a:extLst>
                    <a:ext uri="{FF2B5EF4-FFF2-40B4-BE49-F238E27FC236}">
                      <a16:creationId xmlns:a16="http://schemas.microsoft.com/office/drawing/2014/main" id="{A63A88F5-03DE-46EF-AED7-97C5126C1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6357" y="9657083"/>
                  <a:ext cx="101063" cy="121701"/>
                </a:xfrm>
                <a:custGeom>
                  <a:avLst/>
                  <a:gdLst>
                    <a:gd name="T0" fmla="*/ 5 w 10"/>
                    <a:gd name="T1" fmla="*/ 1 h 11"/>
                    <a:gd name="T2" fmla="*/ 7 w 10"/>
                    <a:gd name="T3" fmla="*/ 9 h 11"/>
                    <a:gd name="T4" fmla="*/ 5 w 10"/>
                    <a:gd name="T5" fmla="*/ 1 h 11"/>
                    <a:gd name="T6" fmla="*/ 5 w 10"/>
                    <a:gd name="T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5" y="1"/>
                      </a:moveTo>
                      <a:cubicBezTo>
                        <a:pt x="0" y="2"/>
                        <a:pt x="3" y="11"/>
                        <a:pt x="7" y="9"/>
                      </a:cubicBezTo>
                      <a:cubicBezTo>
                        <a:pt x="10" y="8"/>
                        <a:pt x="9" y="0"/>
                        <a:pt x="5" y="1"/>
                      </a:cubicBezTo>
                      <a:cubicBezTo>
                        <a:pt x="3" y="1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738">
                  <a:extLst>
                    <a:ext uri="{FF2B5EF4-FFF2-40B4-BE49-F238E27FC236}">
                      <a16:creationId xmlns:a16="http://schemas.microsoft.com/office/drawing/2014/main" id="{8551F81C-C49F-4293-94A9-CE2CD231E2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79819" y="9461630"/>
                  <a:ext cx="808512" cy="748635"/>
                </a:xfrm>
                <a:custGeom>
                  <a:avLst/>
                  <a:gdLst>
                    <a:gd name="T0" fmla="*/ 74 w 79"/>
                    <a:gd name="T1" fmla="*/ 27 h 69"/>
                    <a:gd name="T2" fmla="*/ 69 w 79"/>
                    <a:gd name="T3" fmla="*/ 22 h 69"/>
                    <a:gd name="T4" fmla="*/ 72 w 79"/>
                    <a:gd name="T5" fmla="*/ 19 h 69"/>
                    <a:gd name="T6" fmla="*/ 75 w 79"/>
                    <a:gd name="T7" fmla="*/ 20 h 69"/>
                    <a:gd name="T8" fmla="*/ 75 w 79"/>
                    <a:gd name="T9" fmla="*/ 11 h 69"/>
                    <a:gd name="T10" fmla="*/ 73 w 79"/>
                    <a:gd name="T11" fmla="*/ 7 h 69"/>
                    <a:gd name="T12" fmla="*/ 72 w 79"/>
                    <a:gd name="T13" fmla="*/ 1 h 69"/>
                    <a:gd name="T14" fmla="*/ 66 w 79"/>
                    <a:gd name="T15" fmla="*/ 1 h 69"/>
                    <a:gd name="T16" fmla="*/ 60 w 79"/>
                    <a:gd name="T17" fmla="*/ 2 h 69"/>
                    <a:gd name="T18" fmla="*/ 55 w 79"/>
                    <a:gd name="T19" fmla="*/ 5 h 69"/>
                    <a:gd name="T20" fmla="*/ 51 w 79"/>
                    <a:gd name="T21" fmla="*/ 8 h 69"/>
                    <a:gd name="T22" fmla="*/ 49 w 79"/>
                    <a:gd name="T23" fmla="*/ 12 h 69"/>
                    <a:gd name="T24" fmla="*/ 45 w 79"/>
                    <a:gd name="T25" fmla="*/ 14 h 69"/>
                    <a:gd name="T26" fmla="*/ 44 w 79"/>
                    <a:gd name="T27" fmla="*/ 17 h 69"/>
                    <a:gd name="T28" fmla="*/ 34 w 79"/>
                    <a:gd name="T29" fmla="*/ 17 h 69"/>
                    <a:gd name="T30" fmla="*/ 28 w 79"/>
                    <a:gd name="T31" fmla="*/ 21 h 69"/>
                    <a:gd name="T32" fmla="*/ 24 w 79"/>
                    <a:gd name="T33" fmla="*/ 24 h 69"/>
                    <a:gd name="T34" fmla="*/ 20 w 79"/>
                    <a:gd name="T35" fmla="*/ 23 h 69"/>
                    <a:gd name="T36" fmla="*/ 17 w 79"/>
                    <a:gd name="T37" fmla="*/ 14 h 69"/>
                    <a:gd name="T38" fmla="*/ 17 w 79"/>
                    <a:gd name="T39" fmla="*/ 29 h 69"/>
                    <a:gd name="T40" fmla="*/ 17 w 79"/>
                    <a:gd name="T41" fmla="*/ 33 h 69"/>
                    <a:gd name="T42" fmla="*/ 9 w 79"/>
                    <a:gd name="T43" fmla="*/ 35 h 69"/>
                    <a:gd name="T44" fmla="*/ 6 w 79"/>
                    <a:gd name="T45" fmla="*/ 34 h 69"/>
                    <a:gd name="T46" fmla="*/ 2 w 79"/>
                    <a:gd name="T47" fmla="*/ 33 h 69"/>
                    <a:gd name="T48" fmla="*/ 3 w 79"/>
                    <a:gd name="T49" fmla="*/ 40 h 69"/>
                    <a:gd name="T50" fmla="*/ 5 w 79"/>
                    <a:gd name="T51" fmla="*/ 45 h 69"/>
                    <a:gd name="T52" fmla="*/ 9 w 79"/>
                    <a:gd name="T53" fmla="*/ 56 h 69"/>
                    <a:gd name="T54" fmla="*/ 8 w 79"/>
                    <a:gd name="T55" fmla="*/ 60 h 69"/>
                    <a:gd name="T56" fmla="*/ 9 w 79"/>
                    <a:gd name="T57" fmla="*/ 62 h 69"/>
                    <a:gd name="T58" fmla="*/ 10 w 79"/>
                    <a:gd name="T59" fmla="*/ 66 h 69"/>
                    <a:gd name="T60" fmla="*/ 11 w 79"/>
                    <a:gd name="T61" fmla="*/ 64 h 69"/>
                    <a:gd name="T62" fmla="*/ 15 w 79"/>
                    <a:gd name="T63" fmla="*/ 68 h 69"/>
                    <a:gd name="T64" fmla="*/ 21 w 79"/>
                    <a:gd name="T65" fmla="*/ 66 h 69"/>
                    <a:gd name="T66" fmla="*/ 26 w 79"/>
                    <a:gd name="T67" fmla="*/ 65 h 69"/>
                    <a:gd name="T68" fmla="*/ 31 w 79"/>
                    <a:gd name="T69" fmla="*/ 64 h 69"/>
                    <a:gd name="T70" fmla="*/ 38 w 79"/>
                    <a:gd name="T71" fmla="*/ 64 h 69"/>
                    <a:gd name="T72" fmla="*/ 39 w 79"/>
                    <a:gd name="T73" fmla="*/ 64 h 69"/>
                    <a:gd name="T74" fmla="*/ 41 w 79"/>
                    <a:gd name="T75" fmla="*/ 63 h 69"/>
                    <a:gd name="T76" fmla="*/ 42 w 79"/>
                    <a:gd name="T77" fmla="*/ 62 h 69"/>
                    <a:gd name="T78" fmla="*/ 44 w 79"/>
                    <a:gd name="T79" fmla="*/ 65 h 69"/>
                    <a:gd name="T80" fmla="*/ 46 w 79"/>
                    <a:gd name="T81" fmla="*/ 62 h 69"/>
                    <a:gd name="T82" fmla="*/ 57 w 79"/>
                    <a:gd name="T83" fmla="*/ 56 h 69"/>
                    <a:gd name="T84" fmla="*/ 65 w 79"/>
                    <a:gd name="T85" fmla="*/ 48 h 69"/>
                    <a:gd name="T86" fmla="*/ 72 w 79"/>
                    <a:gd name="T87" fmla="*/ 37 h 69"/>
                    <a:gd name="T88" fmla="*/ 77 w 79"/>
                    <a:gd name="T89" fmla="*/ 33 h 69"/>
                    <a:gd name="T90" fmla="*/ 79 w 79"/>
                    <a:gd name="T91" fmla="*/ 25 h 69"/>
                    <a:gd name="T92" fmla="*/ 76 w 79"/>
                    <a:gd name="T93" fmla="*/ 25 h 69"/>
                    <a:gd name="T94" fmla="*/ 74 w 79"/>
                    <a:gd name="T95" fmla="*/ 27 h 69"/>
                    <a:gd name="T96" fmla="*/ 62 w 79"/>
                    <a:gd name="T97" fmla="*/ 39 h 69"/>
                    <a:gd name="T98" fmla="*/ 61 w 79"/>
                    <a:gd name="T99" fmla="*/ 41 h 69"/>
                    <a:gd name="T100" fmla="*/ 57 w 79"/>
                    <a:gd name="T101" fmla="*/ 43 h 69"/>
                    <a:gd name="T102" fmla="*/ 55 w 79"/>
                    <a:gd name="T103" fmla="*/ 44 h 69"/>
                    <a:gd name="T104" fmla="*/ 52 w 79"/>
                    <a:gd name="T105" fmla="*/ 41 h 69"/>
                    <a:gd name="T106" fmla="*/ 56 w 79"/>
                    <a:gd name="T107" fmla="*/ 35 h 69"/>
                    <a:gd name="T108" fmla="*/ 60 w 79"/>
                    <a:gd name="T109" fmla="*/ 35 h 69"/>
                    <a:gd name="T110" fmla="*/ 62 w 79"/>
                    <a:gd name="T111" fmla="*/ 39 h 69"/>
                    <a:gd name="T112" fmla="*/ 62 w 79"/>
                    <a:gd name="T113" fmla="*/ 3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9" h="69">
                      <a:moveTo>
                        <a:pt x="74" y="27"/>
                      </a:moveTo>
                      <a:cubicBezTo>
                        <a:pt x="71" y="27"/>
                        <a:pt x="68" y="24"/>
                        <a:pt x="69" y="22"/>
                      </a:cubicBezTo>
                      <a:cubicBezTo>
                        <a:pt x="69" y="20"/>
                        <a:pt x="71" y="19"/>
                        <a:pt x="72" y="19"/>
                      </a:cubicBezTo>
                      <a:cubicBezTo>
                        <a:pt x="73" y="19"/>
                        <a:pt x="74" y="20"/>
                        <a:pt x="75" y="20"/>
                      </a:cubicBezTo>
                      <a:cubicBezTo>
                        <a:pt x="75" y="17"/>
                        <a:pt x="76" y="14"/>
                        <a:pt x="75" y="11"/>
                      </a:cubicBezTo>
                      <a:cubicBezTo>
                        <a:pt x="74" y="10"/>
                        <a:pt x="73" y="8"/>
                        <a:pt x="73" y="7"/>
                      </a:cubicBezTo>
                      <a:cubicBezTo>
                        <a:pt x="72" y="5"/>
                        <a:pt x="72" y="3"/>
                        <a:pt x="72" y="1"/>
                      </a:cubicBezTo>
                      <a:cubicBezTo>
                        <a:pt x="70" y="2"/>
                        <a:pt x="67" y="1"/>
                        <a:pt x="66" y="1"/>
                      </a:cubicBezTo>
                      <a:cubicBezTo>
                        <a:pt x="63" y="0"/>
                        <a:pt x="61" y="0"/>
                        <a:pt x="60" y="2"/>
                      </a:cubicBezTo>
                      <a:cubicBezTo>
                        <a:pt x="58" y="3"/>
                        <a:pt x="56" y="3"/>
                        <a:pt x="55" y="5"/>
                      </a:cubicBezTo>
                      <a:cubicBezTo>
                        <a:pt x="54" y="6"/>
                        <a:pt x="52" y="7"/>
                        <a:pt x="51" y="8"/>
                      </a:cubicBezTo>
                      <a:cubicBezTo>
                        <a:pt x="50" y="9"/>
                        <a:pt x="50" y="11"/>
                        <a:pt x="49" y="12"/>
                      </a:cubicBezTo>
                      <a:cubicBezTo>
                        <a:pt x="48" y="14"/>
                        <a:pt x="46" y="12"/>
                        <a:pt x="45" y="14"/>
                      </a:cubicBezTo>
                      <a:cubicBezTo>
                        <a:pt x="44" y="15"/>
                        <a:pt x="45" y="16"/>
                        <a:pt x="44" y="17"/>
                      </a:cubicBezTo>
                      <a:cubicBezTo>
                        <a:pt x="42" y="21"/>
                        <a:pt x="37" y="18"/>
                        <a:pt x="34" y="17"/>
                      </a:cubicBezTo>
                      <a:cubicBezTo>
                        <a:pt x="31" y="15"/>
                        <a:pt x="30" y="19"/>
                        <a:pt x="28" y="21"/>
                      </a:cubicBezTo>
                      <a:cubicBezTo>
                        <a:pt x="27" y="22"/>
                        <a:pt x="26" y="24"/>
                        <a:pt x="24" y="24"/>
                      </a:cubicBezTo>
                      <a:cubicBezTo>
                        <a:pt x="24" y="24"/>
                        <a:pt x="20" y="24"/>
                        <a:pt x="20" y="23"/>
                      </a:cubicBezTo>
                      <a:cubicBezTo>
                        <a:pt x="22" y="20"/>
                        <a:pt x="21" y="15"/>
                        <a:pt x="17" y="14"/>
                      </a:cubicBezTo>
                      <a:cubicBezTo>
                        <a:pt x="17" y="19"/>
                        <a:pt x="17" y="24"/>
                        <a:pt x="17" y="29"/>
                      </a:cubicBezTo>
                      <a:cubicBezTo>
                        <a:pt x="17" y="29"/>
                        <a:pt x="18" y="32"/>
                        <a:pt x="17" y="33"/>
                      </a:cubicBezTo>
                      <a:cubicBezTo>
                        <a:pt x="14" y="35"/>
                        <a:pt x="13" y="36"/>
                        <a:pt x="9" y="35"/>
                      </a:cubicBezTo>
                      <a:cubicBezTo>
                        <a:pt x="8" y="35"/>
                        <a:pt x="7" y="35"/>
                        <a:pt x="6" y="34"/>
                      </a:cubicBezTo>
                      <a:cubicBezTo>
                        <a:pt x="5" y="32"/>
                        <a:pt x="4" y="31"/>
                        <a:pt x="2" y="33"/>
                      </a:cubicBezTo>
                      <a:cubicBezTo>
                        <a:pt x="0" y="35"/>
                        <a:pt x="2" y="38"/>
                        <a:pt x="3" y="40"/>
                      </a:cubicBezTo>
                      <a:cubicBezTo>
                        <a:pt x="4" y="41"/>
                        <a:pt x="5" y="43"/>
                        <a:pt x="5" y="45"/>
                      </a:cubicBezTo>
                      <a:cubicBezTo>
                        <a:pt x="7" y="49"/>
                        <a:pt x="11" y="51"/>
                        <a:pt x="9" y="56"/>
                      </a:cubicBezTo>
                      <a:cubicBezTo>
                        <a:pt x="8" y="58"/>
                        <a:pt x="7" y="58"/>
                        <a:pt x="8" y="60"/>
                      </a:cubicBezTo>
                      <a:cubicBezTo>
                        <a:pt x="9" y="61"/>
                        <a:pt x="9" y="62"/>
                        <a:pt x="9" y="62"/>
                      </a:cubicBezTo>
                      <a:cubicBezTo>
                        <a:pt x="10" y="63"/>
                        <a:pt x="9" y="65"/>
                        <a:pt x="10" y="66"/>
                      </a:cubicBezTo>
                      <a:cubicBezTo>
                        <a:pt x="10" y="66"/>
                        <a:pt x="10" y="64"/>
                        <a:pt x="11" y="64"/>
                      </a:cubicBezTo>
                      <a:cubicBezTo>
                        <a:pt x="11" y="64"/>
                        <a:pt x="14" y="67"/>
                        <a:pt x="15" y="68"/>
                      </a:cubicBezTo>
                      <a:cubicBezTo>
                        <a:pt x="17" y="69"/>
                        <a:pt x="19" y="66"/>
                        <a:pt x="21" y="66"/>
                      </a:cubicBezTo>
                      <a:cubicBezTo>
                        <a:pt x="23" y="65"/>
                        <a:pt x="25" y="67"/>
                        <a:pt x="26" y="65"/>
                      </a:cubicBezTo>
                      <a:cubicBezTo>
                        <a:pt x="28" y="64"/>
                        <a:pt x="29" y="64"/>
                        <a:pt x="31" y="64"/>
                      </a:cubicBezTo>
                      <a:cubicBezTo>
                        <a:pt x="33" y="64"/>
                        <a:pt x="35" y="64"/>
                        <a:pt x="38" y="64"/>
                      </a:cubicBezTo>
                      <a:cubicBezTo>
                        <a:pt x="38" y="64"/>
                        <a:pt x="39" y="64"/>
                        <a:pt x="39" y="64"/>
                      </a:cubicBezTo>
                      <a:cubicBezTo>
                        <a:pt x="40" y="64"/>
                        <a:pt x="40" y="63"/>
                        <a:pt x="41" y="63"/>
                      </a:cubicBezTo>
                      <a:cubicBezTo>
                        <a:pt x="41" y="63"/>
                        <a:pt x="41" y="62"/>
                        <a:pt x="42" y="62"/>
                      </a:cubicBezTo>
                      <a:cubicBezTo>
                        <a:pt x="42" y="63"/>
                        <a:pt x="42" y="65"/>
                        <a:pt x="44" y="65"/>
                      </a:cubicBezTo>
                      <a:cubicBezTo>
                        <a:pt x="44" y="65"/>
                        <a:pt x="43" y="61"/>
                        <a:pt x="46" y="62"/>
                      </a:cubicBezTo>
                      <a:cubicBezTo>
                        <a:pt x="50" y="63"/>
                        <a:pt x="54" y="59"/>
                        <a:pt x="57" y="56"/>
                      </a:cubicBezTo>
                      <a:cubicBezTo>
                        <a:pt x="60" y="54"/>
                        <a:pt x="62" y="51"/>
                        <a:pt x="65" y="48"/>
                      </a:cubicBezTo>
                      <a:cubicBezTo>
                        <a:pt x="68" y="45"/>
                        <a:pt x="69" y="41"/>
                        <a:pt x="72" y="37"/>
                      </a:cubicBezTo>
                      <a:cubicBezTo>
                        <a:pt x="73" y="36"/>
                        <a:pt x="76" y="35"/>
                        <a:pt x="77" y="33"/>
                      </a:cubicBezTo>
                      <a:cubicBezTo>
                        <a:pt x="78" y="31"/>
                        <a:pt x="79" y="27"/>
                        <a:pt x="79" y="25"/>
                      </a:cubicBezTo>
                      <a:cubicBezTo>
                        <a:pt x="78" y="25"/>
                        <a:pt x="77" y="25"/>
                        <a:pt x="76" y="25"/>
                      </a:cubicBezTo>
                      <a:cubicBezTo>
                        <a:pt x="75" y="25"/>
                        <a:pt x="75" y="27"/>
                        <a:pt x="74" y="27"/>
                      </a:cubicBezTo>
                      <a:close/>
                      <a:moveTo>
                        <a:pt x="62" y="39"/>
                      </a:moveTo>
                      <a:cubicBezTo>
                        <a:pt x="61" y="39"/>
                        <a:pt x="61" y="41"/>
                        <a:pt x="61" y="41"/>
                      </a:cubicBezTo>
                      <a:cubicBezTo>
                        <a:pt x="60" y="43"/>
                        <a:pt x="58" y="42"/>
                        <a:pt x="57" y="43"/>
                      </a:cubicBezTo>
                      <a:cubicBezTo>
                        <a:pt x="56" y="43"/>
                        <a:pt x="56" y="44"/>
                        <a:pt x="55" y="44"/>
                      </a:cubicBezTo>
                      <a:cubicBezTo>
                        <a:pt x="53" y="44"/>
                        <a:pt x="52" y="42"/>
                        <a:pt x="52" y="41"/>
                      </a:cubicBezTo>
                      <a:cubicBezTo>
                        <a:pt x="51" y="39"/>
                        <a:pt x="54" y="36"/>
                        <a:pt x="56" y="35"/>
                      </a:cubicBezTo>
                      <a:cubicBezTo>
                        <a:pt x="57" y="34"/>
                        <a:pt x="59" y="34"/>
                        <a:pt x="60" y="35"/>
                      </a:cubicBezTo>
                      <a:cubicBezTo>
                        <a:pt x="61" y="36"/>
                        <a:pt x="64" y="38"/>
                        <a:pt x="62" y="39"/>
                      </a:cubicBezTo>
                      <a:cubicBezTo>
                        <a:pt x="61" y="39"/>
                        <a:pt x="63" y="38"/>
                        <a:pt x="62" y="39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739">
                  <a:extLst>
                    <a:ext uri="{FF2B5EF4-FFF2-40B4-BE49-F238E27FC236}">
                      <a16:creationId xmlns:a16="http://schemas.microsoft.com/office/drawing/2014/main" id="{4B9507BE-0F6D-40CB-B09B-8627342CF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2562" y="9819354"/>
                  <a:ext cx="132428" cy="143827"/>
                </a:xfrm>
                <a:custGeom>
                  <a:avLst/>
                  <a:gdLst>
                    <a:gd name="T0" fmla="*/ 11 w 13"/>
                    <a:gd name="T1" fmla="*/ 4 h 13"/>
                    <a:gd name="T2" fmla="*/ 3 w 13"/>
                    <a:gd name="T3" fmla="*/ 3 h 13"/>
                    <a:gd name="T4" fmla="*/ 2 w 13"/>
                    <a:gd name="T5" fmla="*/ 9 h 13"/>
                    <a:gd name="T6" fmla="*/ 7 w 13"/>
                    <a:gd name="T7" fmla="*/ 9 h 13"/>
                    <a:gd name="T8" fmla="*/ 11 w 13"/>
                    <a:gd name="T9" fmla="*/ 4 h 13"/>
                    <a:gd name="T10" fmla="*/ 11 w 13"/>
                    <a:gd name="T11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11" y="4"/>
                      </a:moveTo>
                      <a:cubicBezTo>
                        <a:pt x="9" y="2"/>
                        <a:pt x="5" y="0"/>
                        <a:pt x="3" y="3"/>
                      </a:cubicBezTo>
                      <a:cubicBezTo>
                        <a:pt x="1" y="5"/>
                        <a:pt x="0" y="7"/>
                        <a:pt x="2" y="9"/>
                      </a:cubicBezTo>
                      <a:cubicBezTo>
                        <a:pt x="4" y="13"/>
                        <a:pt x="5" y="9"/>
                        <a:pt x="7" y="9"/>
                      </a:cubicBezTo>
                      <a:cubicBezTo>
                        <a:pt x="10" y="9"/>
                        <a:pt x="13" y="5"/>
                        <a:pt x="11" y="4"/>
                      </a:cubicBezTo>
                      <a:cubicBezTo>
                        <a:pt x="10" y="3"/>
                        <a:pt x="12" y="4"/>
                        <a:pt x="11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740">
                  <a:extLst>
                    <a:ext uri="{FF2B5EF4-FFF2-40B4-BE49-F238E27FC236}">
                      <a16:creationId xmlns:a16="http://schemas.microsoft.com/office/drawing/2014/main" id="{06856B8A-EAD7-4593-9DA7-192CC9084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4660" y="8476968"/>
                  <a:ext cx="52274" cy="88507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1 h 8"/>
                    <a:gd name="T4" fmla="*/ 1 w 5"/>
                    <a:gd name="T5" fmla="*/ 3 h 8"/>
                    <a:gd name="T6" fmla="*/ 0 w 5"/>
                    <a:gd name="T7" fmla="*/ 8 h 8"/>
                    <a:gd name="T8" fmla="*/ 2 w 5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2" y="5"/>
                      </a:moveTo>
                      <a:cubicBezTo>
                        <a:pt x="2" y="4"/>
                        <a:pt x="4" y="2"/>
                        <a:pt x="5" y="1"/>
                      </a:cubicBezTo>
                      <a:cubicBezTo>
                        <a:pt x="4" y="0"/>
                        <a:pt x="2" y="2"/>
                        <a:pt x="1" y="3"/>
                      </a:cubicBez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2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741">
                  <a:extLst>
                    <a:ext uri="{FF2B5EF4-FFF2-40B4-BE49-F238E27FC236}">
                      <a16:creationId xmlns:a16="http://schemas.microsoft.com/office/drawing/2014/main" id="{BDB1D3AB-BB45-4C44-BFBA-AD8B8413A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35869" y="8034428"/>
                  <a:ext cx="355468" cy="486798"/>
                </a:xfrm>
                <a:custGeom>
                  <a:avLst/>
                  <a:gdLst>
                    <a:gd name="T0" fmla="*/ 11 w 35"/>
                    <a:gd name="T1" fmla="*/ 44 h 45"/>
                    <a:gd name="T2" fmla="*/ 15 w 35"/>
                    <a:gd name="T3" fmla="*/ 41 h 45"/>
                    <a:gd name="T4" fmla="*/ 16 w 35"/>
                    <a:gd name="T5" fmla="*/ 43 h 45"/>
                    <a:gd name="T6" fmla="*/ 23 w 35"/>
                    <a:gd name="T7" fmla="*/ 37 h 45"/>
                    <a:gd name="T8" fmla="*/ 25 w 35"/>
                    <a:gd name="T9" fmla="*/ 26 h 45"/>
                    <a:gd name="T10" fmla="*/ 31 w 35"/>
                    <a:gd name="T11" fmla="*/ 16 h 45"/>
                    <a:gd name="T12" fmla="*/ 33 w 35"/>
                    <a:gd name="T13" fmla="*/ 8 h 45"/>
                    <a:gd name="T14" fmla="*/ 35 w 35"/>
                    <a:gd name="T15" fmla="*/ 2 h 45"/>
                    <a:gd name="T16" fmla="*/ 29 w 35"/>
                    <a:gd name="T17" fmla="*/ 1 h 45"/>
                    <a:gd name="T18" fmla="*/ 26 w 35"/>
                    <a:gd name="T19" fmla="*/ 2 h 45"/>
                    <a:gd name="T20" fmla="*/ 25 w 35"/>
                    <a:gd name="T21" fmla="*/ 6 h 45"/>
                    <a:gd name="T22" fmla="*/ 20 w 35"/>
                    <a:gd name="T23" fmla="*/ 10 h 45"/>
                    <a:gd name="T24" fmla="*/ 10 w 35"/>
                    <a:gd name="T25" fmla="*/ 8 h 45"/>
                    <a:gd name="T26" fmla="*/ 13 w 35"/>
                    <a:gd name="T27" fmla="*/ 13 h 45"/>
                    <a:gd name="T28" fmla="*/ 14 w 35"/>
                    <a:gd name="T29" fmla="*/ 19 h 45"/>
                    <a:gd name="T30" fmla="*/ 15 w 35"/>
                    <a:gd name="T31" fmla="*/ 22 h 45"/>
                    <a:gd name="T32" fmla="*/ 16 w 35"/>
                    <a:gd name="T33" fmla="*/ 25 h 45"/>
                    <a:gd name="T34" fmla="*/ 15 w 35"/>
                    <a:gd name="T35" fmla="*/ 32 h 45"/>
                    <a:gd name="T36" fmla="*/ 13 w 35"/>
                    <a:gd name="T37" fmla="*/ 31 h 45"/>
                    <a:gd name="T38" fmla="*/ 10 w 35"/>
                    <a:gd name="T39" fmla="*/ 32 h 45"/>
                    <a:gd name="T40" fmla="*/ 8 w 35"/>
                    <a:gd name="T41" fmla="*/ 29 h 45"/>
                    <a:gd name="T42" fmla="*/ 6 w 35"/>
                    <a:gd name="T43" fmla="*/ 32 h 45"/>
                    <a:gd name="T44" fmla="*/ 4 w 35"/>
                    <a:gd name="T45" fmla="*/ 32 h 45"/>
                    <a:gd name="T46" fmla="*/ 3 w 35"/>
                    <a:gd name="T47" fmla="*/ 35 h 45"/>
                    <a:gd name="T48" fmla="*/ 0 w 35"/>
                    <a:gd name="T49" fmla="*/ 39 h 45"/>
                    <a:gd name="T50" fmla="*/ 5 w 35"/>
                    <a:gd name="T51" fmla="*/ 45 h 45"/>
                    <a:gd name="T52" fmla="*/ 8 w 35"/>
                    <a:gd name="T53" fmla="*/ 42 h 45"/>
                    <a:gd name="T54" fmla="*/ 11 w 35"/>
                    <a:gd name="T55" fmla="*/ 44 h 45"/>
                    <a:gd name="T56" fmla="*/ 11 w 35"/>
                    <a:gd name="T5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5" h="45">
                      <a:moveTo>
                        <a:pt x="11" y="44"/>
                      </a:moveTo>
                      <a:cubicBezTo>
                        <a:pt x="12" y="44"/>
                        <a:pt x="14" y="42"/>
                        <a:pt x="15" y="41"/>
                      </a:cubicBezTo>
                      <a:cubicBezTo>
                        <a:pt x="17" y="40"/>
                        <a:pt x="15" y="43"/>
                        <a:pt x="16" y="43"/>
                      </a:cubicBezTo>
                      <a:cubicBezTo>
                        <a:pt x="16" y="43"/>
                        <a:pt x="23" y="39"/>
                        <a:pt x="23" y="37"/>
                      </a:cubicBezTo>
                      <a:cubicBezTo>
                        <a:pt x="23" y="33"/>
                        <a:pt x="23" y="29"/>
                        <a:pt x="25" y="26"/>
                      </a:cubicBezTo>
                      <a:cubicBezTo>
                        <a:pt x="27" y="22"/>
                        <a:pt x="30" y="19"/>
                        <a:pt x="31" y="16"/>
                      </a:cubicBezTo>
                      <a:cubicBezTo>
                        <a:pt x="32" y="13"/>
                        <a:pt x="32" y="11"/>
                        <a:pt x="33" y="8"/>
                      </a:cubicBezTo>
                      <a:cubicBezTo>
                        <a:pt x="33" y="6"/>
                        <a:pt x="35" y="4"/>
                        <a:pt x="35" y="2"/>
                      </a:cubicBezTo>
                      <a:cubicBezTo>
                        <a:pt x="33" y="2"/>
                        <a:pt x="31" y="0"/>
                        <a:pt x="29" y="1"/>
                      </a:cubicBezTo>
                      <a:cubicBezTo>
                        <a:pt x="28" y="1"/>
                        <a:pt x="26" y="1"/>
                        <a:pt x="26" y="2"/>
                      </a:cubicBezTo>
                      <a:cubicBezTo>
                        <a:pt x="25" y="4"/>
                        <a:pt x="25" y="5"/>
                        <a:pt x="25" y="6"/>
                      </a:cubicBezTo>
                      <a:cubicBezTo>
                        <a:pt x="24" y="9"/>
                        <a:pt x="23" y="10"/>
                        <a:pt x="20" y="10"/>
                      </a:cubicBezTo>
                      <a:cubicBezTo>
                        <a:pt x="17" y="9"/>
                        <a:pt x="13" y="8"/>
                        <a:pt x="10" y="8"/>
                      </a:cubicBezTo>
                      <a:cubicBezTo>
                        <a:pt x="10" y="10"/>
                        <a:pt x="9" y="14"/>
                        <a:pt x="13" y="13"/>
                      </a:cubicBezTo>
                      <a:cubicBezTo>
                        <a:pt x="17" y="11"/>
                        <a:pt x="14" y="17"/>
                        <a:pt x="14" y="19"/>
                      </a:cubicBezTo>
                      <a:cubicBezTo>
                        <a:pt x="14" y="20"/>
                        <a:pt x="14" y="21"/>
                        <a:pt x="15" y="22"/>
                      </a:cubicBezTo>
                      <a:cubicBezTo>
                        <a:pt x="16" y="23"/>
                        <a:pt x="16" y="24"/>
                        <a:pt x="16" y="25"/>
                      </a:cubicBezTo>
                      <a:cubicBezTo>
                        <a:pt x="16" y="27"/>
                        <a:pt x="16" y="30"/>
                        <a:pt x="15" y="32"/>
                      </a:cubicBezTo>
                      <a:cubicBezTo>
                        <a:pt x="15" y="33"/>
                        <a:pt x="13" y="31"/>
                        <a:pt x="13" y="31"/>
                      </a:cubicBezTo>
                      <a:cubicBezTo>
                        <a:pt x="11" y="31"/>
                        <a:pt x="11" y="33"/>
                        <a:pt x="10" y="32"/>
                      </a:cubicBezTo>
                      <a:cubicBezTo>
                        <a:pt x="10" y="31"/>
                        <a:pt x="9" y="30"/>
                        <a:pt x="8" y="29"/>
                      </a:cubicBezTo>
                      <a:cubicBezTo>
                        <a:pt x="7" y="29"/>
                        <a:pt x="7" y="31"/>
                        <a:pt x="6" y="32"/>
                      </a:cubicBezTo>
                      <a:cubicBezTo>
                        <a:pt x="6" y="32"/>
                        <a:pt x="4" y="32"/>
                        <a:pt x="4" y="32"/>
                      </a:cubicBezTo>
                      <a:cubicBezTo>
                        <a:pt x="2" y="32"/>
                        <a:pt x="3" y="34"/>
                        <a:pt x="3" y="35"/>
                      </a:cubicBezTo>
                      <a:cubicBezTo>
                        <a:pt x="4" y="38"/>
                        <a:pt x="3" y="37"/>
                        <a:pt x="0" y="39"/>
                      </a:cubicBezTo>
                      <a:cubicBezTo>
                        <a:pt x="2" y="41"/>
                        <a:pt x="4" y="42"/>
                        <a:pt x="5" y="45"/>
                      </a:cubicBezTo>
                      <a:cubicBezTo>
                        <a:pt x="6" y="44"/>
                        <a:pt x="7" y="43"/>
                        <a:pt x="8" y="42"/>
                      </a:cubicBezTo>
                      <a:cubicBezTo>
                        <a:pt x="10" y="41"/>
                        <a:pt x="10" y="43"/>
                        <a:pt x="11" y="44"/>
                      </a:cubicBezTo>
                      <a:cubicBezTo>
                        <a:pt x="12" y="44"/>
                        <a:pt x="10" y="43"/>
                        <a:pt x="11" y="4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742">
                  <a:extLst>
                    <a:ext uri="{FF2B5EF4-FFF2-40B4-BE49-F238E27FC236}">
                      <a16:creationId xmlns:a16="http://schemas.microsoft.com/office/drawing/2014/main" id="{9484E1DB-F073-4520-8818-91DFCC76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89209" y="7643512"/>
                  <a:ext cx="651689" cy="486798"/>
                </a:xfrm>
                <a:custGeom>
                  <a:avLst/>
                  <a:gdLst>
                    <a:gd name="T0" fmla="*/ 12 w 64"/>
                    <a:gd name="T1" fmla="*/ 37 h 45"/>
                    <a:gd name="T2" fmla="*/ 17 w 64"/>
                    <a:gd name="T3" fmla="*/ 37 h 45"/>
                    <a:gd name="T4" fmla="*/ 20 w 64"/>
                    <a:gd name="T5" fmla="*/ 38 h 45"/>
                    <a:gd name="T6" fmla="*/ 21 w 64"/>
                    <a:gd name="T7" fmla="*/ 33 h 45"/>
                    <a:gd name="T8" fmla="*/ 25 w 64"/>
                    <a:gd name="T9" fmla="*/ 30 h 45"/>
                    <a:gd name="T10" fmla="*/ 30 w 64"/>
                    <a:gd name="T11" fmla="*/ 33 h 45"/>
                    <a:gd name="T12" fmla="*/ 36 w 64"/>
                    <a:gd name="T13" fmla="*/ 34 h 45"/>
                    <a:gd name="T14" fmla="*/ 39 w 64"/>
                    <a:gd name="T15" fmla="*/ 34 h 45"/>
                    <a:gd name="T16" fmla="*/ 41 w 64"/>
                    <a:gd name="T17" fmla="*/ 30 h 45"/>
                    <a:gd name="T18" fmla="*/ 45 w 64"/>
                    <a:gd name="T19" fmla="*/ 31 h 45"/>
                    <a:gd name="T20" fmla="*/ 50 w 64"/>
                    <a:gd name="T21" fmla="*/ 31 h 45"/>
                    <a:gd name="T22" fmla="*/ 55 w 64"/>
                    <a:gd name="T23" fmla="*/ 29 h 45"/>
                    <a:gd name="T24" fmla="*/ 60 w 64"/>
                    <a:gd name="T25" fmla="*/ 30 h 45"/>
                    <a:gd name="T26" fmla="*/ 58 w 64"/>
                    <a:gd name="T27" fmla="*/ 24 h 45"/>
                    <a:gd name="T28" fmla="*/ 55 w 64"/>
                    <a:gd name="T29" fmla="*/ 20 h 45"/>
                    <a:gd name="T30" fmla="*/ 51 w 64"/>
                    <a:gd name="T31" fmla="*/ 16 h 45"/>
                    <a:gd name="T32" fmla="*/ 47 w 64"/>
                    <a:gd name="T33" fmla="*/ 13 h 45"/>
                    <a:gd name="T34" fmla="*/ 46 w 64"/>
                    <a:gd name="T35" fmla="*/ 12 h 45"/>
                    <a:gd name="T36" fmla="*/ 44 w 64"/>
                    <a:gd name="T37" fmla="*/ 12 h 45"/>
                    <a:gd name="T38" fmla="*/ 44 w 64"/>
                    <a:gd name="T39" fmla="*/ 6 h 45"/>
                    <a:gd name="T40" fmla="*/ 41 w 64"/>
                    <a:gd name="T41" fmla="*/ 1 h 45"/>
                    <a:gd name="T42" fmla="*/ 41 w 64"/>
                    <a:gd name="T43" fmla="*/ 0 h 45"/>
                    <a:gd name="T44" fmla="*/ 38 w 64"/>
                    <a:gd name="T45" fmla="*/ 0 h 45"/>
                    <a:gd name="T46" fmla="*/ 35 w 64"/>
                    <a:gd name="T47" fmla="*/ 3 h 45"/>
                    <a:gd name="T48" fmla="*/ 26 w 64"/>
                    <a:gd name="T49" fmla="*/ 10 h 45"/>
                    <a:gd name="T50" fmla="*/ 22 w 64"/>
                    <a:gd name="T51" fmla="*/ 11 h 45"/>
                    <a:gd name="T52" fmla="*/ 19 w 64"/>
                    <a:gd name="T53" fmla="*/ 15 h 45"/>
                    <a:gd name="T54" fmla="*/ 13 w 64"/>
                    <a:gd name="T55" fmla="*/ 17 h 45"/>
                    <a:gd name="T56" fmla="*/ 9 w 64"/>
                    <a:gd name="T57" fmla="*/ 17 h 45"/>
                    <a:gd name="T58" fmla="*/ 6 w 64"/>
                    <a:gd name="T59" fmla="*/ 18 h 45"/>
                    <a:gd name="T60" fmla="*/ 3 w 64"/>
                    <a:gd name="T61" fmla="*/ 23 h 45"/>
                    <a:gd name="T62" fmla="*/ 4 w 64"/>
                    <a:gd name="T63" fmla="*/ 34 h 45"/>
                    <a:gd name="T64" fmla="*/ 6 w 64"/>
                    <a:gd name="T65" fmla="*/ 39 h 45"/>
                    <a:gd name="T66" fmla="*/ 9 w 64"/>
                    <a:gd name="T67" fmla="*/ 45 h 45"/>
                    <a:gd name="T68" fmla="*/ 12 w 64"/>
                    <a:gd name="T6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4" h="45">
                      <a:moveTo>
                        <a:pt x="12" y="37"/>
                      </a:moveTo>
                      <a:cubicBezTo>
                        <a:pt x="13" y="37"/>
                        <a:pt x="16" y="36"/>
                        <a:pt x="17" y="37"/>
                      </a:cubicBezTo>
                      <a:cubicBezTo>
                        <a:pt x="17" y="38"/>
                        <a:pt x="20" y="38"/>
                        <a:pt x="20" y="38"/>
                      </a:cubicBezTo>
                      <a:cubicBezTo>
                        <a:pt x="21" y="36"/>
                        <a:pt x="20" y="34"/>
                        <a:pt x="21" y="33"/>
                      </a:cubicBezTo>
                      <a:cubicBezTo>
                        <a:pt x="21" y="32"/>
                        <a:pt x="23" y="29"/>
                        <a:pt x="25" y="30"/>
                      </a:cubicBezTo>
                      <a:cubicBezTo>
                        <a:pt x="27" y="30"/>
                        <a:pt x="28" y="32"/>
                        <a:pt x="30" y="33"/>
                      </a:cubicBezTo>
                      <a:cubicBezTo>
                        <a:pt x="32" y="34"/>
                        <a:pt x="34" y="34"/>
                        <a:pt x="36" y="34"/>
                      </a:cubicBezTo>
                      <a:cubicBezTo>
                        <a:pt x="37" y="34"/>
                        <a:pt x="39" y="35"/>
                        <a:pt x="39" y="34"/>
                      </a:cubicBezTo>
                      <a:cubicBezTo>
                        <a:pt x="40" y="33"/>
                        <a:pt x="40" y="29"/>
                        <a:pt x="41" y="30"/>
                      </a:cubicBezTo>
                      <a:cubicBezTo>
                        <a:pt x="43" y="31"/>
                        <a:pt x="43" y="31"/>
                        <a:pt x="45" y="31"/>
                      </a:cubicBezTo>
                      <a:cubicBezTo>
                        <a:pt x="47" y="30"/>
                        <a:pt x="48" y="31"/>
                        <a:pt x="50" y="31"/>
                      </a:cubicBezTo>
                      <a:cubicBezTo>
                        <a:pt x="52" y="31"/>
                        <a:pt x="53" y="28"/>
                        <a:pt x="55" y="29"/>
                      </a:cubicBezTo>
                      <a:cubicBezTo>
                        <a:pt x="56" y="29"/>
                        <a:pt x="58" y="31"/>
                        <a:pt x="60" y="30"/>
                      </a:cubicBezTo>
                      <a:cubicBezTo>
                        <a:pt x="64" y="28"/>
                        <a:pt x="59" y="26"/>
                        <a:pt x="58" y="24"/>
                      </a:cubicBezTo>
                      <a:cubicBezTo>
                        <a:pt x="57" y="22"/>
                        <a:pt x="57" y="21"/>
                        <a:pt x="55" y="20"/>
                      </a:cubicBezTo>
                      <a:cubicBezTo>
                        <a:pt x="53" y="19"/>
                        <a:pt x="52" y="18"/>
                        <a:pt x="51" y="16"/>
                      </a:cubicBezTo>
                      <a:cubicBezTo>
                        <a:pt x="51" y="14"/>
                        <a:pt x="49" y="14"/>
                        <a:pt x="47" y="13"/>
                      </a:cubicBezTo>
                      <a:cubicBezTo>
                        <a:pt x="47" y="13"/>
                        <a:pt x="47" y="12"/>
                        <a:pt x="46" y="12"/>
                      </a:cubicBezTo>
                      <a:cubicBezTo>
                        <a:pt x="46" y="12"/>
                        <a:pt x="44" y="12"/>
                        <a:pt x="44" y="12"/>
                      </a:cubicBezTo>
                      <a:cubicBezTo>
                        <a:pt x="43" y="11"/>
                        <a:pt x="44" y="7"/>
                        <a:pt x="44" y="6"/>
                      </a:cubicBezTo>
                      <a:cubicBezTo>
                        <a:pt x="44" y="4"/>
                        <a:pt x="42" y="3"/>
                        <a:pt x="41" y="1"/>
                      </a:cubicBezTo>
                      <a:cubicBezTo>
                        <a:pt x="41" y="1"/>
                        <a:pt x="41" y="0"/>
                        <a:pt x="41" y="0"/>
                      </a:cubicBez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6" y="1"/>
                        <a:pt x="36" y="1"/>
                        <a:pt x="35" y="3"/>
                      </a:cubicBezTo>
                      <a:cubicBezTo>
                        <a:pt x="35" y="6"/>
                        <a:pt x="28" y="10"/>
                        <a:pt x="26" y="10"/>
                      </a:cubicBezTo>
                      <a:cubicBezTo>
                        <a:pt x="25" y="10"/>
                        <a:pt x="21" y="10"/>
                        <a:pt x="22" y="11"/>
                      </a:cubicBezTo>
                      <a:cubicBezTo>
                        <a:pt x="23" y="13"/>
                        <a:pt x="20" y="15"/>
                        <a:pt x="19" y="15"/>
                      </a:cubicBezTo>
                      <a:cubicBezTo>
                        <a:pt x="17" y="16"/>
                        <a:pt x="15" y="17"/>
                        <a:pt x="13" y="17"/>
                      </a:cubicBezTo>
                      <a:cubicBezTo>
                        <a:pt x="11" y="18"/>
                        <a:pt x="11" y="16"/>
                        <a:pt x="9" y="17"/>
                      </a:cubicBezTo>
                      <a:cubicBezTo>
                        <a:pt x="7" y="18"/>
                        <a:pt x="6" y="17"/>
                        <a:pt x="6" y="18"/>
                      </a:cubicBezTo>
                      <a:cubicBezTo>
                        <a:pt x="5" y="20"/>
                        <a:pt x="4" y="22"/>
                        <a:pt x="3" y="23"/>
                      </a:cubicBezTo>
                      <a:cubicBezTo>
                        <a:pt x="0" y="27"/>
                        <a:pt x="2" y="30"/>
                        <a:pt x="4" y="34"/>
                      </a:cubicBezTo>
                      <a:cubicBezTo>
                        <a:pt x="5" y="36"/>
                        <a:pt x="5" y="37"/>
                        <a:pt x="6" y="39"/>
                      </a:cubicBezTo>
                      <a:cubicBezTo>
                        <a:pt x="8" y="41"/>
                        <a:pt x="9" y="42"/>
                        <a:pt x="9" y="45"/>
                      </a:cubicBezTo>
                      <a:cubicBezTo>
                        <a:pt x="9" y="44"/>
                        <a:pt x="10" y="37"/>
                        <a:pt x="12" y="3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743">
                  <a:extLst>
                    <a:ext uri="{FF2B5EF4-FFF2-40B4-BE49-F238E27FC236}">
                      <a16:creationId xmlns:a16="http://schemas.microsoft.com/office/drawing/2014/main" id="{85FB7F4B-D086-4173-B655-838AD2D23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4335" y="6950195"/>
                  <a:ext cx="1195346" cy="888775"/>
                </a:xfrm>
                <a:custGeom>
                  <a:avLst/>
                  <a:gdLst>
                    <a:gd name="T0" fmla="*/ 83 w 117"/>
                    <a:gd name="T1" fmla="*/ 82 h 82"/>
                    <a:gd name="T2" fmla="*/ 93 w 117"/>
                    <a:gd name="T3" fmla="*/ 76 h 82"/>
                    <a:gd name="T4" fmla="*/ 105 w 117"/>
                    <a:gd name="T5" fmla="*/ 68 h 82"/>
                    <a:gd name="T6" fmla="*/ 112 w 117"/>
                    <a:gd name="T7" fmla="*/ 64 h 82"/>
                    <a:gd name="T8" fmla="*/ 107 w 117"/>
                    <a:gd name="T9" fmla="*/ 55 h 82"/>
                    <a:gd name="T10" fmla="*/ 110 w 117"/>
                    <a:gd name="T11" fmla="*/ 46 h 82"/>
                    <a:gd name="T12" fmla="*/ 114 w 117"/>
                    <a:gd name="T13" fmla="*/ 40 h 82"/>
                    <a:gd name="T14" fmla="*/ 117 w 117"/>
                    <a:gd name="T15" fmla="*/ 21 h 82"/>
                    <a:gd name="T16" fmla="*/ 81 w 117"/>
                    <a:gd name="T17" fmla="*/ 1 h 82"/>
                    <a:gd name="T18" fmla="*/ 75 w 117"/>
                    <a:gd name="T19" fmla="*/ 2 h 82"/>
                    <a:gd name="T20" fmla="*/ 67 w 117"/>
                    <a:gd name="T21" fmla="*/ 2 h 82"/>
                    <a:gd name="T22" fmla="*/ 59 w 117"/>
                    <a:gd name="T23" fmla="*/ 1 h 82"/>
                    <a:gd name="T24" fmla="*/ 29 w 117"/>
                    <a:gd name="T25" fmla="*/ 21 h 82"/>
                    <a:gd name="T26" fmla="*/ 22 w 117"/>
                    <a:gd name="T27" fmla="*/ 25 h 82"/>
                    <a:gd name="T28" fmla="*/ 19 w 117"/>
                    <a:gd name="T29" fmla="*/ 42 h 82"/>
                    <a:gd name="T30" fmla="*/ 8 w 117"/>
                    <a:gd name="T31" fmla="*/ 43 h 82"/>
                    <a:gd name="T32" fmla="*/ 5 w 117"/>
                    <a:gd name="T33" fmla="*/ 51 h 82"/>
                    <a:gd name="T34" fmla="*/ 11 w 117"/>
                    <a:gd name="T35" fmla="*/ 56 h 82"/>
                    <a:gd name="T36" fmla="*/ 19 w 117"/>
                    <a:gd name="T37" fmla="*/ 62 h 82"/>
                    <a:gd name="T38" fmla="*/ 21 w 117"/>
                    <a:gd name="T39" fmla="*/ 55 h 82"/>
                    <a:gd name="T40" fmla="*/ 28 w 117"/>
                    <a:gd name="T41" fmla="*/ 50 h 82"/>
                    <a:gd name="T42" fmla="*/ 35 w 117"/>
                    <a:gd name="T43" fmla="*/ 53 h 82"/>
                    <a:gd name="T44" fmla="*/ 46 w 117"/>
                    <a:gd name="T45" fmla="*/ 55 h 82"/>
                    <a:gd name="T46" fmla="*/ 64 w 117"/>
                    <a:gd name="T47" fmla="*/ 53 h 82"/>
                    <a:gd name="T48" fmla="*/ 68 w 117"/>
                    <a:gd name="T49" fmla="*/ 47 h 82"/>
                    <a:gd name="T50" fmla="*/ 77 w 117"/>
                    <a:gd name="T51" fmla="*/ 31 h 82"/>
                    <a:gd name="T52" fmla="*/ 79 w 117"/>
                    <a:gd name="T53" fmla="*/ 16 h 82"/>
                    <a:gd name="T54" fmla="*/ 75 w 117"/>
                    <a:gd name="T55" fmla="*/ 2 h 82"/>
                    <a:gd name="T56" fmla="*/ 78 w 117"/>
                    <a:gd name="T57" fmla="*/ 16 h 82"/>
                    <a:gd name="T58" fmla="*/ 77 w 117"/>
                    <a:gd name="T59" fmla="*/ 35 h 82"/>
                    <a:gd name="T60" fmla="*/ 68 w 117"/>
                    <a:gd name="T61" fmla="*/ 46 h 82"/>
                    <a:gd name="T62" fmla="*/ 72 w 117"/>
                    <a:gd name="T63" fmla="*/ 55 h 82"/>
                    <a:gd name="T64" fmla="*/ 75 w 117"/>
                    <a:gd name="T65" fmla="*/ 65 h 82"/>
                    <a:gd name="T66" fmla="*/ 72 w 117"/>
                    <a:gd name="T67" fmla="*/ 74 h 82"/>
                    <a:gd name="T68" fmla="*/ 77 w 117"/>
                    <a:gd name="T69" fmla="*/ 81 h 82"/>
                    <a:gd name="T70" fmla="*/ 80 w 117"/>
                    <a:gd name="T71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7" h="82">
                      <a:moveTo>
                        <a:pt x="80" y="81"/>
                      </a:moveTo>
                      <a:cubicBezTo>
                        <a:pt x="81" y="80"/>
                        <a:pt x="82" y="82"/>
                        <a:pt x="83" y="82"/>
                      </a:cubicBezTo>
                      <a:cubicBezTo>
                        <a:pt x="85" y="81"/>
                        <a:pt x="87" y="80"/>
                        <a:pt x="89" y="79"/>
                      </a:cubicBezTo>
                      <a:cubicBezTo>
                        <a:pt x="90" y="79"/>
                        <a:pt x="93" y="78"/>
                        <a:pt x="93" y="76"/>
                      </a:cubicBezTo>
                      <a:cubicBezTo>
                        <a:pt x="93" y="74"/>
                        <a:pt x="94" y="75"/>
                        <a:pt x="96" y="74"/>
                      </a:cubicBezTo>
                      <a:cubicBezTo>
                        <a:pt x="99" y="74"/>
                        <a:pt x="103" y="71"/>
                        <a:pt x="105" y="68"/>
                      </a:cubicBezTo>
                      <a:cubicBezTo>
                        <a:pt x="106" y="67"/>
                        <a:pt x="106" y="66"/>
                        <a:pt x="107" y="65"/>
                      </a:cubicBezTo>
                      <a:cubicBezTo>
                        <a:pt x="108" y="64"/>
                        <a:pt x="110" y="64"/>
                        <a:pt x="112" y="64"/>
                      </a:cubicBezTo>
                      <a:cubicBezTo>
                        <a:pt x="112" y="62"/>
                        <a:pt x="110" y="61"/>
                        <a:pt x="109" y="59"/>
                      </a:cubicBezTo>
                      <a:cubicBezTo>
                        <a:pt x="109" y="58"/>
                        <a:pt x="110" y="55"/>
                        <a:pt x="107" y="55"/>
                      </a:cubicBezTo>
                      <a:cubicBezTo>
                        <a:pt x="106" y="55"/>
                        <a:pt x="109" y="53"/>
                        <a:pt x="108" y="52"/>
                      </a:cubicBezTo>
                      <a:cubicBezTo>
                        <a:pt x="108" y="49"/>
                        <a:pt x="109" y="48"/>
                        <a:pt x="110" y="46"/>
                      </a:cubicBezTo>
                      <a:cubicBezTo>
                        <a:pt x="110" y="44"/>
                        <a:pt x="112" y="44"/>
                        <a:pt x="112" y="42"/>
                      </a:cubicBezTo>
                      <a:cubicBezTo>
                        <a:pt x="112" y="41"/>
                        <a:pt x="113" y="40"/>
                        <a:pt x="114" y="40"/>
                      </a:cubicBezTo>
                      <a:cubicBezTo>
                        <a:pt x="117" y="40"/>
                        <a:pt x="117" y="40"/>
                        <a:pt x="117" y="38"/>
                      </a:cubicBezTo>
                      <a:cubicBezTo>
                        <a:pt x="117" y="32"/>
                        <a:pt x="117" y="27"/>
                        <a:pt x="117" y="21"/>
                      </a:cubicBezTo>
                      <a:cubicBezTo>
                        <a:pt x="117" y="19"/>
                        <a:pt x="113" y="18"/>
                        <a:pt x="111" y="17"/>
                      </a:cubicBezTo>
                      <a:cubicBezTo>
                        <a:pt x="101" y="12"/>
                        <a:pt x="91" y="6"/>
                        <a:pt x="81" y="1"/>
                      </a:cubicBezTo>
                      <a:cubicBezTo>
                        <a:pt x="80" y="1"/>
                        <a:pt x="80" y="0"/>
                        <a:pt x="79" y="0"/>
                      </a:cubicBezTo>
                      <a:cubicBezTo>
                        <a:pt x="78" y="1"/>
                        <a:pt x="76" y="2"/>
                        <a:pt x="75" y="2"/>
                      </a:cubicBezTo>
                      <a:cubicBezTo>
                        <a:pt x="74" y="3"/>
                        <a:pt x="72" y="5"/>
                        <a:pt x="71" y="5"/>
                      </a:cubicBezTo>
                      <a:cubicBezTo>
                        <a:pt x="70" y="5"/>
                        <a:pt x="69" y="3"/>
                        <a:pt x="67" y="2"/>
                      </a:cubicBezTo>
                      <a:cubicBezTo>
                        <a:pt x="66" y="1"/>
                        <a:pt x="65" y="1"/>
                        <a:pt x="64" y="1"/>
                      </a:cubicBezTo>
                      <a:cubicBezTo>
                        <a:pt x="62" y="0"/>
                        <a:pt x="61" y="0"/>
                        <a:pt x="59" y="1"/>
                      </a:cubicBezTo>
                      <a:cubicBezTo>
                        <a:pt x="52" y="5"/>
                        <a:pt x="45" y="10"/>
                        <a:pt x="38" y="14"/>
                      </a:cubicBezTo>
                      <a:cubicBezTo>
                        <a:pt x="35" y="16"/>
                        <a:pt x="32" y="18"/>
                        <a:pt x="29" y="21"/>
                      </a:cubicBezTo>
                      <a:cubicBezTo>
                        <a:pt x="28" y="22"/>
                        <a:pt x="27" y="22"/>
                        <a:pt x="26" y="22"/>
                      </a:cubicBezTo>
                      <a:cubicBezTo>
                        <a:pt x="23" y="22"/>
                        <a:pt x="22" y="22"/>
                        <a:pt x="22" y="25"/>
                      </a:cubicBezTo>
                      <a:cubicBezTo>
                        <a:pt x="22" y="28"/>
                        <a:pt x="22" y="31"/>
                        <a:pt x="22" y="34"/>
                      </a:cubicBezTo>
                      <a:cubicBezTo>
                        <a:pt x="22" y="37"/>
                        <a:pt x="21" y="40"/>
                        <a:pt x="19" y="42"/>
                      </a:cubicBezTo>
                      <a:cubicBezTo>
                        <a:pt x="18" y="43"/>
                        <a:pt x="15" y="43"/>
                        <a:pt x="14" y="43"/>
                      </a:cubicBezTo>
                      <a:cubicBezTo>
                        <a:pt x="12" y="43"/>
                        <a:pt x="10" y="43"/>
                        <a:pt x="8" y="43"/>
                      </a:cubicBezTo>
                      <a:cubicBezTo>
                        <a:pt x="6" y="43"/>
                        <a:pt x="4" y="44"/>
                        <a:pt x="2" y="44"/>
                      </a:cubicBezTo>
                      <a:cubicBezTo>
                        <a:pt x="0" y="44"/>
                        <a:pt x="5" y="51"/>
                        <a:pt x="5" y="51"/>
                      </a:cubicBezTo>
                      <a:cubicBezTo>
                        <a:pt x="6" y="54"/>
                        <a:pt x="7" y="56"/>
                        <a:pt x="10" y="57"/>
                      </a:cubicBezTo>
                      <a:cubicBezTo>
                        <a:pt x="10" y="57"/>
                        <a:pt x="11" y="56"/>
                        <a:pt x="11" y="56"/>
                      </a:cubicBezTo>
                      <a:cubicBezTo>
                        <a:pt x="12" y="57"/>
                        <a:pt x="12" y="60"/>
                        <a:pt x="14" y="58"/>
                      </a:cubicBezTo>
                      <a:cubicBezTo>
                        <a:pt x="16" y="56"/>
                        <a:pt x="18" y="61"/>
                        <a:pt x="19" y="62"/>
                      </a:cubicBezTo>
                      <a:cubicBezTo>
                        <a:pt x="19" y="61"/>
                        <a:pt x="20" y="59"/>
                        <a:pt x="20" y="58"/>
                      </a:cubicBezTo>
                      <a:cubicBezTo>
                        <a:pt x="20" y="57"/>
                        <a:pt x="21" y="56"/>
                        <a:pt x="21" y="55"/>
                      </a:cubicBezTo>
                      <a:cubicBezTo>
                        <a:pt x="22" y="52"/>
                        <a:pt x="22" y="52"/>
                        <a:pt x="25" y="51"/>
                      </a:cubicBezTo>
                      <a:cubicBezTo>
                        <a:pt x="26" y="50"/>
                        <a:pt x="27" y="50"/>
                        <a:pt x="28" y="50"/>
                      </a:cubicBezTo>
                      <a:cubicBezTo>
                        <a:pt x="29" y="49"/>
                        <a:pt x="30" y="51"/>
                        <a:pt x="31" y="51"/>
                      </a:cubicBezTo>
                      <a:cubicBezTo>
                        <a:pt x="33" y="51"/>
                        <a:pt x="34" y="52"/>
                        <a:pt x="35" y="53"/>
                      </a:cubicBezTo>
                      <a:cubicBezTo>
                        <a:pt x="36" y="54"/>
                        <a:pt x="37" y="54"/>
                        <a:pt x="39" y="54"/>
                      </a:cubicBezTo>
                      <a:cubicBezTo>
                        <a:pt x="42" y="52"/>
                        <a:pt x="43" y="55"/>
                        <a:pt x="46" y="55"/>
                      </a:cubicBezTo>
                      <a:cubicBezTo>
                        <a:pt x="49" y="55"/>
                        <a:pt x="52" y="53"/>
                        <a:pt x="55" y="53"/>
                      </a:cubicBezTo>
                      <a:cubicBezTo>
                        <a:pt x="57" y="53"/>
                        <a:pt x="61" y="54"/>
                        <a:pt x="64" y="53"/>
                      </a:cubicBezTo>
                      <a:cubicBezTo>
                        <a:pt x="65" y="53"/>
                        <a:pt x="66" y="52"/>
                        <a:pt x="67" y="51"/>
                      </a:cubicBezTo>
                      <a:cubicBezTo>
                        <a:pt x="69" y="50"/>
                        <a:pt x="68" y="49"/>
                        <a:pt x="68" y="47"/>
                      </a:cubicBezTo>
                      <a:cubicBezTo>
                        <a:pt x="68" y="42"/>
                        <a:pt x="73" y="39"/>
                        <a:pt x="77" y="35"/>
                      </a:cubicBezTo>
                      <a:cubicBezTo>
                        <a:pt x="78" y="34"/>
                        <a:pt x="77" y="32"/>
                        <a:pt x="77" y="31"/>
                      </a:cubicBezTo>
                      <a:cubicBezTo>
                        <a:pt x="77" y="28"/>
                        <a:pt x="77" y="26"/>
                        <a:pt x="77" y="23"/>
                      </a:cubicBezTo>
                      <a:cubicBezTo>
                        <a:pt x="78" y="21"/>
                        <a:pt x="79" y="18"/>
                        <a:pt x="79" y="16"/>
                      </a:cubicBezTo>
                      <a:cubicBezTo>
                        <a:pt x="78" y="14"/>
                        <a:pt x="77" y="12"/>
                        <a:pt x="76" y="11"/>
                      </a:cubicBezTo>
                      <a:cubicBezTo>
                        <a:pt x="74" y="8"/>
                        <a:pt x="75" y="5"/>
                        <a:pt x="75" y="2"/>
                      </a:cubicBezTo>
                      <a:cubicBezTo>
                        <a:pt x="75" y="5"/>
                        <a:pt x="75" y="7"/>
                        <a:pt x="75" y="9"/>
                      </a:cubicBezTo>
                      <a:cubicBezTo>
                        <a:pt x="75" y="11"/>
                        <a:pt x="78" y="14"/>
                        <a:pt x="78" y="16"/>
                      </a:cubicBezTo>
                      <a:cubicBezTo>
                        <a:pt x="79" y="19"/>
                        <a:pt x="77" y="23"/>
                        <a:pt x="77" y="26"/>
                      </a:cubicBezTo>
                      <a:cubicBezTo>
                        <a:pt x="77" y="28"/>
                        <a:pt x="78" y="32"/>
                        <a:pt x="77" y="35"/>
                      </a:cubicBezTo>
                      <a:cubicBezTo>
                        <a:pt x="76" y="37"/>
                        <a:pt x="72" y="39"/>
                        <a:pt x="71" y="41"/>
                      </a:cubicBezTo>
                      <a:cubicBezTo>
                        <a:pt x="69" y="42"/>
                        <a:pt x="68" y="44"/>
                        <a:pt x="68" y="46"/>
                      </a:cubicBezTo>
                      <a:cubicBezTo>
                        <a:pt x="67" y="49"/>
                        <a:pt x="69" y="50"/>
                        <a:pt x="70" y="53"/>
                      </a:cubicBezTo>
                      <a:cubicBezTo>
                        <a:pt x="70" y="54"/>
                        <a:pt x="71" y="54"/>
                        <a:pt x="72" y="55"/>
                      </a:cubicBezTo>
                      <a:cubicBezTo>
                        <a:pt x="74" y="56"/>
                        <a:pt x="75" y="57"/>
                        <a:pt x="75" y="59"/>
                      </a:cubicBezTo>
                      <a:cubicBezTo>
                        <a:pt x="75" y="61"/>
                        <a:pt x="75" y="63"/>
                        <a:pt x="75" y="65"/>
                      </a:cubicBezTo>
                      <a:cubicBezTo>
                        <a:pt x="75" y="66"/>
                        <a:pt x="76" y="68"/>
                        <a:pt x="77" y="70"/>
                      </a:cubicBezTo>
                      <a:cubicBezTo>
                        <a:pt x="74" y="70"/>
                        <a:pt x="67" y="70"/>
                        <a:pt x="72" y="74"/>
                      </a:cubicBezTo>
                      <a:cubicBezTo>
                        <a:pt x="74" y="75"/>
                        <a:pt x="75" y="76"/>
                        <a:pt x="76" y="78"/>
                      </a:cubicBezTo>
                      <a:cubicBezTo>
                        <a:pt x="76" y="79"/>
                        <a:pt x="77" y="80"/>
                        <a:pt x="77" y="81"/>
                      </a:cubicBezTo>
                      <a:cubicBezTo>
                        <a:pt x="77" y="82"/>
                        <a:pt x="80" y="81"/>
                        <a:pt x="80" y="81"/>
                      </a:cubicBezTo>
                      <a:cubicBezTo>
                        <a:pt x="82" y="80"/>
                        <a:pt x="80" y="81"/>
                        <a:pt x="80" y="8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744">
                  <a:extLst>
                    <a:ext uri="{FF2B5EF4-FFF2-40B4-BE49-F238E27FC236}">
                      <a16:creationId xmlns:a16="http://schemas.microsoft.com/office/drawing/2014/main" id="{CD9E47B6-9472-4EF9-8F3D-CC55C6983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4674" y="6972323"/>
                  <a:ext cx="839878" cy="1095295"/>
                </a:xfrm>
                <a:custGeom>
                  <a:avLst/>
                  <a:gdLst>
                    <a:gd name="T0" fmla="*/ 6 w 82"/>
                    <a:gd name="T1" fmla="*/ 39 h 101"/>
                    <a:gd name="T2" fmla="*/ 6 w 82"/>
                    <a:gd name="T3" fmla="*/ 41 h 101"/>
                    <a:gd name="T4" fmla="*/ 4 w 82"/>
                    <a:gd name="T5" fmla="*/ 43 h 101"/>
                    <a:gd name="T6" fmla="*/ 2 w 82"/>
                    <a:gd name="T7" fmla="*/ 49 h 101"/>
                    <a:gd name="T8" fmla="*/ 2 w 82"/>
                    <a:gd name="T9" fmla="*/ 51 h 101"/>
                    <a:gd name="T10" fmla="*/ 1 w 82"/>
                    <a:gd name="T11" fmla="*/ 53 h 101"/>
                    <a:gd name="T12" fmla="*/ 4 w 82"/>
                    <a:gd name="T13" fmla="*/ 58 h 101"/>
                    <a:gd name="T14" fmla="*/ 6 w 82"/>
                    <a:gd name="T15" fmla="*/ 60 h 101"/>
                    <a:gd name="T16" fmla="*/ 6 w 82"/>
                    <a:gd name="T17" fmla="*/ 63 h 101"/>
                    <a:gd name="T18" fmla="*/ 9 w 82"/>
                    <a:gd name="T19" fmla="*/ 68 h 101"/>
                    <a:gd name="T20" fmla="*/ 9 w 82"/>
                    <a:gd name="T21" fmla="*/ 74 h 101"/>
                    <a:gd name="T22" fmla="*/ 15 w 82"/>
                    <a:gd name="T23" fmla="*/ 76 h 101"/>
                    <a:gd name="T24" fmla="*/ 18 w 82"/>
                    <a:gd name="T25" fmla="*/ 81 h 101"/>
                    <a:gd name="T26" fmla="*/ 22 w 82"/>
                    <a:gd name="T27" fmla="*/ 84 h 101"/>
                    <a:gd name="T28" fmla="*/ 26 w 82"/>
                    <a:gd name="T29" fmla="*/ 88 h 101"/>
                    <a:gd name="T30" fmla="*/ 26 w 82"/>
                    <a:gd name="T31" fmla="*/ 91 h 101"/>
                    <a:gd name="T32" fmla="*/ 28 w 82"/>
                    <a:gd name="T33" fmla="*/ 92 h 101"/>
                    <a:gd name="T34" fmla="*/ 32 w 82"/>
                    <a:gd name="T35" fmla="*/ 96 h 101"/>
                    <a:gd name="T36" fmla="*/ 35 w 82"/>
                    <a:gd name="T37" fmla="*/ 95 h 101"/>
                    <a:gd name="T38" fmla="*/ 39 w 82"/>
                    <a:gd name="T39" fmla="*/ 94 h 101"/>
                    <a:gd name="T40" fmla="*/ 44 w 82"/>
                    <a:gd name="T41" fmla="*/ 100 h 101"/>
                    <a:gd name="T42" fmla="*/ 51 w 82"/>
                    <a:gd name="T43" fmla="*/ 100 h 101"/>
                    <a:gd name="T44" fmla="*/ 55 w 82"/>
                    <a:gd name="T45" fmla="*/ 98 h 101"/>
                    <a:gd name="T46" fmla="*/ 59 w 82"/>
                    <a:gd name="T47" fmla="*/ 97 h 101"/>
                    <a:gd name="T48" fmla="*/ 69 w 82"/>
                    <a:gd name="T49" fmla="*/ 94 h 101"/>
                    <a:gd name="T50" fmla="*/ 69 w 82"/>
                    <a:gd name="T51" fmla="*/ 91 h 101"/>
                    <a:gd name="T52" fmla="*/ 66 w 82"/>
                    <a:gd name="T53" fmla="*/ 90 h 101"/>
                    <a:gd name="T54" fmla="*/ 61 w 82"/>
                    <a:gd name="T55" fmla="*/ 83 h 101"/>
                    <a:gd name="T56" fmla="*/ 59 w 82"/>
                    <a:gd name="T57" fmla="*/ 80 h 101"/>
                    <a:gd name="T58" fmla="*/ 56 w 82"/>
                    <a:gd name="T59" fmla="*/ 78 h 101"/>
                    <a:gd name="T60" fmla="*/ 59 w 82"/>
                    <a:gd name="T61" fmla="*/ 75 h 101"/>
                    <a:gd name="T62" fmla="*/ 61 w 82"/>
                    <a:gd name="T63" fmla="*/ 67 h 101"/>
                    <a:gd name="T64" fmla="*/ 62 w 82"/>
                    <a:gd name="T65" fmla="*/ 64 h 101"/>
                    <a:gd name="T66" fmla="*/ 65 w 82"/>
                    <a:gd name="T67" fmla="*/ 62 h 101"/>
                    <a:gd name="T68" fmla="*/ 65 w 82"/>
                    <a:gd name="T69" fmla="*/ 58 h 101"/>
                    <a:gd name="T70" fmla="*/ 67 w 82"/>
                    <a:gd name="T71" fmla="*/ 55 h 101"/>
                    <a:gd name="T72" fmla="*/ 71 w 82"/>
                    <a:gd name="T73" fmla="*/ 52 h 101"/>
                    <a:gd name="T74" fmla="*/ 72 w 82"/>
                    <a:gd name="T75" fmla="*/ 45 h 101"/>
                    <a:gd name="T76" fmla="*/ 72 w 82"/>
                    <a:gd name="T77" fmla="*/ 42 h 101"/>
                    <a:gd name="T78" fmla="*/ 74 w 82"/>
                    <a:gd name="T79" fmla="*/ 37 h 101"/>
                    <a:gd name="T80" fmla="*/ 79 w 82"/>
                    <a:gd name="T81" fmla="*/ 29 h 101"/>
                    <a:gd name="T82" fmla="*/ 82 w 82"/>
                    <a:gd name="T83" fmla="*/ 27 h 101"/>
                    <a:gd name="T84" fmla="*/ 79 w 82"/>
                    <a:gd name="T85" fmla="*/ 23 h 101"/>
                    <a:gd name="T86" fmla="*/ 76 w 82"/>
                    <a:gd name="T87" fmla="*/ 17 h 101"/>
                    <a:gd name="T88" fmla="*/ 76 w 82"/>
                    <a:gd name="T89" fmla="*/ 11 h 101"/>
                    <a:gd name="T90" fmla="*/ 75 w 82"/>
                    <a:gd name="T91" fmla="*/ 9 h 101"/>
                    <a:gd name="T92" fmla="*/ 74 w 82"/>
                    <a:gd name="T93" fmla="*/ 5 h 101"/>
                    <a:gd name="T94" fmla="*/ 68 w 82"/>
                    <a:gd name="T95" fmla="*/ 0 h 101"/>
                    <a:gd name="T96" fmla="*/ 64 w 82"/>
                    <a:gd name="T97" fmla="*/ 2 h 101"/>
                    <a:gd name="T98" fmla="*/ 60 w 82"/>
                    <a:gd name="T99" fmla="*/ 5 h 101"/>
                    <a:gd name="T100" fmla="*/ 56 w 82"/>
                    <a:gd name="T101" fmla="*/ 5 h 101"/>
                    <a:gd name="T102" fmla="*/ 46 w 82"/>
                    <a:gd name="T103" fmla="*/ 5 h 101"/>
                    <a:gd name="T104" fmla="*/ 17 w 82"/>
                    <a:gd name="T105" fmla="*/ 5 h 101"/>
                    <a:gd name="T106" fmla="*/ 16 w 82"/>
                    <a:gd name="T107" fmla="*/ 14 h 101"/>
                    <a:gd name="T108" fmla="*/ 13 w 82"/>
                    <a:gd name="T109" fmla="*/ 16 h 101"/>
                    <a:gd name="T110" fmla="*/ 11 w 82"/>
                    <a:gd name="T111" fmla="*/ 18 h 101"/>
                    <a:gd name="T112" fmla="*/ 11 w 82"/>
                    <a:gd name="T113" fmla="*/ 32 h 101"/>
                    <a:gd name="T114" fmla="*/ 11 w 82"/>
                    <a:gd name="T115" fmla="*/ 37 h 101"/>
                    <a:gd name="T116" fmla="*/ 6 w 82"/>
                    <a:gd name="T117" fmla="*/ 3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2" h="101">
                      <a:moveTo>
                        <a:pt x="6" y="39"/>
                      </a:moveTo>
                      <a:cubicBezTo>
                        <a:pt x="6" y="39"/>
                        <a:pt x="6" y="40"/>
                        <a:pt x="6" y="41"/>
                      </a:cubicBezTo>
                      <a:cubicBezTo>
                        <a:pt x="5" y="42"/>
                        <a:pt x="4" y="42"/>
                        <a:pt x="4" y="43"/>
                      </a:cubicBezTo>
                      <a:cubicBezTo>
                        <a:pt x="4" y="45"/>
                        <a:pt x="2" y="47"/>
                        <a:pt x="2" y="49"/>
                      </a:cubicBezTo>
                      <a:cubicBezTo>
                        <a:pt x="2" y="50"/>
                        <a:pt x="3" y="51"/>
                        <a:pt x="2" y="51"/>
                      </a:cubicBezTo>
                      <a:cubicBezTo>
                        <a:pt x="2" y="52"/>
                        <a:pt x="0" y="53"/>
                        <a:pt x="1" y="53"/>
                      </a:cubicBezTo>
                      <a:cubicBezTo>
                        <a:pt x="4" y="53"/>
                        <a:pt x="3" y="57"/>
                        <a:pt x="4" y="58"/>
                      </a:cubicBezTo>
                      <a:cubicBezTo>
                        <a:pt x="4" y="59"/>
                        <a:pt x="5" y="59"/>
                        <a:pt x="6" y="60"/>
                      </a:cubicBezTo>
                      <a:cubicBezTo>
                        <a:pt x="6" y="61"/>
                        <a:pt x="6" y="62"/>
                        <a:pt x="6" y="63"/>
                      </a:cubicBezTo>
                      <a:cubicBezTo>
                        <a:pt x="7" y="65"/>
                        <a:pt x="9" y="66"/>
                        <a:pt x="9" y="68"/>
                      </a:cubicBezTo>
                      <a:cubicBezTo>
                        <a:pt x="9" y="69"/>
                        <a:pt x="8" y="74"/>
                        <a:pt x="9" y="74"/>
                      </a:cubicBezTo>
                      <a:cubicBezTo>
                        <a:pt x="12" y="74"/>
                        <a:pt x="13" y="75"/>
                        <a:pt x="15" y="76"/>
                      </a:cubicBezTo>
                      <a:cubicBezTo>
                        <a:pt x="17" y="77"/>
                        <a:pt x="16" y="80"/>
                        <a:pt x="18" y="81"/>
                      </a:cubicBezTo>
                      <a:cubicBezTo>
                        <a:pt x="19" y="82"/>
                        <a:pt x="22" y="82"/>
                        <a:pt x="22" y="84"/>
                      </a:cubicBezTo>
                      <a:cubicBezTo>
                        <a:pt x="22" y="86"/>
                        <a:pt x="25" y="87"/>
                        <a:pt x="26" y="88"/>
                      </a:cubicBezTo>
                      <a:cubicBezTo>
                        <a:pt x="26" y="89"/>
                        <a:pt x="26" y="90"/>
                        <a:pt x="26" y="91"/>
                      </a:cubicBezTo>
                      <a:cubicBezTo>
                        <a:pt x="27" y="91"/>
                        <a:pt x="28" y="92"/>
                        <a:pt x="28" y="92"/>
                      </a:cubicBezTo>
                      <a:cubicBezTo>
                        <a:pt x="29" y="93"/>
                        <a:pt x="30" y="95"/>
                        <a:pt x="32" y="96"/>
                      </a:cubicBezTo>
                      <a:cubicBezTo>
                        <a:pt x="33" y="97"/>
                        <a:pt x="33" y="93"/>
                        <a:pt x="35" y="95"/>
                      </a:cubicBezTo>
                      <a:cubicBezTo>
                        <a:pt x="37" y="96"/>
                        <a:pt x="37" y="94"/>
                        <a:pt x="39" y="94"/>
                      </a:cubicBezTo>
                      <a:cubicBezTo>
                        <a:pt x="41" y="95"/>
                        <a:pt x="42" y="98"/>
                        <a:pt x="44" y="100"/>
                      </a:cubicBezTo>
                      <a:cubicBezTo>
                        <a:pt x="46" y="95"/>
                        <a:pt x="49" y="101"/>
                        <a:pt x="51" y="100"/>
                      </a:cubicBezTo>
                      <a:cubicBezTo>
                        <a:pt x="52" y="99"/>
                        <a:pt x="53" y="98"/>
                        <a:pt x="55" y="98"/>
                      </a:cubicBezTo>
                      <a:cubicBezTo>
                        <a:pt x="56" y="98"/>
                        <a:pt x="58" y="98"/>
                        <a:pt x="59" y="97"/>
                      </a:cubicBezTo>
                      <a:cubicBezTo>
                        <a:pt x="61" y="93"/>
                        <a:pt x="65" y="91"/>
                        <a:pt x="69" y="94"/>
                      </a:cubicBezTo>
                      <a:cubicBezTo>
                        <a:pt x="69" y="93"/>
                        <a:pt x="69" y="92"/>
                        <a:pt x="69" y="91"/>
                      </a:cubicBezTo>
                      <a:cubicBezTo>
                        <a:pt x="69" y="90"/>
                        <a:pt x="66" y="90"/>
                        <a:pt x="66" y="90"/>
                      </a:cubicBezTo>
                      <a:cubicBezTo>
                        <a:pt x="64" y="88"/>
                        <a:pt x="63" y="85"/>
                        <a:pt x="61" y="83"/>
                      </a:cubicBezTo>
                      <a:cubicBezTo>
                        <a:pt x="60" y="82"/>
                        <a:pt x="60" y="81"/>
                        <a:pt x="59" y="80"/>
                      </a:cubicBezTo>
                      <a:cubicBezTo>
                        <a:pt x="58" y="79"/>
                        <a:pt x="57" y="79"/>
                        <a:pt x="56" y="78"/>
                      </a:cubicBezTo>
                      <a:cubicBezTo>
                        <a:pt x="53" y="75"/>
                        <a:pt x="59" y="75"/>
                        <a:pt x="59" y="75"/>
                      </a:cubicBezTo>
                      <a:cubicBezTo>
                        <a:pt x="61" y="74"/>
                        <a:pt x="60" y="69"/>
                        <a:pt x="61" y="67"/>
                      </a:cubicBezTo>
                      <a:cubicBezTo>
                        <a:pt x="61" y="66"/>
                        <a:pt x="61" y="64"/>
                        <a:pt x="62" y="64"/>
                      </a:cubicBezTo>
                      <a:cubicBezTo>
                        <a:pt x="63" y="63"/>
                        <a:pt x="65" y="63"/>
                        <a:pt x="65" y="62"/>
                      </a:cubicBezTo>
                      <a:cubicBezTo>
                        <a:pt x="65" y="61"/>
                        <a:pt x="65" y="60"/>
                        <a:pt x="65" y="58"/>
                      </a:cubicBezTo>
                      <a:cubicBezTo>
                        <a:pt x="65" y="57"/>
                        <a:pt x="66" y="56"/>
                        <a:pt x="67" y="55"/>
                      </a:cubicBezTo>
                      <a:cubicBezTo>
                        <a:pt x="68" y="53"/>
                        <a:pt x="70" y="54"/>
                        <a:pt x="71" y="52"/>
                      </a:cubicBezTo>
                      <a:cubicBezTo>
                        <a:pt x="71" y="50"/>
                        <a:pt x="72" y="48"/>
                        <a:pt x="72" y="45"/>
                      </a:cubicBezTo>
                      <a:cubicBezTo>
                        <a:pt x="72" y="44"/>
                        <a:pt x="72" y="43"/>
                        <a:pt x="72" y="42"/>
                      </a:cubicBezTo>
                      <a:cubicBezTo>
                        <a:pt x="72" y="40"/>
                        <a:pt x="74" y="38"/>
                        <a:pt x="74" y="37"/>
                      </a:cubicBezTo>
                      <a:cubicBezTo>
                        <a:pt x="74" y="33"/>
                        <a:pt x="75" y="30"/>
                        <a:pt x="79" y="29"/>
                      </a:cubicBezTo>
                      <a:cubicBezTo>
                        <a:pt x="80" y="29"/>
                        <a:pt x="81" y="29"/>
                        <a:pt x="82" y="27"/>
                      </a:cubicBezTo>
                      <a:cubicBezTo>
                        <a:pt x="82" y="26"/>
                        <a:pt x="80" y="24"/>
                        <a:pt x="79" y="23"/>
                      </a:cubicBezTo>
                      <a:cubicBezTo>
                        <a:pt x="77" y="21"/>
                        <a:pt x="76" y="19"/>
                        <a:pt x="76" y="17"/>
                      </a:cubicBezTo>
                      <a:cubicBezTo>
                        <a:pt x="76" y="16"/>
                        <a:pt x="75" y="11"/>
                        <a:pt x="76" y="11"/>
                      </a:cubicBezTo>
                      <a:cubicBezTo>
                        <a:pt x="77" y="10"/>
                        <a:pt x="76" y="10"/>
                        <a:pt x="75" y="9"/>
                      </a:cubicBezTo>
                      <a:cubicBezTo>
                        <a:pt x="74" y="8"/>
                        <a:pt x="74" y="7"/>
                        <a:pt x="74" y="5"/>
                      </a:cubicBezTo>
                      <a:cubicBezTo>
                        <a:pt x="72" y="3"/>
                        <a:pt x="69" y="2"/>
                        <a:pt x="68" y="0"/>
                      </a:cubicBezTo>
                      <a:cubicBezTo>
                        <a:pt x="67" y="0"/>
                        <a:pt x="65" y="1"/>
                        <a:pt x="64" y="2"/>
                      </a:cubicBezTo>
                      <a:cubicBezTo>
                        <a:pt x="63" y="5"/>
                        <a:pt x="61" y="3"/>
                        <a:pt x="60" y="5"/>
                      </a:cubicBezTo>
                      <a:cubicBezTo>
                        <a:pt x="59" y="9"/>
                        <a:pt x="58" y="5"/>
                        <a:pt x="56" y="5"/>
                      </a:cubicBezTo>
                      <a:cubicBezTo>
                        <a:pt x="52" y="5"/>
                        <a:pt x="49" y="5"/>
                        <a:pt x="46" y="5"/>
                      </a:cubicBezTo>
                      <a:cubicBezTo>
                        <a:pt x="37" y="5"/>
                        <a:pt x="27" y="5"/>
                        <a:pt x="17" y="5"/>
                      </a:cubicBezTo>
                      <a:cubicBezTo>
                        <a:pt x="15" y="5"/>
                        <a:pt x="16" y="12"/>
                        <a:pt x="16" y="14"/>
                      </a:cubicBezTo>
                      <a:cubicBezTo>
                        <a:pt x="16" y="16"/>
                        <a:pt x="15" y="16"/>
                        <a:pt x="13" y="16"/>
                      </a:cubicBezTo>
                      <a:cubicBezTo>
                        <a:pt x="10" y="16"/>
                        <a:pt x="11" y="16"/>
                        <a:pt x="11" y="18"/>
                      </a:cubicBezTo>
                      <a:cubicBezTo>
                        <a:pt x="11" y="23"/>
                        <a:pt x="11" y="27"/>
                        <a:pt x="11" y="32"/>
                      </a:cubicBezTo>
                      <a:cubicBezTo>
                        <a:pt x="11" y="34"/>
                        <a:pt x="11" y="36"/>
                        <a:pt x="11" y="37"/>
                      </a:cubicBezTo>
                      <a:cubicBezTo>
                        <a:pt x="11" y="39"/>
                        <a:pt x="7" y="38"/>
                        <a:pt x="6" y="3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Freeform 745">
                  <a:extLst>
                    <a:ext uri="{FF2B5EF4-FFF2-40B4-BE49-F238E27FC236}">
                      <a16:creationId xmlns:a16="http://schemas.microsoft.com/office/drawing/2014/main" id="{30AD7746-164E-40C7-BF69-2802D815F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0009" y="7252600"/>
                  <a:ext cx="327588" cy="313470"/>
                </a:xfrm>
                <a:custGeom>
                  <a:avLst/>
                  <a:gdLst>
                    <a:gd name="T0" fmla="*/ 3 w 32"/>
                    <a:gd name="T1" fmla="*/ 19 h 29"/>
                    <a:gd name="T2" fmla="*/ 7 w 32"/>
                    <a:gd name="T3" fmla="*/ 20 h 29"/>
                    <a:gd name="T4" fmla="*/ 7 w 32"/>
                    <a:gd name="T5" fmla="*/ 17 h 29"/>
                    <a:gd name="T6" fmla="*/ 10 w 32"/>
                    <a:gd name="T7" fmla="*/ 19 h 29"/>
                    <a:gd name="T8" fmla="*/ 12 w 32"/>
                    <a:gd name="T9" fmla="*/ 18 h 29"/>
                    <a:gd name="T10" fmla="*/ 14 w 32"/>
                    <a:gd name="T11" fmla="*/ 18 h 29"/>
                    <a:gd name="T12" fmla="*/ 29 w 32"/>
                    <a:gd name="T13" fmla="*/ 29 h 29"/>
                    <a:gd name="T14" fmla="*/ 32 w 32"/>
                    <a:gd name="T15" fmla="*/ 27 h 29"/>
                    <a:gd name="T16" fmla="*/ 24 w 32"/>
                    <a:gd name="T17" fmla="*/ 19 h 29"/>
                    <a:gd name="T18" fmla="*/ 19 w 32"/>
                    <a:gd name="T19" fmla="*/ 16 h 29"/>
                    <a:gd name="T20" fmla="*/ 17 w 32"/>
                    <a:gd name="T21" fmla="*/ 14 h 29"/>
                    <a:gd name="T22" fmla="*/ 17 w 32"/>
                    <a:gd name="T23" fmla="*/ 16 h 29"/>
                    <a:gd name="T24" fmla="*/ 16 w 32"/>
                    <a:gd name="T25" fmla="*/ 14 h 29"/>
                    <a:gd name="T26" fmla="*/ 14 w 32"/>
                    <a:gd name="T27" fmla="*/ 9 h 29"/>
                    <a:gd name="T28" fmla="*/ 10 w 32"/>
                    <a:gd name="T29" fmla="*/ 0 h 29"/>
                    <a:gd name="T30" fmla="*/ 2 w 32"/>
                    <a:gd name="T31" fmla="*/ 7 h 29"/>
                    <a:gd name="T32" fmla="*/ 1 w 32"/>
                    <a:gd name="T33" fmla="*/ 13 h 29"/>
                    <a:gd name="T34" fmla="*/ 0 w 32"/>
                    <a:gd name="T35" fmla="*/ 20 h 29"/>
                    <a:gd name="T36" fmla="*/ 3 w 32"/>
                    <a:gd name="T37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" h="29">
                      <a:moveTo>
                        <a:pt x="3" y="19"/>
                      </a:moveTo>
                      <a:cubicBezTo>
                        <a:pt x="4" y="19"/>
                        <a:pt x="6" y="21"/>
                        <a:pt x="7" y="20"/>
                      </a:cubicBezTo>
                      <a:cubicBezTo>
                        <a:pt x="7" y="19"/>
                        <a:pt x="6" y="17"/>
                        <a:pt x="7" y="17"/>
                      </a:cubicBezTo>
                      <a:cubicBezTo>
                        <a:pt x="9" y="17"/>
                        <a:pt x="9" y="19"/>
                        <a:pt x="10" y="19"/>
                      </a:cubicBezTo>
                      <a:cubicBezTo>
                        <a:pt x="11" y="19"/>
                        <a:pt x="12" y="18"/>
                        <a:pt x="12" y="18"/>
                      </a:cubicBezTo>
                      <a:cubicBezTo>
                        <a:pt x="13" y="17"/>
                        <a:pt x="14" y="18"/>
                        <a:pt x="14" y="18"/>
                      </a:cubicBezTo>
                      <a:cubicBezTo>
                        <a:pt x="22" y="18"/>
                        <a:pt x="25" y="24"/>
                        <a:pt x="29" y="29"/>
                      </a:cubicBezTo>
                      <a:cubicBezTo>
                        <a:pt x="30" y="29"/>
                        <a:pt x="31" y="28"/>
                        <a:pt x="32" y="27"/>
                      </a:cubicBezTo>
                      <a:cubicBezTo>
                        <a:pt x="29" y="25"/>
                        <a:pt x="26" y="22"/>
                        <a:pt x="24" y="19"/>
                      </a:cubicBezTo>
                      <a:cubicBezTo>
                        <a:pt x="23" y="17"/>
                        <a:pt x="21" y="17"/>
                        <a:pt x="19" y="16"/>
                      </a:cubicBezTo>
                      <a:cubicBezTo>
                        <a:pt x="18" y="16"/>
                        <a:pt x="18" y="14"/>
                        <a:pt x="17" y="14"/>
                      </a:cubicBezTo>
                      <a:cubicBezTo>
                        <a:pt x="16" y="14"/>
                        <a:pt x="17" y="15"/>
                        <a:pt x="17" y="16"/>
                      </a:cubicBezTo>
                      <a:cubicBezTo>
                        <a:pt x="17" y="16"/>
                        <a:pt x="16" y="14"/>
                        <a:pt x="16" y="14"/>
                      </a:cubicBezTo>
                      <a:cubicBezTo>
                        <a:pt x="15" y="12"/>
                        <a:pt x="14" y="11"/>
                        <a:pt x="14" y="9"/>
                      </a:cubicBezTo>
                      <a:cubicBezTo>
                        <a:pt x="13" y="6"/>
                        <a:pt x="13" y="3"/>
                        <a:pt x="10" y="0"/>
                      </a:cubicBezTo>
                      <a:cubicBezTo>
                        <a:pt x="9" y="4"/>
                        <a:pt x="4" y="4"/>
                        <a:pt x="2" y="7"/>
                      </a:cubicBezTo>
                      <a:cubicBezTo>
                        <a:pt x="1" y="9"/>
                        <a:pt x="2" y="11"/>
                        <a:pt x="1" y="13"/>
                      </a:cubicBezTo>
                      <a:cubicBezTo>
                        <a:pt x="0" y="15"/>
                        <a:pt x="0" y="17"/>
                        <a:pt x="0" y="20"/>
                      </a:cubicBezTo>
                      <a:cubicBezTo>
                        <a:pt x="1" y="19"/>
                        <a:pt x="2" y="19"/>
                        <a:pt x="3" y="1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Freeform 746">
                  <a:extLst>
                    <a:ext uri="{FF2B5EF4-FFF2-40B4-BE49-F238E27FC236}">
                      <a16:creationId xmlns:a16="http://schemas.microsoft.com/office/drawing/2014/main" id="{1B7ACBAA-1EAD-4380-A0A4-0938BEDB0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9241" y="7403805"/>
                  <a:ext cx="756238" cy="663815"/>
                </a:xfrm>
                <a:custGeom>
                  <a:avLst/>
                  <a:gdLst>
                    <a:gd name="T0" fmla="*/ 70 w 74"/>
                    <a:gd name="T1" fmla="*/ 38 h 61"/>
                    <a:gd name="T2" fmla="*/ 57 w 74"/>
                    <a:gd name="T3" fmla="*/ 33 h 61"/>
                    <a:gd name="T4" fmla="*/ 51 w 74"/>
                    <a:gd name="T5" fmla="*/ 29 h 61"/>
                    <a:gd name="T6" fmla="*/ 48 w 74"/>
                    <a:gd name="T7" fmla="*/ 24 h 61"/>
                    <a:gd name="T8" fmla="*/ 51 w 74"/>
                    <a:gd name="T9" fmla="*/ 20 h 61"/>
                    <a:gd name="T10" fmla="*/ 45 w 74"/>
                    <a:gd name="T11" fmla="*/ 23 h 61"/>
                    <a:gd name="T12" fmla="*/ 44 w 74"/>
                    <a:gd name="T13" fmla="*/ 18 h 61"/>
                    <a:gd name="T14" fmla="*/ 44 w 74"/>
                    <a:gd name="T15" fmla="*/ 12 h 61"/>
                    <a:gd name="T16" fmla="*/ 37 w 74"/>
                    <a:gd name="T17" fmla="*/ 5 h 61"/>
                    <a:gd name="T18" fmla="*/ 28 w 74"/>
                    <a:gd name="T19" fmla="*/ 4 h 61"/>
                    <a:gd name="T20" fmla="*/ 24 w 74"/>
                    <a:gd name="T21" fmla="*/ 5 h 61"/>
                    <a:gd name="T22" fmla="*/ 21 w 74"/>
                    <a:gd name="T23" fmla="*/ 5 h 61"/>
                    <a:gd name="T24" fmla="*/ 18 w 74"/>
                    <a:gd name="T25" fmla="*/ 5 h 61"/>
                    <a:gd name="T26" fmla="*/ 17 w 74"/>
                    <a:gd name="T27" fmla="*/ 8 h 61"/>
                    <a:gd name="T28" fmla="*/ 15 w 74"/>
                    <a:gd name="T29" fmla="*/ 13 h 61"/>
                    <a:gd name="T30" fmla="*/ 12 w 74"/>
                    <a:gd name="T31" fmla="*/ 14 h 61"/>
                    <a:gd name="T32" fmla="*/ 10 w 74"/>
                    <a:gd name="T33" fmla="*/ 18 h 61"/>
                    <a:gd name="T34" fmla="*/ 10 w 74"/>
                    <a:gd name="T35" fmla="*/ 23 h 61"/>
                    <a:gd name="T36" fmla="*/ 5 w 74"/>
                    <a:gd name="T37" fmla="*/ 34 h 61"/>
                    <a:gd name="T38" fmla="*/ 1 w 74"/>
                    <a:gd name="T39" fmla="*/ 35 h 61"/>
                    <a:gd name="T40" fmla="*/ 2 w 74"/>
                    <a:gd name="T41" fmla="*/ 38 h 61"/>
                    <a:gd name="T42" fmla="*/ 9 w 74"/>
                    <a:gd name="T43" fmla="*/ 47 h 61"/>
                    <a:gd name="T44" fmla="*/ 13 w 74"/>
                    <a:gd name="T45" fmla="*/ 50 h 61"/>
                    <a:gd name="T46" fmla="*/ 14 w 74"/>
                    <a:gd name="T47" fmla="*/ 54 h 61"/>
                    <a:gd name="T48" fmla="*/ 20 w 74"/>
                    <a:gd name="T49" fmla="*/ 55 h 61"/>
                    <a:gd name="T50" fmla="*/ 25 w 74"/>
                    <a:gd name="T51" fmla="*/ 59 h 61"/>
                    <a:gd name="T52" fmla="*/ 33 w 74"/>
                    <a:gd name="T53" fmla="*/ 60 h 61"/>
                    <a:gd name="T54" fmla="*/ 39 w 74"/>
                    <a:gd name="T55" fmla="*/ 57 h 61"/>
                    <a:gd name="T56" fmla="*/ 47 w 74"/>
                    <a:gd name="T57" fmla="*/ 56 h 61"/>
                    <a:gd name="T58" fmla="*/ 54 w 74"/>
                    <a:gd name="T59" fmla="*/ 53 h 61"/>
                    <a:gd name="T60" fmla="*/ 59 w 74"/>
                    <a:gd name="T61" fmla="*/ 53 h 61"/>
                    <a:gd name="T62" fmla="*/ 74 w 74"/>
                    <a:gd name="T63" fmla="*/ 38 h 61"/>
                    <a:gd name="T64" fmla="*/ 70 w 74"/>
                    <a:gd name="T65" fmla="*/ 3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4" h="61">
                      <a:moveTo>
                        <a:pt x="70" y="38"/>
                      </a:moveTo>
                      <a:cubicBezTo>
                        <a:pt x="65" y="36"/>
                        <a:pt x="61" y="35"/>
                        <a:pt x="57" y="33"/>
                      </a:cubicBezTo>
                      <a:cubicBezTo>
                        <a:pt x="54" y="32"/>
                        <a:pt x="53" y="31"/>
                        <a:pt x="51" y="29"/>
                      </a:cubicBezTo>
                      <a:cubicBezTo>
                        <a:pt x="50" y="28"/>
                        <a:pt x="49" y="26"/>
                        <a:pt x="48" y="24"/>
                      </a:cubicBezTo>
                      <a:cubicBezTo>
                        <a:pt x="48" y="23"/>
                        <a:pt x="51" y="21"/>
                        <a:pt x="51" y="20"/>
                      </a:cubicBezTo>
                      <a:cubicBezTo>
                        <a:pt x="49" y="21"/>
                        <a:pt x="47" y="22"/>
                        <a:pt x="45" y="23"/>
                      </a:cubicBezTo>
                      <a:cubicBezTo>
                        <a:pt x="43" y="23"/>
                        <a:pt x="43" y="19"/>
                        <a:pt x="44" y="18"/>
                      </a:cubicBezTo>
                      <a:cubicBezTo>
                        <a:pt x="47" y="15"/>
                        <a:pt x="46" y="15"/>
                        <a:pt x="44" y="12"/>
                      </a:cubicBezTo>
                      <a:cubicBezTo>
                        <a:pt x="42" y="10"/>
                        <a:pt x="40" y="6"/>
                        <a:pt x="37" y="5"/>
                      </a:cubicBezTo>
                      <a:cubicBezTo>
                        <a:pt x="35" y="5"/>
                        <a:pt x="30" y="3"/>
                        <a:pt x="28" y="4"/>
                      </a:cubicBezTo>
                      <a:cubicBezTo>
                        <a:pt x="26" y="7"/>
                        <a:pt x="24" y="0"/>
                        <a:pt x="24" y="5"/>
                      </a:cubicBezTo>
                      <a:cubicBezTo>
                        <a:pt x="24" y="7"/>
                        <a:pt x="22" y="6"/>
                        <a:pt x="21" y="5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6" y="6"/>
                        <a:pt x="17" y="6"/>
                        <a:pt x="17" y="8"/>
                      </a:cubicBezTo>
                      <a:cubicBezTo>
                        <a:pt x="17" y="9"/>
                        <a:pt x="16" y="12"/>
                        <a:pt x="15" y="13"/>
                      </a:cubicBezTo>
                      <a:cubicBezTo>
                        <a:pt x="15" y="14"/>
                        <a:pt x="12" y="13"/>
                        <a:pt x="12" y="14"/>
                      </a:cubicBezTo>
                      <a:cubicBezTo>
                        <a:pt x="12" y="16"/>
                        <a:pt x="10" y="17"/>
                        <a:pt x="10" y="18"/>
                      </a:cubicBezTo>
                      <a:cubicBezTo>
                        <a:pt x="10" y="19"/>
                        <a:pt x="11" y="22"/>
                        <a:pt x="10" y="23"/>
                      </a:cubicBezTo>
                      <a:cubicBezTo>
                        <a:pt x="4" y="24"/>
                        <a:pt x="6" y="30"/>
                        <a:pt x="5" y="34"/>
                      </a:cubicBezTo>
                      <a:cubicBezTo>
                        <a:pt x="4" y="35"/>
                        <a:pt x="3" y="35"/>
                        <a:pt x="1" y="35"/>
                      </a:cubicBezTo>
                      <a:cubicBezTo>
                        <a:pt x="0" y="36"/>
                        <a:pt x="0" y="38"/>
                        <a:pt x="2" y="38"/>
                      </a:cubicBezTo>
                      <a:cubicBezTo>
                        <a:pt x="5" y="39"/>
                        <a:pt x="8" y="45"/>
                        <a:pt x="9" y="47"/>
                      </a:cubicBezTo>
                      <a:cubicBezTo>
                        <a:pt x="10" y="49"/>
                        <a:pt x="11" y="49"/>
                        <a:pt x="13" y="50"/>
                      </a:cubicBezTo>
                      <a:cubicBezTo>
                        <a:pt x="14" y="51"/>
                        <a:pt x="13" y="53"/>
                        <a:pt x="14" y="54"/>
                      </a:cubicBezTo>
                      <a:cubicBezTo>
                        <a:pt x="16" y="56"/>
                        <a:pt x="18" y="54"/>
                        <a:pt x="20" y="55"/>
                      </a:cubicBezTo>
                      <a:cubicBezTo>
                        <a:pt x="21" y="56"/>
                        <a:pt x="23" y="58"/>
                        <a:pt x="25" y="59"/>
                      </a:cubicBezTo>
                      <a:cubicBezTo>
                        <a:pt x="27" y="59"/>
                        <a:pt x="31" y="61"/>
                        <a:pt x="33" y="60"/>
                      </a:cubicBezTo>
                      <a:cubicBezTo>
                        <a:pt x="35" y="58"/>
                        <a:pt x="36" y="56"/>
                        <a:pt x="39" y="57"/>
                      </a:cubicBezTo>
                      <a:cubicBezTo>
                        <a:pt x="42" y="58"/>
                        <a:pt x="45" y="57"/>
                        <a:pt x="47" y="56"/>
                      </a:cubicBezTo>
                      <a:cubicBezTo>
                        <a:pt x="49" y="54"/>
                        <a:pt x="51" y="53"/>
                        <a:pt x="54" y="53"/>
                      </a:cubicBezTo>
                      <a:cubicBezTo>
                        <a:pt x="55" y="53"/>
                        <a:pt x="59" y="53"/>
                        <a:pt x="59" y="53"/>
                      </a:cubicBezTo>
                      <a:cubicBezTo>
                        <a:pt x="64" y="48"/>
                        <a:pt x="69" y="43"/>
                        <a:pt x="74" y="38"/>
                      </a:cubicBezTo>
                      <a:cubicBezTo>
                        <a:pt x="73" y="38"/>
                        <a:pt x="71" y="38"/>
                        <a:pt x="70" y="3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747">
                  <a:extLst>
                    <a:ext uri="{FF2B5EF4-FFF2-40B4-BE49-F238E27FC236}">
                      <a16:creationId xmlns:a16="http://schemas.microsoft.com/office/drawing/2014/main" id="{7ABC20D5-D2A3-40A0-9E46-0E65E9044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47577" y="7599261"/>
                  <a:ext cx="888668" cy="899837"/>
                </a:xfrm>
                <a:custGeom>
                  <a:avLst/>
                  <a:gdLst>
                    <a:gd name="T0" fmla="*/ 86 w 87"/>
                    <a:gd name="T1" fmla="*/ 1 h 83"/>
                    <a:gd name="T2" fmla="*/ 83 w 87"/>
                    <a:gd name="T3" fmla="*/ 0 h 83"/>
                    <a:gd name="T4" fmla="*/ 79 w 87"/>
                    <a:gd name="T5" fmla="*/ 3 h 83"/>
                    <a:gd name="T6" fmla="*/ 71 w 87"/>
                    <a:gd name="T7" fmla="*/ 3 h 83"/>
                    <a:gd name="T8" fmla="*/ 69 w 87"/>
                    <a:gd name="T9" fmla="*/ 4 h 83"/>
                    <a:gd name="T10" fmla="*/ 68 w 87"/>
                    <a:gd name="T11" fmla="*/ 3 h 83"/>
                    <a:gd name="T12" fmla="*/ 63 w 87"/>
                    <a:gd name="T13" fmla="*/ 6 h 83"/>
                    <a:gd name="T14" fmla="*/ 58 w 87"/>
                    <a:gd name="T15" fmla="*/ 5 h 83"/>
                    <a:gd name="T16" fmla="*/ 53 w 87"/>
                    <a:gd name="T17" fmla="*/ 7 h 83"/>
                    <a:gd name="T18" fmla="*/ 47 w 87"/>
                    <a:gd name="T19" fmla="*/ 2 h 83"/>
                    <a:gd name="T20" fmla="*/ 44 w 87"/>
                    <a:gd name="T21" fmla="*/ 6 h 83"/>
                    <a:gd name="T22" fmla="*/ 48 w 87"/>
                    <a:gd name="T23" fmla="*/ 12 h 83"/>
                    <a:gd name="T24" fmla="*/ 56 w 87"/>
                    <a:gd name="T25" fmla="*/ 16 h 83"/>
                    <a:gd name="T26" fmla="*/ 70 w 87"/>
                    <a:gd name="T27" fmla="*/ 20 h 83"/>
                    <a:gd name="T28" fmla="*/ 63 w 87"/>
                    <a:gd name="T29" fmla="*/ 27 h 83"/>
                    <a:gd name="T30" fmla="*/ 58 w 87"/>
                    <a:gd name="T31" fmla="*/ 33 h 83"/>
                    <a:gd name="T32" fmla="*/ 55 w 87"/>
                    <a:gd name="T33" fmla="*/ 35 h 83"/>
                    <a:gd name="T34" fmla="*/ 48 w 87"/>
                    <a:gd name="T35" fmla="*/ 35 h 83"/>
                    <a:gd name="T36" fmla="*/ 42 w 87"/>
                    <a:gd name="T37" fmla="*/ 38 h 83"/>
                    <a:gd name="T38" fmla="*/ 36 w 87"/>
                    <a:gd name="T39" fmla="*/ 39 h 83"/>
                    <a:gd name="T40" fmla="*/ 32 w 87"/>
                    <a:gd name="T41" fmla="*/ 39 h 83"/>
                    <a:gd name="T42" fmla="*/ 26 w 87"/>
                    <a:gd name="T43" fmla="*/ 42 h 83"/>
                    <a:gd name="T44" fmla="*/ 21 w 87"/>
                    <a:gd name="T45" fmla="*/ 41 h 83"/>
                    <a:gd name="T46" fmla="*/ 16 w 87"/>
                    <a:gd name="T47" fmla="*/ 37 h 83"/>
                    <a:gd name="T48" fmla="*/ 11 w 87"/>
                    <a:gd name="T49" fmla="*/ 37 h 83"/>
                    <a:gd name="T50" fmla="*/ 7 w 87"/>
                    <a:gd name="T51" fmla="*/ 34 h 83"/>
                    <a:gd name="T52" fmla="*/ 0 w 87"/>
                    <a:gd name="T53" fmla="*/ 39 h 83"/>
                    <a:gd name="T54" fmla="*/ 3 w 87"/>
                    <a:gd name="T55" fmla="*/ 41 h 83"/>
                    <a:gd name="T56" fmla="*/ 4 w 87"/>
                    <a:gd name="T57" fmla="*/ 45 h 83"/>
                    <a:gd name="T58" fmla="*/ 3 w 87"/>
                    <a:gd name="T59" fmla="*/ 54 h 83"/>
                    <a:gd name="T60" fmla="*/ 0 w 87"/>
                    <a:gd name="T61" fmla="*/ 58 h 83"/>
                    <a:gd name="T62" fmla="*/ 3 w 87"/>
                    <a:gd name="T63" fmla="*/ 60 h 83"/>
                    <a:gd name="T64" fmla="*/ 1 w 87"/>
                    <a:gd name="T65" fmla="*/ 65 h 83"/>
                    <a:gd name="T66" fmla="*/ 4 w 87"/>
                    <a:gd name="T67" fmla="*/ 66 h 83"/>
                    <a:gd name="T68" fmla="*/ 15 w 87"/>
                    <a:gd name="T69" fmla="*/ 73 h 83"/>
                    <a:gd name="T70" fmla="*/ 19 w 87"/>
                    <a:gd name="T71" fmla="*/ 77 h 83"/>
                    <a:gd name="T72" fmla="*/ 26 w 87"/>
                    <a:gd name="T73" fmla="*/ 83 h 83"/>
                    <a:gd name="T74" fmla="*/ 30 w 87"/>
                    <a:gd name="T75" fmla="*/ 76 h 83"/>
                    <a:gd name="T76" fmla="*/ 33 w 87"/>
                    <a:gd name="T77" fmla="*/ 72 h 83"/>
                    <a:gd name="T78" fmla="*/ 35 w 87"/>
                    <a:gd name="T79" fmla="*/ 69 h 83"/>
                    <a:gd name="T80" fmla="*/ 40 w 87"/>
                    <a:gd name="T81" fmla="*/ 65 h 83"/>
                    <a:gd name="T82" fmla="*/ 59 w 87"/>
                    <a:gd name="T83" fmla="*/ 48 h 83"/>
                    <a:gd name="T84" fmla="*/ 77 w 87"/>
                    <a:gd name="T85" fmla="*/ 24 h 83"/>
                    <a:gd name="T86" fmla="*/ 84 w 87"/>
                    <a:gd name="T87" fmla="*/ 14 h 83"/>
                    <a:gd name="T88" fmla="*/ 86 w 87"/>
                    <a:gd name="T89" fmla="*/ 7 h 83"/>
                    <a:gd name="T90" fmla="*/ 86 w 87"/>
                    <a:gd name="T91" fmla="*/ 1 h 83"/>
                    <a:gd name="T92" fmla="*/ 86 w 87"/>
                    <a:gd name="T93" fmla="*/ 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7" h="83">
                      <a:moveTo>
                        <a:pt x="86" y="1"/>
                      </a:moveTo>
                      <a:cubicBezTo>
                        <a:pt x="87" y="0"/>
                        <a:pt x="84" y="0"/>
                        <a:pt x="83" y="0"/>
                      </a:cubicBezTo>
                      <a:cubicBezTo>
                        <a:pt x="82" y="1"/>
                        <a:pt x="81" y="2"/>
                        <a:pt x="79" y="3"/>
                      </a:cubicBezTo>
                      <a:cubicBezTo>
                        <a:pt x="77" y="3"/>
                        <a:pt x="74" y="3"/>
                        <a:pt x="71" y="3"/>
                      </a:cubicBezTo>
                      <a:cubicBezTo>
                        <a:pt x="71" y="4"/>
                        <a:pt x="70" y="4"/>
                        <a:pt x="69" y="4"/>
                      </a:cubicBezTo>
                      <a:cubicBezTo>
                        <a:pt x="68" y="4"/>
                        <a:pt x="68" y="3"/>
                        <a:pt x="68" y="3"/>
                      </a:cubicBezTo>
                      <a:cubicBezTo>
                        <a:pt x="66" y="4"/>
                        <a:pt x="65" y="6"/>
                        <a:pt x="63" y="6"/>
                      </a:cubicBezTo>
                      <a:cubicBezTo>
                        <a:pt x="61" y="6"/>
                        <a:pt x="61" y="5"/>
                        <a:pt x="58" y="5"/>
                      </a:cubicBezTo>
                      <a:cubicBezTo>
                        <a:pt x="57" y="6"/>
                        <a:pt x="55" y="8"/>
                        <a:pt x="53" y="7"/>
                      </a:cubicBezTo>
                      <a:cubicBezTo>
                        <a:pt x="50" y="6"/>
                        <a:pt x="49" y="5"/>
                        <a:pt x="47" y="2"/>
                      </a:cubicBezTo>
                      <a:cubicBezTo>
                        <a:pt x="47" y="3"/>
                        <a:pt x="44" y="5"/>
                        <a:pt x="44" y="6"/>
                      </a:cubicBezTo>
                      <a:cubicBezTo>
                        <a:pt x="45" y="8"/>
                        <a:pt x="46" y="10"/>
                        <a:pt x="48" y="12"/>
                      </a:cubicBezTo>
                      <a:cubicBezTo>
                        <a:pt x="50" y="14"/>
                        <a:pt x="53" y="15"/>
                        <a:pt x="56" y="16"/>
                      </a:cubicBezTo>
                      <a:cubicBezTo>
                        <a:pt x="61" y="18"/>
                        <a:pt x="65" y="20"/>
                        <a:pt x="70" y="20"/>
                      </a:cubicBezTo>
                      <a:cubicBezTo>
                        <a:pt x="68" y="22"/>
                        <a:pt x="65" y="25"/>
                        <a:pt x="63" y="27"/>
                      </a:cubicBezTo>
                      <a:cubicBezTo>
                        <a:pt x="61" y="29"/>
                        <a:pt x="59" y="31"/>
                        <a:pt x="58" y="33"/>
                      </a:cubicBezTo>
                      <a:cubicBezTo>
                        <a:pt x="57" y="33"/>
                        <a:pt x="56" y="35"/>
                        <a:pt x="55" y="35"/>
                      </a:cubicBezTo>
                      <a:cubicBezTo>
                        <a:pt x="53" y="36"/>
                        <a:pt x="50" y="34"/>
                        <a:pt x="48" y="35"/>
                      </a:cubicBezTo>
                      <a:cubicBezTo>
                        <a:pt x="46" y="35"/>
                        <a:pt x="44" y="37"/>
                        <a:pt x="42" y="38"/>
                      </a:cubicBezTo>
                      <a:cubicBezTo>
                        <a:pt x="40" y="39"/>
                        <a:pt x="38" y="40"/>
                        <a:pt x="36" y="39"/>
                      </a:cubicBezTo>
                      <a:cubicBezTo>
                        <a:pt x="35" y="39"/>
                        <a:pt x="33" y="38"/>
                        <a:pt x="32" y="39"/>
                      </a:cubicBezTo>
                      <a:cubicBezTo>
                        <a:pt x="29" y="41"/>
                        <a:pt x="29" y="43"/>
                        <a:pt x="26" y="42"/>
                      </a:cubicBezTo>
                      <a:cubicBezTo>
                        <a:pt x="24" y="41"/>
                        <a:pt x="22" y="41"/>
                        <a:pt x="21" y="41"/>
                      </a:cubicBezTo>
                      <a:cubicBezTo>
                        <a:pt x="19" y="40"/>
                        <a:pt x="17" y="38"/>
                        <a:pt x="16" y="37"/>
                      </a:cubicBezTo>
                      <a:cubicBezTo>
                        <a:pt x="15" y="37"/>
                        <a:pt x="12" y="38"/>
                        <a:pt x="11" y="37"/>
                      </a:cubicBezTo>
                      <a:cubicBezTo>
                        <a:pt x="10" y="36"/>
                        <a:pt x="8" y="34"/>
                        <a:pt x="7" y="34"/>
                      </a:cubicBezTo>
                      <a:cubicBezTo>
                        <a:pt x="3" y="35"/>
                        <a:pt x="2" y="36"/>
                        <a:pt x="0" y="39"/>
                      </a:cubicBezTo>
                      <a:cubicBezTo>
                        <a:pt x="0" y="40"/>
                        <a:pt x="3" y="40"/>
                        <a:pt x="3" y="41"/>
                      </a:cubicBezTo>
                      <a:cubicBezTo>
                        <a:pt x="3" y="43"/>
                        <a:pt x="3" y="44"/>
                        <a:pt x="4" y="45"/>
                      </a:cubicBezTo>
                      <a:cubicBezTo>
                        <a:pt x="6" y="47"/>
                        <a:pt x="5" y="52"/>
                        <a:pt x="3" y="54"/>
                      </a:cubicBezTo>
                      <a:cubicBezTo>
                        <a:pt x="2" y="55"/>
                        <a:pt x="1" y="56"/>
                        <a:pt x="0" y="58"/>
                      </a:cubicBezTo>
                      <a:cubicBezTo>
                        <a:pt x="0" y="61"/>
                        <a:pt x="2" y="59"/>
                        <a:pt x="3" y="60"/>
                      </a:cubicBezTo>
                      <a:cubicBezTo>
                        <a:pt x="3" y="60"/>
                        <a:pt x="0" y="64"/>
                        <a:pt x="1" y="65"/>
                      </a:cubicBezTo>
                      <a:cubicBezTo>
                        <a:pt x="2" y="65"/>
                        <a:pt x="3" y="66"/>
                        <a:pt x="4" y="66"/>
                      </a:cubicBezTo>
                      <a:cubicBezTo>
                        <a:pt x="8" y="69"/>
                        <a:pt x="12" y="71"/>
                        <a:pt x="15" y="73"/>
                      </a:cubicBezTo>
                      <a:cubicBezTo>
                        <a:pt x="18" y="74"/>
                        <a:pt x="19" y="74"/>
                        <a:pt x="19" y="77"/>
                      </a:cubicBezTo>
                      <a:cubicBezTo>
                        <a:pt x="19" y="79"/>
                        <a:pt x="25" y="82"/>
                        <a:pt x="26" y="83"/>
                      </a:cubicBezTo>
                      <a:cubicBezTo>
                        <a:pt x="28" y="80"/>
                        <a:pt x="29" y="78"/>
                        <a:pt x="30" y="76"/>
                      </a:cubicBezTo>
                      <a:cubicBezTo>
                        <a:pt x="30" y="74"/>
                        <a:pt x="31" y="72"/>
                        <a:pt x="33" y="72"/>
                      </a:cubicBezTo>
                      <a:cubicBezTo>
                        <a:pt x="34" y="71"/>
                        <a:pt x="34" y="70"/>
                        <a:pt x="35" y="69"/>
                      </a:cubicBezTo>
                      <a:cubicBezTo>
                        <a:pt x="37" y="68"/>
                        <a:pt x="38" y="67"/>
                        <a:pt x="40" y="65"/>
                      </a:cubicBezTo>
                      <a:cubicBezTo>
                        <a:pt x="45" y="57"/>
                        <a:pt x="52" y="53"/>
                        <a:pt x="59" y="48"/>
                      </a:cubicBezTo>
                      <a:cubicBezTo>
                        <a:pt x="68" y="42"/>
                        <a:pt x="73" y="33"/>
                        <a:pt x="77" y="24"/>
                      </a:cubicBezTo>
                      <a:cubicBezTo>
                        <a:pt x="79" y="20"/>
                        <a:pt x="82" y="18"/>
                        <a:pt x="84" y="14"/>
                      </a:cubicBezTo>
                      <a:cubicBezTo>
                        <a:pt x="85" y="12"/>
                        <a:pt x="85" y="9"/>
                        <a:pt x="86" y="7"/>
                      </a:cubicBezTo>
                      <a:cubicBezTo>
                        <a:pt x="86" y="6"/>
                        <a:pt x="85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Freeform 748">
                  <a:extLst>
                    <a:ext uri="{FF2B5EF4-FFF2-40B4-BE49-F238E27FC236}">
                      <a16:creationId xmlns:a16="http://schemas.microsoft.com/office/drawing/2014/main" id="{F122E139-FDFD-403B-BEF2-D27776F24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48350" y="7547630"/>
                  <a:ext cx="90610" cy="118010"/>
                </a:xfrm>
                <a:custGeom>
                  <a:avLst/>
                  <a:gdLst>
                    <a:gd name="T0" fmla="*/ 3 w 9"/>
                    <a:gd name="T1" fmla="*/ 2 h 11"/>
                    <a:gd name="T2" fmla="*/ 1 w 9"/>
                    <a:gd name="T3" fmla="*/ 5 h 11"/>
                    <a:gd name="T4" fmla="*/ 0 w 9"/>
                    <a:gd name="T5" fmla="*/ 10 h 11"/>
                    <a:gd name="T6" fmla="*/ 8 w 9"/>
                    <a:gd name="T7" fmla="*/ 7 h 11"/>
                    <a:gd name="T8" fmla="*/ 4 w 9"/>
                    <a:gd name="T9" fmla="*/ 6 h 11"/>
                    <a:gd name="T10" fmla="*/ 8 w 9"/>
                    <a:gd name="T11" fmla="*/ 3 h 11"/>
                    <a:gd name="T12" fmla="*/ 3 w 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3" y="2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5"/>
                        <a:pt x="0" y="9"/>
                        <a:pt x="0" y="10"/>
                      </a:cubicBezTo>
                      <a:cubicBezTo>
                        <a:pt x="2" y="11"/>
                        <a:pt x="7" y="7"/>
                        <a:pt x="8" y="7"/>
                      </a:cubicBezTo>
                      <a:cubicBezTo>
                        <a:pt x="8" y="6"/>
                        <a:pt x="5" y="5"/>
                        <a:pt x="4" y="6"/>
                      </a:cubicBezTo>
                      <a:cubicBezTo>
                        <a:pt x="5" y="5"/>
                        <a:pt x="9" y="4"/>
                        <a:pt x="8" y="3"/>
                      </a:cubicBezTo>
                      <a:cubicBezTo>
                        <a:pt x="7" y="0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749">
                  <a:extLst>
                    <a:ext uri="{FF2B5EF4-FFF2-40B4-BE49-F238E27FC236}">
                      <a16:creationId xmlns:a16="http://schemas.microsoft.com/office/drawing/2014/main" id="{05861530-2324-4B52-9A14-8D0C7120D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34995" y="8023365"/>
                  <a:ext cx="264855" cy="302405"/>
                </a:xfrm>
                <a:custGeom>
                  <a:avLst/>
                  <a:gdLst>
                    <a:gd name="T0" fmla="*/ 22 w 26"/>
                    <a:gd name="T1" fmla="*/ 18 h 28"/>
                    <a:gd name="T2" fmla="*/ 25 w 26"/>
                    <a:gd name="T3" fmla="*/ 14 h 28"/>
                    <a:gd name="T4" fmla="*/ 26 w 26"/>
                    <a:gd name="T5" fmla="*/ 8 h 28"/>
                    <a:gd name="T6" fmla="*/ 24 w 26"/>
                    <a:gd name="T7" fmla="*/ 3 h 28"/>
                    <a:gd name="T8" fmla="*/ 21 w 26"/>
                    <a:gd name="T9" fmla="*/ 0 h 28"/>
                    <a:gd name="T10" fmla="*/ 16 w 26"/>
                    <a:gd name="T11" fmla="*/ 1 h 28"/>
                    <a:gd name="T12" fmla="*/ 12 w 26"/>
                    <a:gd name="T13" fmla="*/ 3 h 28"/>
                    <a:gd name="T14" fmla="*/ 6 w 26"/>
                    <a:gd name="T15" fmla="*/ 2 h 28"/>
                    <a:gd name="T16" fmla="*/ 7 w 26"/>
                    <a:gd name="T17" fmla="*/ 8 h 28"/>
                    <a:gd name="T18" fmla="*/ 6 w 26"/>
                    <a:gd name="T19" fmla="*/ 12 h 28"/>
                    <a:gd name="T20" fmla="*/ 2 w 26"/>
                    <a:gd name="T21" fmla="*/ 16 h 28"/>
                    <a:gd name="T22" fmla="*/ 0 w 26"/>
                    <a:gd name="T23" fmla="*/ 22 h 28"/>
                    <a:gd name="T24" fmla="*/ 0 w 26"/>
                    <a:gd name="T25" fmla="*/ 27 h 28"/>
                    <a:gd name="T26" fmla="*/ 4 w 26"/>
                    <a:gd name="T27" fmla="*/ 26 h 28"/>
                    <a:gd name="T28" fmla="*/ 11 w 26"/>
                    <a:gd name="T29" fmla="*/ 25 h 28"/>
                    <a:gd name="T30" fmla="*/ 14 w 26"/>
                    <a:gd name="T31" fmla="*/ 20 h 28"/>
                    <a:gd name="T32" fmla="*/ 21 w 26"/>
                    <a:gd name="T33" fmla="*/ 20 h 28"/>
                    <a:gd name="T34" fmla="*/ 22 w 26"/>
                    <a:gd name="T35" fmla="*/ 18 h 28"/>
                    <a:gd name="T36" fmla="*/ 22 w 26"/>
                    <a:gd name="T37" fmla="*/ 1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28">
                      <a:moveTo>
                        <a:pt x="22" y="18"/>
                      </a:moveTo>
                      <a:cubicBezTo>
                        <a:pt x="22" y="16"/>
                        <a:pt x="24" y="15"/>
                        <a:pt x="25" y="14"/>
                      </a:cubicBezTo>
                      <a:cubicBezTo>
                        <a:pt x="26" y="13"/>
                        <a:pt x="26" y="10"/>
                        <a:pt x="26" y="8"/>
                      </a:cubicBezTo>
                      <a:cubicBezTo>
                        <a:pt x="26" y="6"/>
                        <a:pt x="24" y="5"/>
                        <a:pt x="24" y="3"/>
                      </a:cubicBezTo>
                      <a:cubicBezTo>
                        <a:pt x="24" y="1"/>
                        <a:pt x="22" y="1"/>
                        <a:pt x="21" y="0"/>
                      </a:cubicBezTo>
                      <a:cubicBezTo>
                        <a:pt x="20" y="1"/>
                        <a:pt x="18" y="0"/>
                        <a:pt x="16" y="1"/>
                      </a:cubicBezTo>
                      <a:cubicBezTo>
                        <a:pt x="15" y="2"/>
                        <a:pt x="13" y="4"/>
                        <a:pt x="12" y="3"/>
                      </a:cubicBezTo>
                      <a:cubicBezTo>
                        <a:pt x="10" y="1"/>
                        <a:pt x="7" y="0"/>
                        <a:pt x="6" y="2"/>
                      </a:cubicBezTo>
                      <a:cubicBezTo>
                        <a:pt x="5" y="4"/>
                        <a:pt x="6" y="7"/>
                        <a:pt x="7" y="8"/>
                      </a:cubicBezTo>
                      <a:cubicBezTo>
                        <a:pt x="8" y="10"/>
                        <a:pt x="7" y="10"/>
                        <a:pt x="6" y="12"/>
                      </a:cubicBezTo>
                      <a:cubicBezTo>
                        <a:pt x="5" y="14"/>
                        <a:pt x="3" y="15"/>
                        <a:pt x="2" y="16"/>
                      </a:cubicBezTo>
                      <a:cubicBezTo>
                        <a:pt x="1" y="18"/>
                        <a:pt x="0" y="19"/>
                        <a:pt x="0" y="22"/>
                      </a:cubicBezTo>
                      <a:cubicBezTo>
                        <a:pt x="0" y="23"/>
                        <a:pt x="1" y="25"/>
                        <a:pt x="0" y="27"/>
                      </a:cubicBezTo>
                      <a:cubicBezTo>
                        <a:pt x="2" y="28"/>
                        <a:pt x="2" y="27"/>
                        <a:pt x="4" y="26"/>
                      </a:cubicBezTo>
                      <a:cubicBezTo>
                        <a:pt x="6" y="25"/>
                        <a:pt x="9" y="25"/>
                        <a:pt x="11" y="25"/>
                      </a:cubicBezTo>
                      <a:cubicBezTo>
                        <a:pt x="10" y="22"/>
                        <a:pt x="12" y="21"/>
                        <a:pt x="14" y="20"/>
                      </a:cubicBezTo>
                      <a:cubicBezTo>
                        <a:pt x="16" y="19"/>
                        <a:pt x="20" y="17"/>
                        <a:pt x="21" y="20"/>
                      </a:cubicBezTo>
                      <a:cubicBezTo>
                        <a:pt x="21" y="19"/>
                        <a:pt x="21" y="18"/>
                        <a:pt x="22" y="18"/>
                      </a:cubicBezTo>
                      <a:cubicBezTo>
                        <a:pt x="22" y="16"/>
                        <a:pt x="21" y="18"/>
                        <a:pt x="22" y="1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750">
                  <a:extLst>
                    <a:ext uri="{FF2B5EF4-FFF2-40B4-BE49-F238E27FC236}">
                      <a16:creationId xmlns:a16="http://schemas.microsoft.com/office/drawing/2014/main" id="{60D59C83-F07D-49E2-B787-345D99906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629" y="8370023"/>
                  <a:ext cx="101063" cy="106947"/>
                </a:xfrm>
                <a:custGeom>
                  <a:avLst/>
                  <a:gdLst>
                    <a:gd name="T0" fmla="*/ 1 w 10"/>
                    <a:gd name="T1" fmla="*/ 6 h 10"/>
                    <a:gd name="T2" fmla="*/ 3 w 10"/>
                    <a:gd name="T3" fmla="*/ 10 h 10"/>
                    <a:gd name="T4" fmla="*/ 9 w 10"/>
                    <a:gd name="T5" fmla="*/ 5 h 10"/>
                    <a:gd name="T6" fmla="*/ 8 w 10"/>
                    <a:gd name="T7" fmla="*/ 0 h 10"/>
                    <a:gd name="T8" fmla="*/ 4 w 10"/>
                    <a:gd name="T9" fmla="*/ 1 h 10"/>
                    <a:gd name="T10" fmla="*/ 0 w 10"/>
                    <a:gd name="T11" fmla="*/ 1 h 10"/>
                    <a:gd name="T12" fmla="*/ 1 w 10"/>
                    <a:gd name="T13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" y="6"/>
                      </a:moveTo>
                      <a:cubicBezTo>
                        <a:pt x="2" y="7"/>
                        <a:pt x="2" y="9"/>
                        <a:pt x="3" y="10"/>
                      </a:cubicBezTo>
                      <a:cubicBezTo>
                        <a:pt x="5" y="9"/>
                        <a:pt x="7" y="7"/>
                        <a:pt x="9" y="5"/>
                      </a:cubicBezTo>
                      <a:cubicBezTo>
                        <a:pt x="10" y="3"/>
                        <a:pt x="5" y="4"/>
                        <a:pt x="8" y="0"/>
                      </a:cubicBezTo>
                      <a:cubicBezTo>
                        <a:pt x="7" y="0"/>
                        <a:pt x="3" y="0"/>
                        <a:pt x="4" y="1"/>
                      </a:cubicBezTo>
                      <a:cubicBezTo>
                        <a:pt x="5" y="3"/>
                        <a:pt x="1" y="2"/>
                        <a:pt x="0" y="1"/>
                      </a:cubicBezTo>
                      <a:cubicBezTo>
                        <a:pt x="0" y="3"/>
                        <a:pt x="1" y="4"/>
                        <a:pt x="1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751">
                  <a:extLst>
                    <a:ext uri="{FF2B5EF4-FFF2-40B4-BE49-F238E27FC236}">
                      <a16:creationId xmlns:a16="http://schemas.microsoft.com/office/drawing/2014/main" id="{A31472F4-DBFF-42B5-BC4C-F3B6AB38D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629" y="8303643"/>
                  <a:ext cx="111517" cy="99573"/>
                </a:xfrm>
                <a:custGeom>
                  <a:avLst/>
                  <a:gdLst>
                    <a:gd name="T0" fmla="*/ 3 w 11"/>
                    <a:gd name="T1" fmla="*/ 1 h 9"/>
                    <a:gd name="T2" fmla="*/ 0 w 11"/>
                    <a:gd name="T3" fmla="*/ 7 h 9"/>
                    <a:gd name="T4" fmla="*/ 4 w 11"/>
                    <a:gd name="T5" fmla="*/ 7 h 9"/>
                    <a:gd name="T6" fmla="*/ 8 w 11"/>
                    <a:gd name="T7" fmla="*/ 6 h 9"/>
                    <a:gd name="T8" fmla="*/ 7 w 11"/>
                    <a:gd name="T9" fmla="*/ 0 h 9"/>
                    <a:gd name="T10" fmla="*/ 3 w 11"/>
                    <a:gd name="T11" fmla="*/ 1 h 9"/>
                    <a:gd name="T12" fmla="*/ 3 w 11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9">
                      <a:moveTo>
                        <a:pt x="3" y="1"/>
                      </a:moveTo>
                      <a:cubicBezTo>
                        <a:pt x="1" y="2"/>
                        <a:pt x="0" y="5"/>
                        <a:pt x="0" y="7"/>
                      </a:cubicBezTo>
                      <a:cubicBezTo>
                        <a:pt x="1" y="8"/>
                        <a:pt x="5" y="9"/>
                        <a:pt x="4" y="7"/>
                      </a:cubicBezTo>
                      <a:cubicBezTo>
                        <a:pt x="3" y="6"/>
                        <a:pt x="7" y="6"/>
                        <a:pt x="8" y="6"/>
                      </a:cubicBezTo>
                      <a:cubicBezTo>
                        <a:pt x="11" y="5"/>
                        <a:pt x="8" y="1"/>
                        <a:pt x="7" y="0"/>
                      </a:cubicBezTo>
                      <a:cubicBezTo>
                        <a:pt x="5" y="1"/>
                        <a:pt x="5" y="2"/>
                        <a:pt x="3" y="1"/>
                      </a:cubicBezTo>
                      <a:cubicBezTo>
                        <a:pt x="2" y="1"/>
                        <a:pt x="4" y="1"/>
                        <a:pt x="3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752">
                  <a:extLst>
                    <a:ext uri="{FF2B5EF4-FFF2-40B4-BE49-F238E27FC236}">
                      <a16:creationId xmlns:a16="http://schemas.microsoft.com/office/drawing/2014/main" id="{63C5C271-6222-404C-A5CA-DC7176514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4540" y="8270450"/>
                  <a:ext cx="550626" cy="630625"/>
                </a:xfrm>
                <a:custGeom>
                  <a:avLst/>
                  <a:gdLst>
                    <a:gd name="T0" fmla="*/ 41 w 54"/>
                    <a:gd name="T1" fmla="*/ 13 h 58"/>
                    <a:gd name="T2" fmla="*/ 23 w 54"/>
                    <a:gd name="T3" fmla="*/ 3 h 58"/>
                    <a:gd name="T4" fmla="*/ 17 w 54"/>
                    <a:gd name="T5" fmla="*/ 7 h 58"/>
                    <a:gd name="T6" fmla="*/ 21 w 54"/>
                    <a:gd name="T7" fmla="*/ 9 h 58"/>
                    <a:gd name="T8" fmla="*/ 17 w 54"/>
                    <a:gd name="T9" fmla="*/ 9 h 58"/>
                    <a:gd name="T10" fmla="*/ 13 w 54"/>
                    <a:gd name="T11" fmla="*/ 10 h 58"/>
                    <a:gd name="T12" fmla="*/ 11 w 54"/>
                    <a:gd name="T13" fmla="*/ 8 h 58"/>
                    <a:gd name="T14" fmla="*/ 12 w 54"/>
                    <a:gd name="T15" fmla="*/ 4 h 58"/>
                    <a:gd name="T16" fmla="*/ 5 w 54"/>
                    <a:gd name="T17" fmla="*/ 3 h 58"/>
                    <a:gd name="T18" fmla="*/ 7 w 54"/>
                    <a:gd name="T19" fmla="*/ 8 h 58"/>
                    <a:gd name="T20" fmla="*/ 5 w 54"/>
                    <a:gd name="T21" fmla="*/ 12 h 58"/>
                    <a:gd name="T22" fmla="*/ 6 w 54"/>
                    <a:gd name="T23" fmla="*/ 16 h 58"/>
                    <a:gd name="T24" fmla="*/ 2 w 54"/>
                    <a:gd name="T25" fmla="*/ 18 h 58"/>
                    <a:gd name="T26" fmla="*/ 1 w 54"/>
                    <a:gd name="T27" fmla="*/ 21 h 58"/>
                    <a:gd name="T28" fmla="*/ 5 w 54"/>
                    <a:gd name="T29" fmla="*/ 33 h 58"/>
                    <a:gd name="T30" fmla="*/ 12 w 54"/>
                    <a:gd name="T31" fmla="*/ 42 h 58"/>
                    <a:gd name="T32" fmla="*/ 15 w 54"/>
                    <a:gd name="T33" fmla="*/ 43 h 58"/>
                    <a:gd name="T34" fmla="*/ 17 w 54"/>
                    <a:gd name="T35" fmla="*/ 45 h 58"/>
                    <a:gd name="T36" fmla="*/ 24 w 54"/>
                    <a:gd name="T37" fmla="*/ 47 h 58"/>
                    <a:gd name="T38" fmla="*/ 25 w 54"/>
                    <a:gd name="T39" fmla="*/ 53 h 58"/>
                    <a:gd name="T40" fmla="*/ 27 w 54"/>
                    <a:gd name="T41" fmla="*/ 55 h 58"/>
                    <a:gd name="T42" fmla="*/ 30 w 54"/>
                    <a:gd name="T43" fmla="*/ 55 h 58"/>
                    <a:gd name="T44" fmla="*/ 33 w 54"/>
                    <a:gd name="T45" fmla="*/ 56 h 58"/>
                    <a:gd name="T46" fmla="*/ 36 w 54"/>
                    <a:gd name="T47" fmla="*/ 55 h 58"/>
                    <a:gd name="T48" fmla="*/ 42 w 54"/>
                    <a:gd name="T49" fmla="*/ 55 h 58"/>
                    <a:gd name="T50" fmla="*/ 46 w 54"/>
                    <a:gd name="T51" fmla="*/ 54 h 58"/>
                    <a:gd name="T52" fmla="*/ 54 w 54"/>
                    <a:gd name="T53" fmla="*/ 49 h 58"/>
                    <a:gd name="T54" fmla="*/ 49 w 54"/>
                    <a:gd name="T55" fmla="*/ 36 h 58"/>
                    <a:gd name="T56" fmla="*/ 49 w 54"/>
                    <a:gd name="T57" fmla="*/ 32 h 58"/>
                    <a:gd name="T58" fmla="*/ 46 w 54"/>
                    <a:gd name="T59" fmla="*/ 28 h 58"/>
                    <a:gd name="T60" fmla="*/ 48 w 54"/>
                    <a:gd name="T61" fmla="*/ 20 h 58"/>
                    <a:gd name="T62" fmla="*/ 45 w 54"/>
                    <a:gd name="T63" fmla="*/ 18 h 58"/>
                    <a:gd name="T64" fmla="*/ 41 w 54"/>
                    <a:gd name="T65" fmla="*/ 16 h 58"/>
                    <a:gd name="T66" fmla="*/ 41 w 54"/>
                    <a:gd name="T6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" h="58">
                      <a:moveTo>
                        <a:pt x="41" y="13"/>
                      </a:moveTo>
                      <a:cubicBezTo>
                        <a:pt x="35" y="9"/>
                        <a:pt x="29" y="6"/>
                        <a:pt x="23" y="3"/>
                      </a:cubicBezTo>
                      <a:cubicBezTo>
                        <a:pt x="22" y="5"/>
                        <a:pt x="19" y="7"/>
                        <a:pt x="17" y="7"/>
                      </a:cubicBezTo>
                      <a:cubicBezTo>
                        <a:pt x="17" y="7"/>
                        <a:pt x="21" y="8"/>
                        <a:pt x="21" y="9"/>
                      </a:cubicBezTo>
                      <a:cubicBezTo>
                        <a:pt x="20" y="10"/>
                        <a:pt x="18" y="9"/>
                        <a:pt x="17" y="9"/>
                      </a:cubicBezTo>
                      <a:cubicBezTo>
                        <a:pt x="15" y="8"/>
                        <a:pt x="15" y="9"/>
                        <a:pt x="13" y="10"/>
                      </a:cubicBezTo>
                      <a:cubicBezTo>
                        <a:pt x="13" y="10"/>
                        <a:pt x="11" y="9"/>
                        <a:pt x="11" y="8"/>
                      </a:cubicBezTo>
                      <a:cubicBezTo>
                        <a:pt x="10" y="7"/>
                        <a:pt x="11" y="5"/>
                        <a:pt x="12" y="4"/>
                      </a:cubicBezTo>
                      <a:cubicBezTo>
                        <a:pt x="13" y="0"/>
                        <a:pt x="7" y="2"/>
                        <a:pt x="5" y="3"/>
                      </a:cubicBezTo>
                      <a:cubicBezTo>
                        <a:pt x="6" y="4"/>
                        <a:pt x="8" y="7"/>
                        <a:pt x="7" y="8"/>
                      </a:cubicBezTo>
                      <a:cubicBezTo>
                        <a:pt x="7" y="9"/>
                        <a:pt x="3" y="12"/>
                        <a:pt x="5" y="12"/>
                      </a:cubicBezTo>
                      <a:cubicBezTo>
                        <a:pt x="8" y="13"/>
                        <a:pt x="7" y="14"/>
                        <a:pt x="6" y="16"/>
                      </a:cubicBezTo>
                      <a:cubicBezTo>
                        <a:pt x="5" y="16"/>
                        <a:pt x="3" y="17"/>
                        <a:pt x="2" y="18"/>
                      </a:cubicBezTo>
                      <a:cubicBezTo>
                        <a:pt x="0" y="19"/>
                        <a:pt x="1" y="19"/>
                        <a:pt x="1" y="21"/>
                      </a:cubicBezTo>
                      <a:cubicBezTo>
                        <a:pt x="2" y="26"/>
                        <a:pt x="4" y="29"/>
                        <a:pt x="5" y="33"/>
                      </a:cubicBezTo>
                      <a:cubicBezTo>
                        <a:pt x="5" y="38"/>
                        <a:pt x="9" y="40"/>
                        <a:pt x="12" y="42"/>
                      </a:cubicBezTo>
                      <a:cubicBezTo>
                        <a:pt x="13" y="43"/>
                        <a:pt x="14" y="43"/>
                        <a:pt x="15" y="43"/>
                      </a:cubicBezTo>
                      <a:cubicBezTo>
                        <a:pt x="16" y="43"/>
                        <a:pt x="16" y="44"/>
                        <a:pt x="17" y="45"/>
                      </a:cubicBezTo>
                      <a:cubicBezTo>
                        <a:pt x="19" y="45"/>
                        <a:pt x="22" y="45"/>
                        <a:pt x="24" y="47"/>
                      </a:cubicBezTo>
                      <a:cubicBezTo>
                        <a:pt x="25" y="48"/>
                        <a:pt x="25" y="51"/>
                        <a:pt x="25" y="53"/>
                      </a:cubicBezTo>
                      <a:cubicBezTo>
                        <a:pt x="26" y="54"/>
                        <a:pt x="25" y="55"/>
                        <a:pt x="27" y="55"/>
                      </a:cubicBezTo>
                      <a:cubicBezTo>
                        <a:pt x="28" y="55"/>
                        <a:pt x="29" y="55"/>
                        <a:pt x="30" y="55"/>
                      </a:cubicBezTo>
                      <a:cubicBezTo>
                        <a:pt x="31" y="55"/>
                        <a:pt x="32" y="55"/>
                        <a:pt x="33" y="56"/>
                      </a:cubicBezTo>
                      <a:cubicBezTo>
                        <a:pt x="34" y="57"/>
                        <a:pt x="35" y="56"/>
                        <a:pt x="36" y="55"/>
                      </a:cubicBezTo>
                      <a:cubicBezTo>
                        <a:pt x="38" y="54"/>
                        <a:pt x="40" y="58"/>
                        <a:pt x="42" y="55"/>
                      </a:cubicBezTo>
                      <a:cubicBezTo>
                        <a:pt x="42" y="53"/>
                        <a:pt x="45" y="54"/>
                        <a:pt x="46" y="54"/>
                      </a:cubicBezTo>
                      <a:cubicBezTo>
                        <a:pt x="49" y="53"/>
                        <a:pt x="51" y="51"/>
                        <a:pt x="54" y="49"/>
                      </a:cubicBezTo>
                      <a:cubicBezTo>
                        <a:pt x="49" y="46"/>
                        <a:pt x="49" y="42"/>
                        <a:pt x="49" y="36"/>
                      </a:cubicBezTo>
                      <a:cubicBezTo>
                        <a:pt x="48" y="35"/>
                        <a:pt x="50" y="33"/>
                        <a:pt x="49" y="32"/>
                      </a:cubicBezTo>
                      <a:cubicBezTo>
                        <a:pt x="48" y="31"/>
                        <a:pt x="46" y="30"/>
                        <a:pt x="46" y="28"/>
                      </a:cubicBezTo>
                      <a:cubicBezTo>
                        <a:pt x="46" y="27"/>
                        <a:pt x="48" y="20"/>
                        <a:pt x="48" y="20"/>
                      </a:cubicBezTo>
                      <a:cubicBezTo>
                        <a:pt x="47" y="20"/>
                        <a:pt x="46" y="19"/>
                        <a:pt x="45" y="18"/>
                      </a:cubicBezTo>
                      <a:cubicBezTo>
                        <a:pt x="44" y="17"/>
                        <a:pt x="43" y="17"/>
                        <a:pt x="41" y="16"/>
                      </a:cubicBezTo>
                      <a:cubicBezTo>
                        <a:pt x="41" y="15"/>
                        <a:pt x="41" y="14"/>
                        <a:pt x="41" y="1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753">
                  <a:extLst>
                    <a:ext uri="{FF2B5EF4-FFF2-40B4-BE49-F238E27FC236}">
                      <a16:creationId xmlns:a16="http://schemas.microsoft.com/office/drawing/2014/main" id="{8EF48822-5A43-444C-85DC-52561D6CC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4355" y="8119248"/>
                  <a:ext cx="275312" cy="335598"/>
                </a:xfrm>
                <a:custGeom>
                  <a:avLst/>
                  <a:gdLst>
                    <a:gd name="T0" fmla="*/ 15 w 27"/>
                    <a:gd name="T1" fmla="*/ 29 h 31"/>
                    <a:gd name="T2" fmla="*/ 15 w 27"/>
                    <a:gd name="T3" fmla="*/ 24 h 31"/>
                    <a:gd name="T4" fmla="*/ 17 w 27"/>
                    <a:gd name="T5" fmla="*/ 24 h 31"/>
                    <a:gd name="T6" fmla="*/ 19 w 27"/>
                    <a:gd name="T7" fmla="*/ 21 h 31"/>
                    <a:gd name="T8" fmla="*/ 21 w 27"/>
                    <a:gd name="T9" fmla="*/ 24 h 31"/>
                    <a:gd name="T10" fmla="*/ 24 w 27"/>
                    <a:gd name="T11" fmla="*/ 23 h 31"/>
                    <a:gd name="T12" fmla="*/ 26 w 27"/>
                    <a:gd name="T13" fmla="*/ 24 h 31"/>
                    <a:gd name="T14" fmla="*/ 26 w 27"/>
                    <a:gd name="T15" fmla="*/ 21 h 31"/>
                    <a:gd name="T16" fmla="*/ 26 w 27"/>
                    <a:gd name="T17" fmla="*/ 14 h 31"/>
                    <a:gd name="T18" fmla="*/ 25 w 27"/>
                    <a:gd name="T19" fmla="*/ 11 h 31"/>
                    <a:gd name="T20" fmla="*/ 26 w 27"/>
                    <a:gd name="T21" fmla="*/ 6 h 31"/>
                    <a:gd name="T22" fmla="*/ 21 w 27"/>
                    <a:gd name="T23" fmla="*/ 4 h 31"/>
                    <a:gd name="T24" fmla="*/ 19 w 27"/>
                    <a:gd name="T25" fmla="*/ 0 h 31"/>
                    <a:gd name="T26" fmla="*/ 14 w 27"/>
                    <a:gd name="T27" fmla="*/ 0 h 31"/>
                    <a:gd name="T28" fmla="*/ 11 w 27"/>
                    <a:gd name="T29" fmla="*/ 7 h 31"/>
                    <a:gd name="T30" fmla="*/ 5 w 27"/>
                    <a:gd name="T31" fmla="*/ 7 h 31"/>
                    <a:gd name="T32" fmla="*/ 4 w 27"/>
                    <a:gd name="T33" fmla="*/ 7 h 31"/>
                    <a:gd name="T34" fmla="*/ 4 w 27"/>
                    <a:gd name="T35" fmla="*/ 10 h 31"/>
                    <a:gd name="T36" fmla="*/ 0 w 27"/>
                    <a:gd name="T37" fmla="*/ 16 h 31"/>
                    <a:gd name="T38" fmla="*/ 4 w 27"/>
                    <a:gd name="T39" fmla="*/ 23 h 31"/>
                    <a:gd name="T40" fmla="*/ 9 w 27"/>
                    <a:gd name="T41" fmla="*/ 28 h 31"/>
                    <a:gd name="T42" fmla="*/ 11 w 27"/>
                    <a:gd name="T43" fmla="*/ 31 h 31"/>
                    <a:gd name="T44" fmla="*/ 15 w 27"/>
                    <a:gd name="T45" fmla="*/ 29 h 31"/>
                    <a:gd name="T46" fmla="*/ 15 w 27"/>
                    <a:gd name="T47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31">
                      <a:moveTo>
                        <a:pt x="15" y="29"/>
                      </a:moveTo>
                      <a:cubicBezTo>
                        <a:pt x="15" y="28"/>
                        <a:pt x="13" y="24"/>
                        <a:pt x="15" y="24"/>
                      </a:cubicBezTo>
                      <a:cubicBezTo>
                        <a:pt x="15" y="24"/>
                        <a:pt x="17" y="24"/>
                        <a:pt x="17" y="24"/>
                      </a:cubicBezTo>
                      <a:cubicBezTo>
                        <a:pt x="18" y="23"/>
                        <a:pt x="18" y="21"/>
                        <a:pt x="19" y="21"/>
                      </a:cubicBezTo>
                      <a:cubicBezTo>
                        <a:pt x="20" y="22"/>
                        <a:pt x="21" y="23"/>
                        <a:pt x="21" y="24"/>
                      </a:cubicBezTo>
                      <a:cubicBezTo>
                        <a:pt x="22" y="25"/>
                        <a:pt x="22" y="23"/>
                        <a:pt x="24" y="23"/>
                      </a:cubicBezTo>
                      <a:cubicBezTo>
                        <a:pt x="24" y="23"/>
                        <a:pt x="26" y="25"/>
                        <a:pt x="26" y="24"/>
                      </a:cubicBezTo>
                      <a:cubicBezTo>
                        <a:pt x="26" y="23"/>
                        <a:pt x="26" y="22"/>
                        <a:pt x="26" y="21"/>
                      </a:cubicBezTo>
                      <a:cubicBezTo>
                        <a:pt x="27" y="19"/>
                        <a:pt x="27" y="16"/>
                        <a:pt x="26" y="14"/>
                      </a:cubicBezTo>
                      <a:cubicBezTo>
                        <a:pt x="25" y="13"/>
                        <a:pt x="25" y="12"/>
                        <a:pt x="25" y="11"/>
                      </a:cubicBezTo>
                      <a:cubicBezTo>
                        <a:pt x="25" y="9"/>
                        <a:pt x="27" y="8"/>
                        <a:pt x="26" y="6"/>
                      </a:cubicBezTo>
                      <a:cubicBezTo>
                        <a:pt x="25" y="3"/>
                        <a:pt x="21" y="7"/>
                        <a:pt x="21" y="4"/>
                      </a:cubicBezTo>
                      <a:cubicBezTo>
                        <a:pt x="21" y="2"/>
                        <a:pt x="22" y="0"/>
                        <a:pt x="19" y="0"/>
                      </a:cubicBezTo>
                      <a:cubicBezTo>
                        <a:pt x="18" y="0"/>
                        <a:pt x="16" y="0"/>
                        <a:pt x="14" y="0"/>
                      </a:cubicBezTo>
                      <a:cubicBezTo>
                        <a:pt x="10" y="0"/>
                        <a:pt x="15" y="7"/>
                        <a:pt x="11" y="7"/>
                      </a:cubicBezTo>
                      <a:cubicBezTo>
                        <a:pt x="9" y="7"/>
                        <a:pt x="7" y="7"/>
                        <a:pt x="5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2" y="9"/>
                        <a:pt x="4" y="9"/>
                        <a:pt x="4" y="10"/>
                      </a:cubicBezTo>
                      <a:cubicBezTo>
                        <a:pt x="4" y="12"/>
                        <a:pt x="0" y="14"/>
                        <a:pt x="0" y="16"/>
                      </a:cubicBezTo>
                      <a:cubicBezTo>
                        <a:pt x="1" y="18"/>
                        <a:pt x="3" y="21"/>
                        <a:pt x="4" y="23"/>
                      </a:cubicBezTo>
                      <a:cubicBezTo>
                        <a:pt x="6" y="24"/>
                        <a:pt x="7" y="26"/>
                        <a:pt x="9" y="28"/>
                      </a:cubicBezTo>
                      <a:cubicBezTo>
                        <a:pt x="10" y="29"/>
                        <a:pt x="11" y="30"/>
                        <a:pt x="11" y="31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5" y="29"/>
                        <a:pt x="14" y="30"/>
                        <a:pt x="15" y="2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754">
                  <a:extLst>
                    <a:ext uri="{FF2B5EF4-FFF2-40B4-BE49-F238E27FC236}">
                      <a16:creationId xmlns:a16="http://schemas.microsoft.com/office/drawing/2014/main" id="{DD83FA60-C8A8-429F-9C9E-11C9E1325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1777" y="8119248"/>
                  <a:ext cx="115005" cy="77445"/>
                </a:xfrm>
                <a:custGeom>
                  <a:avLst/>
                  <a:gdLst>
                    <a:gd name="T0" fmla="*/ 11 w 11"/>
                    <a:gd name="T1" fmla="*/ 7 h 7"/>
                    <a:gd name="T2" fmla="*/ 11 w 11"/>
                    <a:gd name="T3" fmla="*/ 0 h 7"/>
                    <a:gd name="T4" fmla="*/ 3 w 11"/>
                    <a:gd name="T5" fmla="*/ 1 h 7"/>
                    <a:gd name="T6" fmla="*/ 0 w 11"/>
                    <a:gd name="T7" fmla="*/ 4 h 7"/>
                    <a:gd name="T8" fmla="*/ 2 w 11"/>
                    <a:gd name="T9" fmla="*/ 7 h 7"/>
                    <a:gd name="T10" fmla="*/ 11 w 11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cubicBezTo>
                        <a:pt x="11" y="5"/>
                        <a:pt x="11" y="2"/>
                        <a:pt x="11" y="0"/>
                      </a:cubicBezTo>
                      <a:cubicBezTo>
                        <a:pt x="8" y="0"/>
                        <a:pt x="6" y="1"/>
                        <a:pt x="3" y="1"/>
                      </a:cubicBezTo>
                      <a:cubicBezTo>
                        <a:pt x="4" y="2"/>
                        <a:pt x="1" y="3"/>
                        <a:pt x="0" y="4"/>
                      </a:cubicBezTo>
                      <a:cubicBezTo>
                        <a:pt x="0" y="5"/>
                        <a:pt x="2" y="6"/>
                        <a:pt x="2" y="7"/>
                      </a:cubicBezTo>
                      <a:lnTo>
                        <a:pt x="11" y="7"/>
                      </a:ln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755">
                  <a:extLst>
                    <a:ext uri="{FF2B5EF4-FFF2-40B4-BE49-F238E27FC236}">
                      <a16:creationId xmlns:a16="http://schemas.microsoft.com/office/drawing/2014/main" id="{ED576C4F-35AE-42C9-A6A5-C3B11368F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3441" y="7536568"/>
                  <a:ext cx="376377" cy="615873"/>
                </a:xfrm>
                <a:custGeom>
                  <a:avLst/>
                  <a:gdLst>
                    <a:gd name="T0" fmla="*/ 29 w 37"/>
                    <a:gd name="T1" fmla="*/ 55 h 57"/>
                    <a:gd name="T2" fmla="*/ 37 w 37"/>
                    <a:gd name="T3" fmla="*/ 55 h 57"/>
                    <a:gd name="T4" fmla="*/ 33 w 37"/>
                    <a:gd name="T5" fmla="*/ 48 h 57"/>
                    <a:gd name="T6" fmla="*/ 32 w 37"/>
                    <a:gd name="T7" fmla="*/ 44 h 57"/>
                    <a:gd name="T8" fmla="*/ 30 w 37"/>
                    <a:gd name="T9" fmla="*/ 40 h 57"/>
                    <a:gd name="T10" fmla="*/ 32 w 37"/>
                    <a:gd name="T11" fmla="*/ 32 h 57"/>
                    <a:gd name="T12" fmla="*/ 34 w 37"/>
                    <a:gd name="T13" fmla="*/ 27 h 57"/>
                    <a:gd name="T14" fmla="*/ 31 w 37"/>
                    <a:gd name="T15" fmla="*/ 21 h 57"/>
                    <a:gd name="T16" fmla="*/ 28 w 37"/>
                    <a:gd name="T17" fmla="*/ 16 h 57"/>
                    <a:gd name="T18" fmla="*/ 34 w 37"/>
                    <a:gd name="T19" fmla="*/ 16 h 57"/>
                    <a:gd name="T20" fmla="*/ 32 w 37"/>
                    <a:gd name="T21" fmla="*/ 6 h 57"/>
                    <a:gd name="T22" fmla="*/ 30 w 37"/>
                    <a:gd name="T23" fmla="*/ 2 h 57"/>
                    <a:gd name="T24" fmla="*/ 27 w 37"/>
                    <a:gd name="T25" fmla="*/ 0 h 57"/>
                    <a:gd name="T26" fmla="*/ 28 w 37"/>
                    <a:gd name="T27" fmla="*/ 9 h 57"/>
                    <a:gd name="T28" fmla="*/ 23 w 37"/>
                    <a:gd name="T29" fmla="*/ 18 h 57"/>
                    <a:gd name="T30" fmla="*/ 21 w 37"/>
                    <a:gd name="T31" fmla="*/ 22 h 57"/>
                    <a:gd name="T32" fmla="*/ 18 w 37"/>
                    <a:gd name="T33" fmla="*/ 27 h 57"/>
                    <a:gd name="T34" fmla="*/ 15 w 37"/>
                    <a:gd name="T35" fmla="*/ 33 h 57"/>
                    <a:gd name="T36" fmla="*/ 11 w 37"/>
                    <a:gd name="T37" fmla="*/ 31 h 57"/>
                    <a:gd name="T38" fmla="*/ 2 w 37"/>
                    <a:gd name="T39" fmla="*/ 39 h 57"/>
                    <a:gd name="T40" fmla="*/ 1 w 37"/>
                    <a:gd name="T41" fmla="*/ 42 h 57"/>
                    <a:gd name="T42" fmla="*/ 4 w 37"/>
                    <a:gd name="T43" fmla="*/ 45 h 57"/>
                    <a:gd name="T44" fmla="*/ 5 w 37"/>
                    <a:gd name="T45" fmla="*/ 45 h 57"/>
                    <a:gd name="T46" fmla="*/ 7 w 37"/>
                    <a:gd name="T47" fmla="*/ 48 h 57"/>
                    <a:gd name="T48" fmla="*/ 7 w 37"/>
                    <a:gd name="T49" fmla="*/ 55 h 57"/>
                    <a:gd name="T50" fmla="*/ 16 w 37"/>
                    <a:gd name="T51" fmla="*/ 54 h 57"/>
                    <a:gd name="T52" fmla="*/ 29 w 37"/>
                    <a:gd name="T53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7" h="57">
                      <a:moveTo>
                        <a:pt x="29" y="55"/>
                      </a:moveTo>
                      <a:cubicBezTo>
                        <a:pt x="32" y="55"/>
                        <a:pt x="35" y="57"/>
                        <a:pt x="37" y="55"/>
                      </a:cubicBezTo>
                      <a:cubicBezTo>
                        <a:pt x="37" y="51"/>
                        <a:pt x="35" y="50"/>
                        <a:pt x="33" y="48"/>
                      </a:cubicBezTo>
                      <a:cubicBezTo>
                        <a:pt x="32" y="47"/>
                        <a:pt x="32" y="46"/>
                        <a:pt x="32" y="44"/>
                      </a:cubicBezTo>
                      <a:cubicBezTo>
                        <a:pt x="31" y="43"/>
                        <a:pt x="30" y="42"/>
                        <a:pt x="30" y="40"/>
                      </a:cubicBezTo>
                      <a:cubicBezTo>
                        <a:pt x="29" y="36"/>
                        <a:pt x="31" y="35"/>
                        <a:pt x="32" y="32"/>
                      </a:cubicBezTo>
                      <a:cubicBezTo>
                        <a:pt x="33" y="30"/>
                        <a:pt x="34" y="29"/>
                        <a:pt x="34" y="27"/>
                      </a:cubicBezTo>
                      <a:cubicBezTo>
                        <a:pt x="33" y="25"/>
                        <a:pt x="33" y="23"/>
                        <a:pt x="31" y="21"/>
                      </a:cubicBezTo>
                      <a:cubicBezTo>
                        <a:pt x="31" y="21"/>
                        <a:pt x="26" y="18"/>
                        <a:pt x="28" y="16"/>
                      </a:cubicBezTo>
                      <a:cubicBezTo>
                        <a:pt x="29" y="15"/>
                        <a:pt x="32" y="16"/>
                        <a:pt x="34" y="16"/>
                      </a:cubicBezTo>
                      <a:cubicBezTo>
                        <a:pt x="32" y="12"/>
                        <a:pt x="32" y="10"/>
                        <a:pt x="32" y="6"/>
                      </a:cubicBezTo>
                      <a:cubicBezTo>
                        <a:pt x="32" y="5"/>
                        <a:pt x="32" y="3"/>
                        <a:pt x="30" y="2"/>
                      </a:cubicBezTo>
                      <a:cubicBezTo>
                        <a:pt x="30" y="1"/>
                        <a:pt x="27" y="0"/>
                        <a:pt x="27" y="0"/>
                      </a:cubicBezTo>
                      <a:cubicBezTo>
                        <a:pt x="27" y="2"/>
                        <a:pt x="33" y="7"/>
                        <a:pt x="28" y="9"/>
                      </a:cubicBezTo>
                      <a:cubicBezTo>
                        <a:pt x="25" y="11"/>
                        <a:pt x="24" y="14"/>
                        <a:pt x="23" y="18"/>
                      </a:cubicBezTo>
                      <a:cubicBezTo>
                        <a:pt x="22" y="19"/>
                        <a:pt x="22" y="22"/>
                        <a:pt x="21" y="22"/>
                      </a:cubicBezTo>
                      <a:cubicBezTo>
                        <a:pt x="19" y="23"/>
                        <a:pt x="19" y="25"/>
                        <a:pt x="18" y="27"/>
                      </a:cubicBezTo>
                      <a:cubicBezTo>
                        <a:pt x="17" y="29"/>
                        <a:pt x="16" y="31"/>
                        <a:pt x="15" y="33"/>
                      </a:cubicBezTo>
                      <a:cubicBezTo>
                        <a:pt x="13" y="35"/>
                        <a:pt x="12" y="31"/>
                        <a:pt x="11" y="31"/>
                      </a:cubicBezTo>
                      <a:cubicBezTo>
                        <a:pt x="6" y="31"/>
                        <a:pt x="3" y="35"/>
                        <a:pt x="2" y="39"/>
                      </a:cubicBezTo>
                      <a:cubicBezTo>
                        <a:pt x="2" y="40"/>
                        <a:pt x="0" y="41"/>
                        <a:pt x="1" y="42"/>
                      </a:cubicBezTo>
                      <a:cubicBezTo>
                        <a:pt x="2" y="43"/>
                        <a:pt x="3" y="44"/>
                        <a:pt x="4" y="45"/>
                      </a:cubicBezTo>
                      <a:cubicBezTo>
                        <a:pt x="4" y="46"/>
                        <a:pt x="5" y="44"/>
                        <a:pt x="5" y="45"/>
                      </a:cubicBezTo>
                      <a:cubicBezTo>
                        <a:pt x="6" y="46"/>
                        <a:pt x="7" y="47"/>
                        <a:pt x="7" y="48"/>
                      </a:cubicBezTo>
                      <a:cubicBezTo>
                        <a:pt x="8" y="50"/>
                        <a:pt x="7" y="53"/>
                        <a:pt x="7" y="55"/>
                      </a:cubicBezTo>
                      <a:cubicBezTo>
                        <a:pt x="10" y="54"/>
                        <a:pt x="13" y="54"/>
                        <a:pt x="16" y="54"/>
                      </a:cubicBezTo>
                      <a:cubicBezTo>
                        <a:pt x="20" y="54"/>
                        <a:pt x="25" y="55"/>
                        <a:pt x="29" y="5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756">
                  <a:extLst>
                    <a:ext uri="{FF2B5EF4-FFF2-40B4-BE49-F238E27FC236}">
                      <a16:creationId xmlns:a16="http://schemas.microsoft.com/office/drawing/2014/main" id="{2C441052-E9BC-401B-A485-60A30FE04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02673" y="7566070"/>
                  <a:ext cx="153338" cy="335598"/>
                </a:xfrm>
                <a:custGeom>
                  <a:avLst/>
                  <a:gdLst>
                    <a:gd name="T0" fmla="*/ 11 w 15"/>
                    <a:gd name="T1" fmla="*/ 0 h 31"/>
                    <a:gd name="T2" fmla="*/ 9 w 15"/>
                    <a:gd name="T3" fmla="*/ 4 h 31"/>
                    <a:gd name="T4" fmla="*/ 4 w 15"/>
                    <a:gd name="T5" fmla="*/ 5 h 31"/>
                    <a:gd name="T6" fmla="*/ 1 w 15"/>
                    <a:gd name="T7" fmla="*/ 8 h 31"/>
                    <a:gd name="T8" fmla="*/ 3 w 15"/>
                    <a:gd name="T9" fmla="*/ 13 h 31"/>
                    <a:gd name="T10" fmla="*/ 6 w 15"/>
                    <a:gd name="T11" fmla="*/ 31 h 31"/>
                    <a:gd name="T12" fmla="*/ 11 w 15"/>
                    <a:gd name="T13" fmla="*/ 30 h 31"/>
                    <a:gd name="T14" fmla="*/ 11 w 15"/>
                    <a:gd name="T15" fmla="*/ 27 h 31"/>
                    <a:gd name="T16" fmla="*/ 11 w 15"/>
                    <a:gd name="T17" fmla="*/ 18 h 31"/>
                    <a:gd name="T18" fmla="*/ 15 w 15"/>
                    <a:gd name="T19" fmla="*/ 9 h 31"/>
                    <a:gd name="T20" fmla="*/ 14 w 15"/>
                    <a:gd name="T21" fmla="*/ 3 h 31"/>
                    <a:gd name="T22" fmla="*/ 11 w 15"/>
                    <a:gd name="T23" fmla="*/ 0 h 31"/>
                    <a:gd name="T24" fmla="*/ 11 w 15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31">
                      <a:moveTo>
                        <a:pt x="11" y="0"/>
                      </a:moveTo>
                      <a:cubicBezTo>
                        <a:pt x="9" y="2"/>
                        <a:pt x="10" y="2"/>
                        <a:pt x="9" y="4"/>
                      </a:cubicBezTo>
                      <a:cubicBezTo>
                        <a:pt x="8" y="6"/>
                        <a:pt x="6" y="5"/>
                        <a:pt x="4" y="5"/>
                      </a:cubicBezTo>
                      <a:cubicBezTo>
                        <a:pt x="4" y="5"/>
                        <a:pt x="2" y="7"/>
                        <a:pt x="1" y="8"/>
                      </a:cubicBezTo>
                      <a:cubicBezTo>
                        <a:pt x="0" y="9"/>
                        <a:pt x="2" y="11"/>
                        <a:pt x="3" y="13"/>
                      </a:cubicBezTo>
                      <a:cubicBezTo>
                        <a:pt x="7" y="18"/>
                        <a:pt x="4" y="25"/>
                        <a:pt x="6" y="31"/>
                      </a:cubicBezTo>
                      <a:cubicBezTo>
                        <a:pt x="7" y="31"/>
                        <a:pt x="9" y="31"/>
                        <a:pt x="11" y="30"/>
                      </a:cubicBezTo>
                      <a:cubicBezTo>
                        <a:pt x="12" y="30"/>
                        <a:pt x="12" y="29"/>
                        <a:pt x="11" y="27"/>
                      </a:cubicBezTo>
                      <a:cubicBezTo>
                        <a:pt x="11" y="24"/>
                        <a:pt x="11" y="21"/>
                        <a:pt x="11" y="18"/>
                      </a:cubicBezTo>
                      <a:cubicBezTo>
                        <a:pt x="11" y="14"/>
                        <a:pt x="14" y="12"/>
                        <a:pt x="15" y="9"/>
                      </a:cubicBezTo>
                      <a:cubicBezTo>
                        <a:pt x="15" y="6"/>
                        <a:pt x="15" y="5"/>
                        <a:pt x="14" y="3"/>
                      </a:cubicBezTo>
                      <a:cubicBezTo>
                        <a:pt x="14" y="3"/>
                        <a:pt x="11" y="0"/>
                        <a:pt x="11" y="0"/>
                      </a:cubicBezTo>
                      <a:cubicBezTo>
                        <a:pt x="10" y="1"/>
                        <a:pt x="11" y="0"/>
                        <a:pt x="11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Freeform 757">
                  <a:extLst>
                    <a:ext uri="{FF2B5EF4-FFF2-40B4-BE49-F238E27FC236}">
                      <a16:creationId xmlns:a16="http://schemas.microsoft.com/office/drawing/2014/main" id="{9AF93686-BC30-4156-97ED-536C3B28C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07223" y="7481245"/>
                  <a:ext cx="602900" cy="553180"/>
                </a:xfrm>
                <a:custGeom>
                  <a:avLst/>
                  <a:gdLst>
                    <a:gd name="T0" fmla="*/ 31 w 59"/>
                    <a:gd name="T1" fmla="*/ 42 h 51"/>
                    <a:gd name="T2" fmla="*/ 37 w 59"/>
                    <a:gd name="T3" fmla="*/ 37 h 51"/>
                    <a:gd name="T4" fmla="*/ 40 w 59"/>
                    <a:gd name="T5" fmla="*/ 36 h 51"/>
                    <a:gd name="T6" fmla="*/ 43 w 59"/>
                    <a:gd name="T7" fmla="*/ 38 h 51"/>
                    <a:gd name="T8" fmla="*/ 47 w 59"/>
                    <a:gd name="T9" fmla="*/ 32 h 51"/>
                    <a:gd name="T10" fmla="*/ 48 w 59"/>
                    <a:gd name="T11" fmla="*/ 28 h 51"/>
                    <a:gd name="T12" fmla="*/ 51 w 59"/>
                    <a:gd name="T13" fmla="*/ 27 h 51"/>
                    <a:gd name="T14" fmla="*/ 56 w 59"/>
                    <a:gd name="T15" fmla="*/ 14 h 51"/>
                    <a:gd name="T16" fmla="*/ 59 w 59"/>
                    <a:gd name="T17" fmla="*/ 11 h 51"/>
                    <a:gd name="T18" fmla="*/ 57 w 59"/>
                    <a:gd name="T19" fmla="*/ 8 h 51"/>
                    <a:gd name="T20" fmla="*/ 56 w 59"/>
                    <a:gd name="T21" fmla="*/ 6 h 51"/>
                    <a:gd name="T22" fmla="*/ 54 w 59"/>
                    <a:gd name="T23" fmla="*/ 1 h 51"/>
                    <a:gd name="T24" fmla="*/ 48 w 59"/>
                    <a:gd name="T25" fmla="*/ 5 h 51"/>
                    <a:gd name="T26" fmla="*/ 40 w 59"/>
                    <a:gd name="T27" fmla="*/ 4 h 51"/>
                    <a:gd name="T28" fmla="*/ 32 w 59"/>
                    <a:gd name="T29" fmla="*/ 6 h 51"/>
                    <a:gd name="T30" fmla="*/ 26 w 59"/>
                    <a:gd name="T31" fmla="*/ 4 h 51"/>
                    <a:gd name="T32" fmla="*/ 19 w 59"/>
                    <a:gd name="T33" fmla="*/ 3 h 51"/>
                    <a:gd name="T34" fmla="*/ 13 w 59"/>
                    <a:gd name="T35" fmla="*/ 1 h 51"/>
                    <a:gd name="T36" fmla="*/ 8 w 59"/>
                    <a:gd name="T37" fmla="*/ 3 h 51"/>
                    <a:gd name="T38" fmla="*/ 7 w 59"/>
                    <a:gd name="T39" fmla="*/ 6 h 51"/>
                    <a:gd name="T40" fmla="*/ 6 w 59"/>
                    <a:gd name="T41" fmla="*/ 10 h 51"/>
                    <a:gd name="T42" fmla="*/ 5 w 59"/>
                    <a:gd name="T43" fmla="*/ 16 h 51"/>
                    <a:gd name="T44" fmla="*/ 1 w 59"/>
                    <a:gd name="T45" fmla="*/ 24 h 51"/>
                    <a:gd name="T46" fmla="*/ 2 w 59"/>
                    <a:gd name="T47" fmla="*/ 38 h 51"/>
                    <a:gd name="T48" fmla="*/ 5 w 59"/>
                    <a:gd name="T49" fmla="*/ 38 h 51"/>
                    <a:gd name="T50" fmla="*/ 9 w 59"/>
                    <a:gd name="T51" fmla="*/ 39 h 51"/>
                    <a:gd name="T52" fmla="*/ 14 w 59"/>
                    <a:gd name="T53" fmla="*/ 43 h 51"/>
                    <a:gd name="T54" fmla="*/ 14 w 59"/>
                    <a:gd name="T55" fmla="*/ 45 h 51"/>
                    <a:gd name="T56" fmla="*/ 16 w 59"/>
                    <a:gd name="T57" fmla="*/ 48 h 51"/>
                    <a:gd name="T58" fmla="*/ 23 w 59"/>
                    <a:gd name="T59" fmla="*/ 47 h 51"/>
                    <a:gd name="T60" fmla="*/ 22 w 59"/>
                    <a:gd name="T61" fmla="*/ 48 h 51"/>
                    <a:gd name="T62" fmla="*/ 27 w 59"/>
                    <a:gd name="T63" fmla="*/ 47 h 51"/>
                    <a:gd name="T64" fmla="*/ 30 w 59"/>
                    <a:gd name="T65" fmla="*/ 47 h 51"/>
                    <a:gd name="T66" fmla="*/ 31 w 59"/>
                    <a:gd name="T67" fmla="*/ 42 h 51"/>
                    <a:gd name="T68" fmla="*/ 31 w 59"/>
                    <a:gd name="T69" fmla="*/ 4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51">
                      <a:moveTo>
                        <a:pt x="31" y="42"/>
                      </a:moveTo>
                      <a:cubicBezTo>
                        <a:pt x="32" y="40"/>
                        <a:pt x="35" y="37"/>
                        <a:pt x="37" y="37"/>
                      </a:cubicBezTo>
                      <a:cubicBezTo>
                        <a:pt x="38" y="36"/>
                        <a:pt x="40" y="36"/>
                        <a:pt x="40" y="36"/>
                      </a:cubicBezTo>
                      <a:cubicBezTo>
                        <a:pt x="41" y="37"/>
                        <a:pt x="42" y="39"/>
                        <a:pt x="43" y="38"/>
                      </a:cubicBezTo>
                      <a:cubicBezTo>
                        <a:pt x="45" y="37"/>
                        <a:pt x="46" y="34"/>
                        <a:pt x="47" y="32"/>
                      </a:cubicBezTo>
                      <a:cubicBezTo>
                        <a:pt x="47" y="31"/>
                        <a:pt x="48" y="29"/>
                        <a:pt x="48" y="28"/>
                      </a:cubicBezTo>
                      <a:cubicBezTo>
                        <a:pt x="49" y="27"/>
                        <a:pt x="50" y="28"/>
                        <a:pt x="51" y="27"/>
                      </a:cubicBezTo>
                      <a:cubicBezTo>
                        <a:pt x="51" y="25"/>
                        <a:pt x="53" y="14"/>
                        <a:pt x="56" y="14"/>
                      </a:cubicBezTo>
                      <a:cubicBezTo>
                        <a:pt x="58" y="14"/>
                        <a:pt x="59" y="12"/>
                        <a:pt x="59" y="11"/>
                      </a:cubicBezTo>
                      <a:cubicBezTo>
                        <a:pt x="59" y="9"/>
                        <a:pt x="57" y="9"/>
                        <a:pt x="57" y="8"/>
                      </a:cubicBezTo>
                      <a:cubicBezTo>
                        <a:pt x="57" y="7"/>
                        <a:pt x="56" y="7"/>
                        <a:pt x="56" y="6"/>
                      </a:cubicBezTo>
                      <a:cubicBezTo>
                        <a:pt x="55" y="4"/>
                        <a:pt x="55" y="3"/>
                        <a:pt x="54" y="1"/>
                      </a:cubicBezTo>
                      <a:cubicBezTo>
                        <a:pt x="53" y="2"/>
                        <a:pt x="50" y="5"/>
                        <a:pt x="48" y="5"/>
                      </a:cubicBezTo>
                      <a:cubicBezTo>
                        <a:pt x="45" y="4"/>
                        <a:pt x="43" y="4"/>
                        <a:pt x="40" y="4"/>
                      </a:cubicBezTo>
                      <a:cubicBezTo>
                        <a:pt x="37" y="4"/>
                        <a:pt x="35" y="6"/>
                        <a:pt x="32" y="6"/>
                      </a:cubicBezTo>
                      <a:cubicBezTo>
                        <a:pt x="30" y="6"/>
                        <a:pt x="28" y="3"/>
                        <a:pt x="26" y="4"/>
                      </a:cubicBezTo>
                      <a:cubicBezTo>
                        <a:pt x="22" y="6"/>
                        <a:pt x="21" y="5"/>
                        <a:pt x="19" y="3"/>
                      </a:cubicBezTo>
                      <a:cubicBezTo>
                        <a:pt x="18" y="2"/>
                        <a:pt x="15" y="0"/>
                        <a:pt x="13" y="1"/>
                      </a:cubicBezTo>
                      <a:cubicBezTo>
                        <a:pt x="12" y="1"/>
                        <a:pt x="9" y="2"/>
                        <a:pt x="8" y="3"/>
                      </a:cubicBezTo>
                      <a:cubicBezTo>
                        <a:pt x="7" y="4"/>
                        <a:pt x="8" y="5"/>
                        <a:pt x="7" y="6"/>
                      </a:cubicBezTo>
                      <a:cubicBezTo>
                        <a:pt x="7" y="7"/>
                        <a:pt x="6" y="9"/>
                        <a:pt x="6" y="10"/>
                      </a:cubicBezTo>
                      <a:cubicBezTo>
                        <a:pt x="5" y="12"/>
                        <a:pt x="5" y="14"/>
                        <a:pt x="5" y="16"/>
                      </a:cubicBezTo>
                      <a:cubicBezTo>
                        <a:pt x="5" y="19"/>
                        <a:pt x="2" y="21"/>
                        <a:pt x="1" y="24"/>
                      </a:cubicBezTo>
                      <a:cubicBezTo>
                        <a:pt x="0" y="27"/>
                        <a:pt x="1" y="34"/>
                        <a:pt x="2" y="38"/>
                      </a:cubicBezTo>
                      <a:cubicBezTo>
                        <a:pt x="2" y="39"/>
                        <a:pt x="4" y="38"/>
                        <a:pt x="5" y="38"/>
                      </a:cubicBezTo>
                      <a:cubicBezTo>
                        <a:pt x="6" y="38"/>
                        <a:pt x="8" y="39"/>
                        <a:pt x="9" y="39"/>
                      </a:cubicBezTo>
                      <a:cubicBezTo>
                        <a:pt x="10" y="40"/>
                        <a:pt x="14" y="42"/>
                        <a:pt x="14" y="43"/>
                      </a:cubicBezTo>
                      <a:cubicBezTo>
                        <a:pt x="14" y="44"/>
                        <a:pt x="14" y="44"/>
                        <a:pt x="14" y="45"/>
                      </a:cubicBezTo>
                      <a:cubicBezTo>
                        <a:pt x="14" y="46"/>
                        <a:pt x="15" y="47"/>
                        <a:pt x="16" y="48"/>
                      </a:cubicBezTo>
                      <a:cubicBezTo>
                        <a:pt x="18" y="51"/>
                        <a:pt x="21" y="46"/>
                        <a:pt x="23" y="47"/>
                      </a:cubicBezTo>
                      <a:cubicBezTo>
                        <a:pt x="23" y="47"/>
                        <a:pt x="22" y="48"/>
                        <a:pt x="22" y="48"/>
                      </a:cubicBezTo>
                      <a:cubicBezTo>
                        <a:pt x="22" y="47"/>
                        <a:pt x="27" y="47"/>
                        <a:pt x="27" y="47"/>
                      </a:cubicBezTo>
                      <a:cubicBezTo>
                        <a:pt x="29" y="47"/>
                        <a:pt x="29" y="45"/>
                        <a:pt x="30" y="47"/>
                      </a:cubicBezTo>
                      <a:cubicBezTo>
                        <a:pt x="31" y="45"/>
                        <a:pt x="31" y="44"/>
                        <a:pt x="31" y="42"/>
                      </a:cubicBezTo>
                      <a:cubicBezTo>
                        <a:pt x="32" y="41"/>
                        <a:pt x="31" y="43"/>
                        <a:pt x="31" y="4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Freeform 758">
                  <a:extLst>
                    <a:ext uri="{FF2B5EF4-FFF2-40B4-BE49-F238E27FC236}">
                      <a16:creationId xmlns:a16="http://schemas.microsoft.com/office/drawing/2014/main" id="{55B08348-9BE1-4079-AA28-C8CDDA259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5087" y="7414862"/>
                  <a:ext cx="432136" cy="324533"/>
                </a:xfrm>
                <a:custGeom>
                  <a:avLst/>
                  <a:gdLst>
                    <a:gd name="T0" fmla="*/ 35 w 42"/>
                    <a:gd name="T1" fmla="*/ 20 h 30"/>
                    <a:gd name="T2" fmla="*/ 41 w 42"/>
                    <a:gd name="T3" fmla="*/ 17 h 30"/>
                    <a:gd name="T4" fmla="*/ 38 w 42"/>
                    <a:gd name="T5" fmla="*/ 13 h 30"/>
                    <a:gd name="T6" fmla="*/ 33 w 42"/>
                    <a:gd name="T7" fmla="*/ 10 h 30"/>
                    <a:gd name="T8" fmla="*/ 32 w 42"/>
                    <a:gd name="T9" fmla="*/ 7 h 30"/>
                    <a:gd name="T10" fmla="*/ 30 w 42"/>
                    <a:gd name="T11" fmla="*/ 1 h 30"/>
                    <a:gd name="T12" fmla="*/ 26 w 42"/>
                    <a:gd name="T13" fmla="*/ 0 h 30"/>
                    <a:gd name="T14" fmla="*/ 22 w 42"/>
                    <a:gd name="T15" fmla="*/ 2 h 30"/>
                    <a:gd name="T16" fmla="*/ 19 w 42"/>
                    <a:gd name="T17" fmla="*/ 4 h 30"/>
                    <a:gd name="T18" fmla="*/ 17 w 42"/>
                    <a:gd name="T19" fmla="*/ 5 h 30"/>
                    <a:gd name="T20" fmla="*/ 11 w 42"/>
                    <a:gd name="T21" fmla="*/ 10 h 30"/>
                    <a:gd name="T22" fmla="*/ 9 w 42"/>
                    <a:gd name="T23" fmla="*/ 10 h 30"/>
                    <a:gd name="T24" fmla="*/ 7 w 42"/>
                    <a:gd name="T25" fmla="*/ 14 h 30"/>
                    <a:gd name="T26" fmla="*/ 5 w 42"/>
                    <a:gd name="T27" fmla="*/ 16 h 30"/>
                    <a:gd name="T28" fmla="*/ 2 w 42"/>
                    <a:gd name="T29" fmla="*/ 18 h 30"/>
                    <a:gd name="T30" fmla="*/ 1 w 42"/>
                    <a:gd name="T31" fmla="*/ 24 h 30"/>
                    <a:gd name="T32" fmla="*/ 8 w 42"/>
                    <a:gd name="T33" fmla="*/ 28 h 30"/>
                    <a:gd name="T34" fmla="*/ 16 w 42"/>
                    <a:gd name="T35" fmla="*/ 30 h 30"/>
                    <a:gd name="T36" fmla="*/ 15 w 42"/>
                    <a:gd name="T37" fmla="*/ 22 h 30"/>
                    <a:gd name="T38" fmla="*/ 26 w 42"/>
                    <a:gd name="T39" fmla="*/ 22 h 30"/>
                    <a:gd name="T40" fmla="*/ 35 w 42"/>
                    <a:gd name="T41" fmla="*/ 20 h 30"/>
                    <a:gd name="T42" fmla="*/ 35 w 42"/>
                    <a:gd name="T43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30">
                      <a:moveTo>
                        <a:pt x="35" y="20"/>
                      </a:moveTo>
                      <a:cubicBezTo>
                        <a:pt x="37" y="17"/>
                        <a:pt x="40" y="20"/>
                        <a:pt x="41" y="17"/>
                      </a:cubicBezTo>
                      <a:cubicBezTo>
                        <a:pt x="42" y="16"/>
                        <a:pt x="39" y="13"/>
                        <a:pt x="38" y="13"/>
                      </a:cubicBezTo>
                      <a:cubicBezTo>
                        <a:pt x="37" y="15"/>
                        <a:pt x="34" y="11"/>
                        <a:pt x="33" y="10"/>
                      </a:cubicBezTo>
                      <a:cubicBezTo>
                        <a:pt x="33" y="9"/>
                        <a:pt x="33" y="8"/>
                        <a:pt x="32" y="7"/>
                      </a:cubicBezTo>
                      <a:cubicBezTo>
                        <a:pt x="30" y="5"/>
                        <a:pt x="30" y="4"/>
                        <a:pt x="30" y="1"/>
                      </a:cubicBezTo>
                      <a:cubicBezTo>
                        <a:pt x="29" y="1"/>
                        <a:pt x="27" y="0"/>
                        <a:pt x="26" y="0"/>
                      </a:cubicBezTo>
                      <a:cubicBezTo>
                        <a:pt x="24" y="1"/>
                        <a:pt x="23" y="2"/>
                        <a:pt x="22" y="2"/>
                      </a:cubicBezTo>
                      <a:cubicBezTo>
                        <a:pt x="21" y="3"/>
                        <a:pt x="20" y="4"/>
                        <a:pt x="19" y="4"/>
                      </a:cubicBezTo>
                      <a:cubicBezTo>
                        <a:pt x="18" y="6"/>
                        <a:pt x="18" y="4"/>
                        <a:pt x="17" y="5"/>
                      </a:cubicBezTo>
                      <a:cubicBezTo>
                        <a:pt x="15" y="6"/>
                        <a:pt x="13" y="11"/>
                        <a:pt x="11" y="10"/>
                      </a:cubicBezTo>
                      <a:cubicBezTo>
                        <a:pt x="10" y="10"/>
                        <a:pt x="9" y="8"/>
                        <a:pt x="9" y="10"/>
                      </a:cubicBezTo>
                      <a:cubicBezTo>
                        <a:pt x="8" y="11"/>
                        <a:pt x="8" y="13"/>
                        <a:pt x="7" y="14"/>
                      </a:cubicBezTo>
                      <a:cubicBezTo>
                        <a:pt x="7" y="15"/>
                        <a:pt x="7" y="16"/>
                        <a:pt x="5" y="16"/>
                      </a:cubicBezTo>
                      <a:cubicBezTo>
                        <a:pt x="5" y="16"/>
                        <a:pt x="1" y="17"/>
                        <a:pt x="2" y="18"/>
                      </a:cubicBezTo>
                      <a:cubicBezTo>
                        <a:pt x="5" y="20"/>
                        <a:pt x="0" y="23"/>
                        <a:pt x="1" y="24"/>
                      </a:cubicBezTo>
                      <a:cubicBezTo>
                        <a:pt x="3" y="25"/>
                        <a:pt x="5" y="30"/>
                        <a:pt x="8" y="28"/>
                      </a:cubicBezTo>
                      <a:cubicBezTo>
                        <a:pt x="11" y="26"/>
                        <a:pt x="13" y="27"/>
                        <a:pt x="16" y="30"/>
                      </a:cubicBezTo>
                      <a:cubicBezTo>
                        <a:pt x="15" y="27"/>
                        <a:pt x="15" y="24"/>
                        <a:pt x="15" y="22"/>
                      </a:cubicBezTo>
                      <a:cubicBezTo>
                        <a:pt x="19" y="22"/>
                        <a:pt x="22" y="22"/>
                        <a:pt x="26" y="22"/>
                      </a:cubicBezTo>
                      <a:cubicBezTo>
                        <a:pt x="29" y="22"/>
                        <a:pt x="34" y="23"/>
                        <a:pt x="35" y="20"/>
                      </a:cubicBezTo>
                      <a:cubicBezTo>
                        <a:pt x="36" y="18"/>
                        <a:pt x="35" y="20"/>
                        <a:pt x="35" y="2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Freeform 759">
                  <a:extLst>
                    <a:ext uri="{FF2B5EF4-FFF2-40B4-BE49-F238E27FC236}">
                      <a16:creationId xmlns:a16="http://schemas.microsoft.com/office/drawing/2014/main" id="{332D9398-4435-4DC2-B7DE-90EEE456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4338" y="7654574"/>
                  <a:ext cx="101063" cy="258152"/>
                </a:xfrm>
                <a:custGeom>
                  <a:avLst/>
                  <a:gdLst>
                    <a:gd name="T0" fmla="*/ 9 w 10"/>
                    <a:gd name="T1" fmla="*/ 10 h 24"/>
                    <a:gd name="T2" fmla="*/ 8 w 10"/>
                    <a:gd name="T3" fmla="*/ 6 h 24"/>
                    <a:gd name="T4" fmla="*/ 5 w 10"/>
                    <a:gd name="T5" fmla="*/ 0 h 24"/>
                    <a:gd name="T6" fmla="*/ 2 w 10"/>
                    <a:gd name="T7" fmla="*/ 0 h 24"/>
                    <a:gd name="T8" fmla="*/ 2 w 10"/>
                    <a:gd name="T9" fmla="*/ 3 h 24"/>
                    <a:gd name="T10" fmla="*/ 2 w 10"/>
                    <a:gd name="T11" fmla="*/ 9 h 24"/>
                    <a:gd name="T12" fmla="*/ 4 w 10"/>
                    <a:gd name="T13" fmla="*/ 15 h 24"/>
                    <a:gd name="T14" fmla="*/ 4 w 10"/>
                    <a:gd name="T15" fmla="*/ 21 h 24"/>
                    <a:gd name="T16" fmla="*/ 6 w 10"/>
                    <a:gd name="T17" fmla="*/ 23 h 24"/>
                    <a:gd name="T18" fmla="*/ 9 w 10"/>
                    <a:gd name="T19" fmla="*/ 23 h 24"/>
                    <a:gd name="T20" fmla="*/ 9 w 10"/>
                    <a:gd name="T21" fmla="*/ 10 h 24"/>
                    <a:gd name="T22" fmla="*/ 9 w 10"/>
                    <a:gd name="T2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24">
                      <a:moveTo>
                        <a:pt x="9" y="10"/>
                      </a:moveTo>
                      <a:cubicBezTo>
                        <a:pt x="9" y="9"/>
                        <a:pt x="9" y="7"/>
                        <a:pt x="8" y="6"/>
                      </a:cubicBezTo>
                      <a:cubicBezTo>
                        <a:pt x="7" y="5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0" y="0"/>
                        <a:pt x="2" y="2"/>
                        <a:pt x="2" y="3"/>
                      </a:cubicBezTo>
                      <a:cubicBezTo>
                        <a:pt x="3" y="5"/>
                        <a:pt x="2" y="7"/>
                        <a:pt x="2" y="9"/>
                      </a:cubicBezTo>
                      <a:cubicBezTo>
                        <a:pt x="1" y="12"/>
                        <a:pt x="3" y="12"/>
                        <a:pt x="4" y="15"/>
                      </a:cubicBezTo>
                      <a:cubicBezTo>
                        <a:pt x="4" y="17"/>
                        <a:pt x="3" y="19"/>
                        <a:pt x="4" y="21"/>
                      </a:cubicBezTo>
                      <a:cubicBezTo>
                        <a:pt x="4" y="22"/>
                        <a:pt x="5" y="23"/>
                        <a:pt x="6" y="23"/>
                      </a:cubicBezTo>
                      <a:cubicBezTo>
                        <a:pt x="7" y="24"/>
                        <a:pt x="10" y="24"/>
                        <a:pt x="9" y="23"/>
                      </a:cubicBezTo>
                      <a:cubicBezTo>
                        <a:pt x="9" y="19"/>
                        <a:pt x="9" y="15"/>
                        <a:pt x="9" y="10"/>
                      </a:cubicBezTo>
                      <a:cubicBezTo>
                        <a:pt x="9" y="7"/>
                        <a:pt x="9" y="13"/>
                        <a:pt x="9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Freeform 760">
                  <a:extLst>
                    <a:ext uri="{FF2B5EF4-FFF2-40B4-BE49-F238E27FC236}">
                      <a16:creationId xmlns:a16="http://schemas.microsoft.com/office/drawing/2014/main" id="{D6BC6059-CAD0-4491-88EA-C787D4846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5230" y="7665640"/>
                  <a:ext cx="324101" cy="335598"/>
                </a:xfrm>
                <a:custGeom>
                  <a:avLst/>
                  <a:gdLst>
                    <a:gd name="T0" fmla="*/ 26 w 32"/>
                    <a:gd name="T1" fmla="*/ 4 h 31"/>
                    <a:gd name="T2" fmla="*/ 21 w 32"/>
                    <a:gd name="T3" fmla="*/ 5 h 31"/>
                    <a:gd name="T4" fmla="*/ 15 w 32"/>
                    <a:gd name="T5" fmla="*/ 1 h 31"/>
                    <a:gd name="T6" fmla="*/ 13 w 32"/>
                    <a:gd name="T7" fmla="*/ 1 h 31"/>
                    <a:gd name="T8" fmla="*/ 10 w 32"/>
                    <a:gd name="T9" fmla="*/ 2 h 31"/>
                    <a:gd name="T10" fmla="*/ 6 w 32"/>
                    <a:gd name="T11" fmla="*/ 2 h 31"/>
                    <a:gd name="T12" fmla="*/ 4 w 32"/>
                    <a:gd name="T13" fmla="*/ 3 h 31"/>
                    <a:gd name="T14" fmla="*/ 3 w 32"/>
                    <a:gd name="T15" fmla="*/ 6 h 31"/>
                    <a:gd name="T16" fmla="*/ 5 w 32"/>
                    <a:gd name="T17" fmla="*/ 7 h 31"/>
                    <a:gd name="T18" fmla="*/ 3 w 32"/>
                    <a:gd name="T19" fmla="*/ 9 h 31"/>
                    <a:gd name="T20" fmla="*/ 5 w 32"/>
                    <a:gd name="T21" fmla="*/ 12 h 31"/>
                    <a:gd name="T22" fmla="*/ 3 w 32"/>
                    <a:gd name="T23" fmla="*/ 13 h 31"/>
                    <a:gd name="T24" fmla="*/ 2 w 32"/>
                    <a:gd name="T25" fmla="*/ 16 h 31"/>
                    <a:gd name="T26" fmla="*/ 2 w 32"/>
                    <a:gd name="T27" fmla="*/ 19 h 31"/>
                    <a:gd name="T28" fmla="*/ 3 w 32"/>
                    <a:gd name="T29" fmla="*/ 23 h 31"/>
                    <a:gd name="T30" fmla="*/ 7 w 32"/>
                    <a:gd name="T31" fmla="*/ 26 h 31"/>
                    <a:gd name="T32" fmla="*/ 7 w 32"/>
                    <a:gd name="T33" fmla="*/ 31 h 31"/>
                    <a:gd name="T34" fmla="*/ 19 w 32"/>
                    <a:gd name="T35" fmla="*/ 28 h 31"/>
                    <a:gd name="T36" fmla="*/ 26 w 32"/>
                    <a:gd name="T37" fmla="*/ 28 h 31"/>
                    <a:gd name="T38" fmla="*/ 30 w 32"/>
                    <a:gd name="T39" fmla="*/ 26 h 31"/>
                    <a:gd name="T40" fmla="*/ 28 w 32"/>
                    <a:gd name="T41" fmla="*/ 21 h 31"/>
                    <a:gd name="T42" fmla="*/ 30 w 32"/>
                    <a:gd name="T43" fmla="*/ 15 h 31"/>
                    <a:gd name="T44" fmla="*/ 26 w 32"/>
                    <a:gd name="T45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31">
                      <a:moveTo>
                        <a:pt x="26" y="4"/>
                      </a:moveTo>
                      <a:cubicBezTo>
                        <a:pt x="24" y="4"/>
                        <a:pt x="23" y="6"/>
                        <a:pt x="21" y="5"/>
                      </a:cubicBezTo>
                      <a:cubicBezTo>
                        <a:pt x="19" y="5"/>
                        <a:pt x="17" y="0"/>
                        <a:pt x="15" y="1"/>
                      </a:cubicBezTo>
                      <a:cubicBezTo>
                        <a:pt x="14" y="2"/>
                        <a:pt x="13" y="2"/>
                        <a:pt x="13" y="1"/>
                      </a:cubicBezTo>
                      <a:cubicBezTo>
                        <a:pt x="12" y="0"/>
                        <a:pt x="11" y="2"/>
                        <a:pt x="10" y="2"/>
                      </a:cubicBezTo>
                      <a:cubicBezTo>
                        <a:pt x="8" y="3"/>
                        <a:pt x="7" y="2"/>
                        <a:pt x="6" y="2"/>
                      </a:cubicBezTo>
                      <a:cubicBezTo>
                        <a:pt x="5" y="1"/>
                        <a:pt x="5" y="3"/>
                        <a:pt x="4" y="3"/>
                      </a:cubicBezTo>
                      <a:cubicBezTo>
                        <a:pt x="3" y="3"/>
                        <a:pt x="2" y="5"/>
                        <a:pt x="3" y="6"/>
                      </a:cubicBezTo>
                      <a:cubicBezTo>
                        <a:pt x="3" y="7"/>
                        <a:pt x="5" y="7"/>
                        <a:pt x="5" y="7"/>
                      </a:cubicBezTo>
                      <a:cubicBezTo>
                        <a:pt x="5" y="8"/>
                        <a:pt x="3" y="9"/>
                        <a:pt x="3" y="9"/>
                      </a:cubicBezTo>
                      <a:cubicBezTo>
                        <a:pt x="3" y="10"/>
                        <a:pt x="5" y="11"/>
                        <a:pt x="5" y="12"/>
                      </a:cubicBezTo>
                      <a:cubicBezTo>
                        <a:pt x="5" y="12"/>
                        <a:pt x="3" y="11"/>
                        <a:pt x="3" y="13"/>
                      </a:cubicBezTo>
                      <a:cubicBezTo>
                        <a:pt x="3" y="14"/>
                        <a:pt x="4" y="16"/>
                        <a:pt x="2" y="16"/>
                      </a:cubicBezTo>
                      <a:cubicBezTo>
                        <a:pt x="3" y="17"/>
                        <a:pt x="3" y="18"/>
                        <a:pt x="2" y="19"/>
                      </a:cubicBezTo>
                      <a:cubicBezTo>
                        <a:pt x="2" y="21"/>
                        <a:pt x="0" y="21"/>
                        <a:pt x="3" y="23"/>
                      </a:cubicBezTo>
                      <a:cubicBezTo>
                        <a:pt x="4" y="23"/>
                        <a:pt x="6" y="24"/>
                        <a:pt x="7" y="26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11" y="30"/>
                        <a:pt x="14" y="28"/>
                        <a:pt x="19" y="28"/>
                      </a:cubicBezTo>
                      <a:cubicBezTo>
                        <a:pt x="21" y="27"/>
                        <a:pt x="24" y="28"/>
                        <a:pt x="26" y="28"/>
                      </a:cubicBezTo>
                      <a:cubicBezTo>
                        <a:pt x="28" y="28"/>
                        <a:pt x="31" y="29"/>
                        <a:pt x="30" y="26"/>
                      </a:cubicBezTo>
                      <a:cubicBezTo>
                        <a:pt x="30" y="24"/>
                        <a:pt x="29" y="23"/>
                        <a:pt x="28" y="21"/>
                      </a:cubicBezTo>
                      <a:cubicBezTo>
                        <a:pt x="28" y="19"/>
                        <a:pt x="29" y="17"/>
                        <a:pt x="30" y="15"/>
                      </a:cubicBezTo>
                      <a:cubicBezTo>
                        <a:pt x="31" y="11"/>
                        <a:pt x="32" y="4"/>
                        <a:pt x="26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Freeform 761">
                  <a:extLst>
                    <a:ext uri="{FF2B5EF4-FFF2-40B4-BE49-F238E27FC236}">
                      <a16:creationId xmlns:a16="http://schemas.microsoft.com/office/drawing/2014/main" id="{458AA969-8949-4962-9B9D-70C96FC97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00544" y="7654574"/>
                  <a:ext cx="233496" cy="324533"/>
                </a:xfrm>
                <a:custGeom>
                  <a:avLst/>
                  <a:gdLst>
                    <a:gd name="T0" fmla="*/ 19 w 23"/>
                    <a:gd name="T1" fmla="*/ 13 h 30"/>
                    <a:gd name="T2" fmla="*/ 18 w 23"/>
                    <a:gd name="T3" fmla="*/ 6 h 30"/>
                    <a:gd name="T4" fmla="*/ 17 w 23"/>
                    <a:gd name="T5" fmla="*/ 0 h 30"/>
                    <a:gd name="T6" fmla="*/ 3 w 23"/>
                    <a:gd name="T7" fmla="*/ 0 h 30"/>
                    <a:gd name="T8" fmla="*/ 4 w 23"/>
                    <a:gd name="T9" fmla="*/ 11 h 30"/>
                    <a:gd name="T10" fmla="*/ 1 w 23"/>
                    <a:gd name="T11" fmla="*/ 22 h 30"/>
                    <a:gd name="T12" fmla="*/ 3 w 23"/>
                    <a:gd name="T13" fmla="*/ 30 h 30"/>
                    <a:gd name="T14" fmla="*/ 10 w 23"/>
                    <a:gd name="T15" fmla="*/ 29 h 30"/>
                    <a:gd name="T16" fmla="*/ 23 w 23"/>
                    <a:gd name="T17" fmla="*/ 24 h 30"/>
                    <a:gd name="T18" fmla="*/ 20 w 23"/>
                    <a:gd name="T19" fmla="*/ 19 h 30"/>
                    <a:gd name="T20" fmla="*/ 19 w 23"/>
                    <a:gd name="T21" fmla="*/ 13 h 30"/>
                    <a:gd name="T22" fmla="*/ 19 w 23"/>
                    <a:gd name="T2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30">
                      <a:moveTo>
                        <a:pt x="19" y="13"/>
                      </a:moveTo>
                      <a:cubicBezTo>
                        <a:pt x="17" y="11"/>
                        <a:pt x="18" y="8"/>
                        <a:pt x="18" y="6"/>
                      </a:cubicBezTo>
                      <a:cubicBezTo>
                        <a:pt x="19" y="4"/>
                        <a:pt x="16" y="2"/>
                        <a:pt x="17" y="0"/>
                      </a:cubicBezTo>
                      <a:cubicBezTo>
                        <a:pt x="12" y="0"/>
                        <a:pt x="8" y="0"/>
                        <a:pt x="3" y="0"/>
                      </a:cubicBezTo>
                      <a:cubicBezTo>
                        <a:pt x="3" y="3"/>
                        <a:pt x="4" y="7"/>
                        <a:pt x="4" y="11"/>
                      </a:cubicBezTo>
                      <a:cubicBezTo>
                        <a:pt x="4" y="15"/>
                        <a:pt x="0" y="18"/>
                        <a:pt x="1" y="22"/>
                      </a:cubicBezTo>
                      <a:cubicBezTo>
                        <a:pt x="2" y="25"/>
                        <a:pt x="4" y="26"/>
                        <a:pt x="3" y="30"/>
                      </a:cubicBezTo>
                      <a:cubicBezTo>
                        <a:pt x="6" y="30"/>
                        <a:pt x="7" y="30"/>
                        <a:pt x="10" y="29"/>
                      </a:cubicBezTo>
                      <a:cubicBezTo>
                        <a:pt x="15" y="28"/>
                        <a:pt x="19" y="26"/>
                        <a:pt x="23" y="24"/>
                      </a:cubicBezTo>
                      <a:cubicBezTo>
                        <a:pt x="21" y="23"/>
                        <a:pt x="20" y="21"/>
                        <a:pt x="20" y="19"/>
                      </a:cubicBezTo>
                      <a:cubicBezTo>
                        <a:pt x="20" y="17"/>
                        <a:pt x="20" y="15"/>
                        <a:pt x="19" y="13"/>
                      </a:cubicBezTo>
                      <a:cubicBezTo>
                        <a:pt x="17" y="11"/>
                        <a:pt x="20" y="15"/>
                        <a:pt x="19" y="1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762">
                  <a:extLst>
                    <a:ext uri="{FF2B5EF4-FFF2-40B4-BE49-F238E27FC236}">
                      <a16:creationId xmlns:a16="http://schemas.microsoft.com/office/drawing/2014/main" id="{6DC5D3C4-B045-4DFD-AD08-BF98F610C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88253" y="7687764"/>
                  <a:ext cx="153338" cy="195458"/>
                </a:xfrm>
                <a:custGeom>
                  <a:avLst/>
                  <a:gdLst>
                    <a:gd name="T0" fmla="*/ 12 w 15"/>
                    <a:gd name="T1" fmla="*/ 14 h 18"/>
                    <a:gd name="T2" fmla="*/ 14 w 15"/>
                    <a:gd name="T3" fmla="*/ 6 h 18"/>
                    <a:gd name="T4" fmla="*/ 5 w 15"/>
                    <a:gd name="T5" fmla="*/ 3 h 18"/>
                    <a:gd name="T6" fmla="*/ 1 w 15"/>
                    <a:gd name="T7" fmla="*/ 8 h 18"/>
                    <a:gd name="T8" fmla="*/ 4 w 15"/>
                    <a:gd name="T9" fmla="*/ 12 h 18"/>
                    <a:gd name="T10" fmla="*/ 7 w 15"/>
                    <a:gd name="T11" fmla="*/ 16 h 18"/>
                    <a:gd name="T12" fmla="*/ 10 w 15"/>
                    <a:gd name="T13" fmla="*/ 16 h 18"/>
                    <a:gd name="T14" fmla="*/ 12 w 15"/>
                    <a:gd name="T15" fmla="*/ 14 h 18"/>
                    <a:gd name="T16" fmla="*/ 12 w 15"/>
                    <a:gd name="T1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8">
                      <a:moveTo>
                        <a:pt x="12" y="14"/>
                      </a:moveTo>
                      <a:cubicBezTo>
                        <a:pt x="15" y="13"/>
                        <a:pt x="15" y="8"/>
                        <a:pt x="14" y="6"/>
                      </a:cubicBezTo>
                      <a:cubicBezTo>
                        <a:pt x="12" y="2"/>
                        <a:pt x="8" y="0"/>
                        <a:pt x="5" y="3"/>
                      </a:cubicBezTo>
                      <a:cubicBezTo>
                        <a:pt x="3" y="4"/>
                        <a:pt x="0" y="6"/>
                        <a:pt x="1" y="8"/>
                      </a:cubicBezTo>
                      <a:cubicBezTo>
                        <a:pt x="2" y="10"/>
                        <a:pt x="2" y="11"/>
                        <a:pt x="4" y="12"/>
                      </a:cubicBezTo>
                      <a:cubicBezTo>
                        <a:pt x="5" y="14"/>
                        <a:pt x="5" y="15"/>
                        <a:pt x="7" y="16"/>
                      </a:cubicBezTo>
                      <a:cubicBezTo>
                        <a:pt x="8" y="17"/>
                        <a:pt x="9" y="18"/>
                        <a:pt x="10" y="16"/>
                      </a:cubicBezTo>
                      <a:cubicBezTo>
                        <a:pt x="10" y="15"/>
                        <a:pt x="11" y="15"/>
                        <a:pt x="12" y="14"/>
                      </a:cubicBezTo>
                      <a:cubicBezTo>
                        <a:pt x="14" y="13"/>
                        <a:pt x="11" y="15"/>
                        <a:pt x="12" y="1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Freeform 763">
                  <a:extLst>
                    <a:ext uri="{FF2B5EF4-FFF2-40B4-BE49-F238E27FC236}">
                      <a16:creationId xmlns:a16="http://schemas.microsoft.com/office/drawing/2014/main" id="{E941150B-7357-4E40-A6BE-2EA4C27E9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8862" y="7772587"/>
                  <a:ext cx="226522" cy="228650"/>
                </a:xfrm>
                <a:custGeom>
                  <a:avLst/>
                  <a:gdLst>
                    <a:gd name="T0" fmla="*/ 21 w 22"/>
                    <a:gd name="T1" fmla="*/ 17 h 21"/>
                    <a:gd name="T2" fmla="*/ 19 w 22"/>
                    <a:gd name="T3" fmla="*/ 13 h 21"/>
                    <a:gd name="T4" fmla="*/ 16 w 22"/>
                    <a:gd name="T5" fmla="*/ 11 h 21"/>
                    <a:gd name="T6" fmla="*/ 16 w 22"/>
                    <a:gd name="T7" fmla="*/ 6 h 21"/>
                    <a:gd name="T8" fmla="*/ 13 w 22"/>
                    <a:gd name="T9" fmla="*/ 8 h 21"/>
                    <a:gd name="T10" fmla="*/ 9 w 22"/>
                    <a:gd name="T11" fmla="*/ 1 h 21"/>
                    <a:gd name="T12" fmla="*/ 5 w 22"/>
                    <a:gd name="T13" fmla="*/ 4 h 21"/>
                    <a:gd name="T14" fmla="*/ 0 w 22"/>
                    <a:gd name="T15" fmla="*/ 9 h 21"/>
                    <a:gd name="T16" fmla="*/ 12 w 22"/>
                    <a:gd name="T17" fmla="*/ 18 h 21"/>
                    <a:gd name="T18" fmla="*/ 19 w 22"/>
                    <a:gd name="T19" fmla="*/ 21 h 21"/>
                    <a:gd name="T20" fmla="*/ 21 w 22"/>
                    <a:gd name="T21" fmla="*/ 17 h 21"/>
                    <a:gd name="T22" fmla="*/ 21 w 22"/>
                    <a:gd name="T23" fmla="*/ 1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21">
                      <a:moveTo>
                        <a:pt x="21" y="17"/>
                      </a:moveTo>
                      <a:cubicBezTo>
                        <a:pt x="22" y="15"/>
                        <a:pt x="20" y="14"/>
                        <a:pt x="19" y="13"/>
                      </a:cubicBezTo>
                      <a:cubicBezTo>
                        <a:pt x="18" y="13"/>
                        <a:pt x="14" y="12"/>
                        <a:pt x="16" y="11"/>
                      </a:cubicBezTo>
                      <a:cubicBezTo>
                        <a:pt x="17" y="10"/>
                        <a:pt x="17" y="7"/>
                        <a:pt x="16" y="6"/>
                      </a:cubicBezTo>
                      <a:cubicBezTo>
                        <a:pt x="15" y="4"/>
                        <a:pt x="14" y="8"/>
                        <a:pt x="13" y="8"/>
                      </a:cubicBezTo>
                      <a:cubicBezTo>
                        <a:pt x="10" y="8"/>
                        <a:pt x="11" y="0"/>
                        <a:pt x="9" y="1"/>
                      </a:cubicBezTo>
                      <a:cubicBezTo>
                        <a:pt x="8" y="2"/>
                        <a:pt x="6" y="3"/>
                        <a:pt x="5" y="4"/>
                      </a:cubicBezTo>
                      <a:cubicBezTo>
                        <a:pt x="4" y="6"/>
                        <a:pt x="2" y="7"/>
                        <a:pt x="0" y="9"/>
                      </a:cubicBezTo>
                      <a:cubicBezTo>
                        <a:pt x="5" y="12"/>
                        <a:pt x="8" y="15"/>
                        <a:pt x="12" y="18"/>
                      </a:cubicBezTo>
                      <a:cubicBezTo>
                        <a:pt x="14" y="20"/>
                        <a:pt x="16" y="21"/>
                        <a:pt x="19" y="21"/>
                      </a:cubicBezTo>
                      <a:cubicBezTo>
                        <a:pt x="22" y="21"/>
                        <a:pt x="20" y="19"/>
                        <a:pt x="21" y="17"/>
                      </a:cubicBezTo>
                      <a:cubicBezTo>
                        <a:pt x="22" y="15"/>
                        <a:pt x="21" y="19"/>
                        <a:pt x="21" y="1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Freeform 764">
                  <a:extLst>
                    <a:ext uri="{FF2B5EF4-FFF2-40B4-BE49-F238E27FC236}">
                      <a16:creationId xmlns:a16="http://schemas.microsoft.com/office/drawing/2014/main" id="{E07CDDD4-38C1-4735-B29C-AE24D3097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8551" y="7555004"/>
                  <a:ext cx="355468" cy="317157"/>
                </a:xfrm>
                <a:custGeom>
                  <a:avLst/>
                  <a:gdLst>
                    <a:gd name="T0" fmla="*/ 10 w 35"/>
                    <a:gd name="T1" fmla="*/ 16 h 29"/>
                    <a:gd name="T2" fmla="*/ 20 w 35"/>
                    <a:gd name="T3" fmla="*/ 17 h 29"/>
                    <a:gd name="T4" fmla="*/ 21 w 35"/>
                    <a:gd name="T5" fmla="*/ 23 h 29"/>
                    <a:gd name="T6" fmla="*/ 25 w 35"/>
                    <a:gd name="T7" fmla="*/ 21 h 29"/>
                    <a:gd name="T8" fmla="*/ 29 w 35"/>
                    <a:gd name="T9" fmla="*/ 27 h 29"/>
                    <a:gd name="T10" fmla="*/ 31 w 35"/>
                    <a:gd name="T11" fmla="*/ 26 h 29"/>
                    <a:gd name="T12" fmla="*/ 33 w 35"/>
                    <a:gd name="T13" fmla="*/ 25 h 29"/>
                    <a:gd name="T14" fmla="*/ 33 w 35"/>
                    <a:gd name="T15" fmla="*/ 23 h 29"/>
                    <a:gd name="T16" fmla="*/ 35 w 35"/>
                    <a:gd name="T17" fmla="*/ 22 h 29"/>
                    <a:gd name="T18" fmla="*/ 34 w 35"/>
                    <a:gd name="T19" fmla="*/ 19 h 29"/>
                    <a:gd name="T20" fmla="*/ 33 w 35"/>
                    <a:gd name="T21" fmla="*/ 16 h 29"/>
                    <a:gd name="T22" fmla="*/ 33 w 35"/>
                    <a:gd name="T23" fmla="*/ 12 h 29"/>
                    <a:gd name="T24" fmla="*/ 32 w 35"/>
                    <a:gd name="T25" fmla="*/ 8 h 29"/>
                    <a:gd name="T26" fmla="*/ 26 w 35"/>
                    <a:gd name="T27" fmla="*/ 2 h 29"/>
                    <a:gd name="T28" fmla="*/ 24 w 35"/>
                    <a:gd name="T29" fmla="*/ 3 h 29"/>
                    <a:gd name="T30" fmla="*/ 22 w 35"/>
                    <a:gd name="T31" fmla="*/ 3 h 29"/>
                    <a:gd name="T32" fmla="*/ 19 w 35"/>
                    <a:gd name="T33" fmla="*/ 3 h 29"/>
                    <a:gd name="T34" fmla="*/ 18 w 35"/>
                    <a:gd name="T35" fmla="*/ 3 h 29"/>
                    <a:gd name="T36" fmla="*/ 15 w 35"/>
                    <a:gd name="T37" fmla="*/ 2 h 29"/>
                    <a:gd name="T38" fmla="*/ 10 w 35"/>
                    <a:gd name="T39" fmla="*/ 1 h 29"/>
                    <a:gd name="T40" fmla="*/ 5 w 35"/>
                    <a:gd name="T41" fmla="*/ 1 h 29"/>
                    <a:gd name="T42" fmla="*/ 5 w 35"/>
                    <a:gd name="T43" fmla="*/ 4 h 29"/>
                    <a:gd name="T44" fmla="*/ 3 w 35"/>
                    <a:gd name="T45" fmla="*/ 6 h 29"/>
                    <a:gd name="T46" fmla="*/ 0 w 35"/>
                    <a:gd name="T47" fmla="*/ 8 h 29"/>
                    <a:gd name="T48" fmla="*/ 3 w 35"/>
                    <a:gd name="T49" fmla="*/ 13 h 29"/>
                    <a:gd name="T50" fmla="*/ 8 w 35"/>
                    <a:gd name="T51" fmla="*/ 19 h 29"/>
                    <a:gd name="T52" fmla="*/ 10 w 35"/>
                    <a:gd name="T53" fmla="*/ 16 h 29"/>
                    <a:gd name="T54" fmla="*/ 10 w 35"/>
                    <a:gd name="T5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5" h="29">
                      <a:moveTo>
                        <a:pt x="10" y="16"/>
                      </a:moveTo>
                      <a:cubicBezTo>
                        <a:pt x="14" y="14"/>
                        <a:pt x="18" y="12"/>
                        <a:pt x="20" y="17"/>
                      </a:cubicBezTo>
                      <a:cubicBezTo>
                        <a:pt x="22" y="19"/>
                        <a:pt x="21" y="20"/>
                        <a:pt x="21" y="23"/>
                      </a:cubicBezTo>
                      <a:cubicBezTo>
                        <a:pt x="22" y="24"/>
                        <a:pt x="24" y="21"/>
                        <a:pt x="25" y="21"/>
                      </a:cubicBezTo>
                      <a:cubicBezTo>
                        <a:pt x="27" y="20"/>
                        <a:pt x="27" y="29"/>
                        <a:pt x="29" y="27"/>
                      </a:cubicBezTo>
                      <a:cubicBezTo>
                        <a:pt x="30" y="27"/>
                        <a:pt x="30" y="26"/>
                        <a:pt x="31" y="26"/>
                      </a:cubicBezTo>
                      <a:cubicBezTo>
                        <a:pt x="31" y="25"/>
                        <a:pt x="33" y="26"/>
                        <a:pt x="33" y="25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3" y="21"/>
                        <a:pt x="35" y="22"/>
                        <a:pt x="35" y="22"/>
                      </a:cubicBezTo>
                      <a:cubicBezTo>
                        <a:pt x="35" y="21"/>
                        <a:pt x="32" y="20"/>
                        <a:pt x="34" y="19"/>
                      </a:cubicBezTo>
                      <a:cubicBezTo>
                        <a:pt x="35" y="18"/>
                        <a:pt x="35" y="17"/>
                        <a:pt x="33" y="16"/>
                      </a:cubicBezTo>
                      <a:cubicBezTo>
                        <a:pt x="32" y="15"/>
                        <a:pt x="34" y="13"/>
                        <a:pt x="33" y="12"/>
                      </a:cubicBezTo>
                      <a:cubicBezTo>
                        <a:pt x="32" y="11"/>
                        <a:pt x="33" y="10"/>
                        <a:pt x="32" y="8"/>
                      </a:cubicBezTo>
                      <a:cubicBezTo>
                        <a:pt x="31" y="7"/>
                        <a:pt x="29" y="0"/>
                        <a:pt x="26" y="2"/>
                      </a:cubicBezTo>
                      <a:cubicBezTo>
                        <a:pt x="26" y="2"/>
                        <a:pt x="25" y="3"/>
                        <a:pt x="24" y="3"/>
                      </a:cubicBezTo>
                      <a:cubicBezTo>
                        <a:pt x="23" y="3"/>
                        <a:pt x="23" y="3"/>
                        <a:pt x="22" y="3"/>
                      </a:cubicBezTo>
                      <a:cubicBezTo>
                        <a:pt x="21" y="4"/>
                        <a:pt x="20" y="3"/>
                        <a:pt x="19" y="3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16" y="2"/>
                        <a:pt x="17" y="2"/>
                        <a:pt x="15" y="2"/>
                      </a:cubicBezTo>
                      <a:cubicBezTo>
                        <a:pt x="12" y="3"/>
                        <a:pt x="12" y="1"/>
                        <a:pt x="10" y="1"/>
                      </a:cubicBezTo>
                      <a:cubicBezTo>
                        <a:pt x="8" y="0"/>
                        <a:pt x="6" y="0"/>
                        <a:pt x="5" y="1"/>
                      </a:cubicBezTo>
                      <a:cubicBezTo>
                        <a:pt x="5" y="2"/>
                        <a:pt x="3" y="3"/>
                        <a:pt x="5" y="4"/>
                      </a:cubicBezTo>
                      <a:cubicBezTo>
                        <a:pt x="6" y="5"/>
                        <a:pt x="5" y="6"/>
                        <a:pt x="3" y="6"/>
                      </a:cubicBezTo>
                      <a:cubicBezTo>
                        <a:pt x="1" y="6"/>
                        <a:pt x="0" y="6"/>
                        <a:pt x="0" y="8"/>
                      </a:cubicBezTo>
                      <a:cubicBezTo>
                        <a:pt x="1" y="10"/>
                        <a:pt x="2" y="11"/>
                        <a:pt x="3" y="13"/>
                      </a:cubicBezTo>
                      <a:cubicBezTo>
                        <a:pt x="5" y="15"/>
                        <a:pt x="6" y="16"/>
                        <a:pt x="8" y="19"/>
                      </a:cubicBezTo>
                      <a:cubicBezTo>
                        <a:pt x="9" y="18"/>
                        <a:pt x="9" y="17"/>
                        <a:pt x="10" y="16"/>
                      </a:cubicBezTo>
                      <a:cubicBezTo>
                        <a:pt x="11" y="16"/>
                        <a:pt x="10" y="17"/>
                        <a:pt x="10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765">
                  <a:extLst>
                    <a:ext uri="{FF2B5EF4-FFF2-40B4-BE49-F238E27FC236}">
                      <a16:creationId xmlns:a16="http://schemas.microsoft.com/office/drawing/2014/main" id="{C57C97E2-4F0B-47BC-9D15-BA490035A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4459" y="7566069"/>
                  <a:ext cx="163794" cy="77445"/>
                </a:xfrm>
                <a:custGeom>
                  <a:avLst/>
                  <a:gdLst>
                    <a:gd name="T0" fmla="*/ 10 w 16"/>
                    <a:gd name="T1" fmla="*/ 5 h 7"/>
                    <a:gd name="T2" fmla="*/ 14 w 16"/>
                    <a:gd name="T3" fmla="*/ 3 h 7"/>
                    <a:gd name="T4" fmla="*/ 14 w 16"/>
                    <a:gd name="T5" fmla="*/ 0 h 7"/>
                    <a:gd name="T6" fmla="*/ 7 w 16"/>
                    <a:gd name="T7" fmla="*/ 0 h 7"/>
                    <a:gd name="T8" fmla="*/ 4 w 16"/>
                    <a:gd name="T9" fmla="*/ 0 h 7"/>
                    <a:gd name="T10" fmla="*/ 0 w 16"/>
                    <a:gd name="T11" fmla="*/ 1 h 7"/>
                    <a:gd name="T12" fmla="*/ 3 w 16"/>
                    <a:gd name="T13" fmla="*/ 3 h 7"/>
                    <a:gd name="T14" fmla="*/ 7 w 16"/>
                    <a:gd name="T15" fmla="*/ 3 h 7"/>
                    <a:gd name="T16" fmla="*/ 9 w 16"/>
                    <a:gd name="T17" fmla="*/ 7 h 7"/>
                    <a:gd name="T18" fmla="*/ 10 w 16"/>
                    <a:gd name="T1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7">
                      <a:moveTo>
                        <a:pt x="10" y="5"/>
                      </a:moveTo>
                      <a:cubicBezTo>
                        <a:pt x="11" y="5"/>
                        <a:pt x="16" y="5"/>
                        <a:pt x="14" y="3"/>
                      </a:cubicBezTo>
                      <a:cubicBezTo>
                        <a:pt x="12" y="2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4" y="0"/>
                      </a:cubicBezTo>
                      <a:cubicBezTo>
                        <a:pt x="2" y="0"/>
                        <a:pt x="2" y="0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  <a:cubicBezTo>
                        <a:pt x="4" y="3"/>
                        <a:pt x="7" y="3"/>
                        <a:pt x="7" y="3"/>
                      </a:cubicBezTo>
                      <a:cubicBezTo>
                        <a:pt x="5" y="5"/>
                        <a:pt x="7" y="6"/>
                        <a:pt x="9" y="7"/>
                      </a:cubicBezTo>
                      <a:cubicBezTo>
                        <a:pt x="9" y="7"/>
                        <a:pt x="9" y="5"/>
                        <a:pt x="10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766">
                  <a:extLst>
                    <a:ext uri="{FF2B5EF4-FFF2-40B4-BE49-F238E27FC236}">
                      <a16:creationId xmlns:a16="http://schemas.microsoft.com/office/drawing/2014/main" id="{8BF10089-5264-48E1-B0B9-3A2392692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4003" y="7492310"/>
                  <a:ext cx="153338" cy="44255"/>
                </a:xfrm>
                <a:custGeom>
                  <a:avLst/>
                  <a:gdLst>
                    <a:gd name="T0" fmla="*/ 4 w 15"/>
                    <a:gd name="T1" fmla="*/ 4 h 4"/>
                    <a:gd name="T2" fmla="*/ 9 w 15"/>
                    <a:gd name="T3" fmla="*/ 3 h 4"/>
                    <a:gd name="T4" fmla="*/ 15 w 15"/>
                    <a:gd name="T5" fmla="*/ 2 h 4"/>
                    <a:gd name="T6" fmla="*/ 8 w 15"/>
                    <a:gd name="T7" fmla="*/ 1 h 4"/>
                    <a:gd name="T8" fmla="*/ 0 w 15"/>
                    <a:gd name="T9" fmla="*/ 4 h 4"/>
                    <a:gd name="T10" fmla="*/ 4 w 15"/>
                    <a:gd name="T11" fmla="*/ 4 h 4"/>
                    <a:gd name="T12" fmla="*/ 4 w 15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">
                      <a:moveTo>
                        <a:pt x="4" y="4"/>
                      </a:moveTo>
                      <a:cubicBezTo>
                        <a:pt x="6" y="3"/>
                        <a:pt x="7" y="2"/>
                        <a:pt x="9" y="3"/>
                      </a:cubicBezTo>
                      <a:cubicBezTo>
                        <a:pt x="10" y="3"/>
                        <a:pt x="14" y="4"/>
                        <a:pt x="15" y="2"/>
                      </a:cubicBezTo>
                      <a:cubicBezTo>
                        <a:pt x="15" y="3"/>
                        <a:pt x="9" y="0"/>
                        <a:pt x="8" y="1"/>
                      </a:cubicBezTo>
                      <a:cubicBezTo>
                        <a:pt x="5" y="2"/>
                        <a:pt x="1" y="0"/>
                        <a:pt x="0" y="4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767">
                  <a:extLst>
                    <a:ext uri="{FF2B5EF4-FFF2-40B4-BE49-F238E27FC236}">
                      <a16:creationId xmlns:a16="http://schemas.microsoft.com/office/drawing/2014/main" id="{3BE33B72-CF3E-4D52-817A-970BFC91E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3094" y="6732612"/>
                  <a:ext cx="613353" cy="737570"/>
                </a:xfrm>
                <a:custGeom>
                  <a:avLst/>
                  <a:gdLst>
                    <a:gd name="T0" fmla="*/ 5 w 60"/>
                    <a:gd name="T1" fmla="*/ 57 h 68"/>
                    <a:gd name="T2" fmla="*/ 15 w 60"/>
                    <a:gd name="T3" fmla="*/ 57 h 68"/>
                    <a:gd name="T4" fmla="*/ 18 w 60"/>
                    <a:gd name="T5" fmla="*/ 59 h 68"/>
                    <a:gd name="T6" fmla="*/ 21 w 60"/>
                    <a:gd name="T7" fmla="*/ 63 h 68"/>
                    <a:gd name="T8" fmla="*/ 27 w 60"/>
                    <a:gd name="T9" fmla="*/ 64 h 68"/>
                    <a:gd name="T10" fmla="*/ 32 w 60"/>
                    <a:gd name="T11" fmla="*/ 64 h 68"/>
                    <a:gd name="T12" fmla="*/ 35 w 60"/>
                    <a:gd name="T13" fmla="*/ 62 h 68"/>
                    <a:gd name="T14" fmla="*/ 39 w 60"/>
                    <a:gd name="T15" fmla="*/ 62 h 68"/>
                    <a:gd name="T16" fmla="*/ 44 w 60"/>
                    <a:gd name="T17" fmla="*/ 61 h 68"/>
                    <a:gd name="T18" fmla="*/ 53 w 60"/>
                    <a:gd name="T19" fmla="*/ 61 h 68"/>
                    <a:gd name="T20" fmla="*/ 58 w 60"/>
                    <a:gd name="T21" fmla="*/ 61 h 68"/>
                    <a:gd name="T22" fmla="*/ 58 w 60"/>
                    <a:gd name="T23" fmla="*/ 54 h 68"/>
                    <a:gd name="T24" fmla="*/ 56 w 60"/>
                    <a:gd name="T25" fmla="*/ 38 h 68"/>
                    <a:gd name="T26" fmla="*/ 52 w 60"/>
                    <a:gd name="T27" fmla="*/ 12 h 68"/>
                    <a:gd name="T28" fmla="*/ 60 w 60"/>
                    <a:gd name="T29" fmla="*/ 12 h 68"/>
                    <a:gd name="T30" fmla="*/ 43 w 60"/>
                    <a:gd name="T31" fmla="*/ 0 h 68"/>
                    <a:gd name="T32" fmla="*/ 42 w 60"/>
                    <a:gd name="T33" fmla="*/ 7 h 68"/>
                    <a:gd name="T34" fmla="*/ 37 w 60"/>
                    <a:gd name="T35" fmla="*/ 7 h 68"/>
                    <a:gd name="T36" fmla="*/ 29 w 60"/>
                    <a:gd name="T37" fmla="*/ 7 h 68"/>
                    <a:gd name="T38" fmla="*/ 26 w 60"/>
                    <a:gd name="T39" fmla="*/ 7 h 68"/>
                    <a:gd name="T40" fmla="*/ 26 w 60"/>
                    <a:gd name="T41" fmla="*/ 12 h 68"/>
                    <a:gd name="T42" fmla="*/ 26 w 60"/>
                    <a:gd name="T43" fmla="*/ 19 h 68"/>
                    <a:gd name="T44" fmla="*/ 20 w 60"/>
                    <a:gd name="T45" fmla="*/ 25 h 68"/>
                    <a:gd name="T46" fmla="*/ 20 w 60"/>
                    <a:gd name="T47" fmla="*/ 32 h 68"/>
                    <a:gd name="T48" fmla="*/ 16 w 60"/>
                    <a:gd name="T49" fmla="*/ 32 h 68"/>
                    <a:gd name="T50" fmla="*/ 3 w 60"/>
                    <a:gd name="T51" fmla="*/ 32 h 68"/>
                    <a:gd name="T52" fmla="*/ 1 w 60"/>
                    <a:gd name="T53" fmla="*/ 33 h 68"/>
                    <a:gd name="T54" fmla="*/ 4 w 60"/>
                    <a:gd name="T55" fmla="*/ 36 h 68"/>
                    <a:gd name="T56" fmla="*/ 3 w 60"/>
                    <a:gd name="T57" fmla="*/ 41 h 68"/>
                    <a:gd name="T58" fmla="*/ 6 w 60"/>
                    <a:gd name="T59" fmla="*/ 48 h 68"/>
                    <a:gd name="T60" fmla="*/ 3 w 60"/>
                    <a:gd name="T61" fmla="*/ 58 h 68"/>
                    <a:gd name="T62" fmla="*/ 5 w 60"/>
                    <a:gd name="T63" fmla="*/ 5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0" h="68">
                      <a:moveTo>
                        <a:pt x="5" y="57"/>
                      </a:moveTo>
                      <a:cubicBezTo>
                        <a:pt x="7" y="57"/>
                        <a:pt x="13" y="55"/>
                        <a:pt x="15" y="57"/>
                      </a:cubicBezTo>
                      <a:cubicBezTo>
                        <a:pt x="16" y="58"/>
                        <a:pt x="17" y="58"/>
                        <a:pt x="18" y="59"/>
                      </a:cubicBezTo>
                      <a:cubicBezTo>
                        <a:pt x="19" y="61"/>
                        <a:pt x="20" y="62"/>
                        <a:pt x="21" y="63"/>
                      </a:cubicBezTo>
                      <a:cubicBezTo>
                        <a:pt x="22" y="64"/>
                        <a:pt x="26" y="68"/>
                        <a:pt x="27" y="64"/>
                      </a:cubicBezTo>
                      <a:cubicBezTo>
                        <a:pt x="28" y="58"/>
                        <a:pt x="30" y="65"/>
                        <a:pt x="32" y="64"/>
                      </a:cubicBezTo>
                      <a:cubicBezTo>
                        <a:pt x="33" y="62"/>
                        <a:pt x="33" y="62"/>
                        <a:pt x="35" y="62"/>
                      </a:cubicBezTo>
                      <a:cubicBezTo>
                        <a:pt x="37" y="62"/>
                        <a:pt x="38" y="62"/>
                        <a:pt x="39" y="62"/>
                      </a:cubicBezTo>
                      <a:cubicBezTo>
                        <a:pt x="41" y="61"/>
                        <a:pt x="43" y="61"/>
                        <a:pt x="44" y="61"/>
                      </a:cubicBezTo>
                      <a:cubicBezTo>
                        <a:pt x="47" y="61"/>
                        <a:pt x="50" y="61"/>
                        <a:pt x="53" y="61"/>
                      </a:cubicBezTo>
                      <a:cubicBezTo>
                        <a:pt x="54" y="61"/>
                        <a:pt x="57" y="62"/>
                        <a:pt x="58" y="61"/>
                      </a:cubicBezTo>
                      <a:cubicBezTo>
                        <a:pt x="59" y="61"/>
                        <a:pt x="58" y="55"/>
                        <a:pt x="58" y="54"/>
                      </a:cubicBezTo>
                      <a:cubicBezTo>
                        <a:pt x="57" y="48"/>
                        <a:pt x="56" y="43"/>
                        <a:pt x="56" y="38"/>
                      </a:cubicBezTo>
                      <a:cubicBezTo>
                        <a:pt x="55" y="29"/>
                        <a:pt x="53" y="21"/>
                        <a:pt x="52" y="12"/>
                      </a:cubicBezTo>
                      <a:cubicBezTo>
                        <a:pt x="55" y="12"/>
                        <a:pt x="58" y="12"/>
                        <a:pt x="60" y="12"/>
                      </a:cubicBezTo>
                      <a:cubicBezTo>
                        <a:pt x="54" y="8"/>
                        <a:pt x="48" y="4"/>
                        <a:pt x="43" y="0"/>
                      </a:cubicBezTo>
                      <a:cubicBezTo>
                        <a:pt x="43" y="1"/>
                        <a:pt x="43" y="7"/>
                        <a:pt x="42" y="7"/>
                      </a:cubicBezTo>
                      <a:cubicBezTo>
                        <a:pt x="41" y="7"/>
                        <a:pt x="39" y="7"/>
                        <a:pt x="37" y="7"/>
                      </a:cubicBezTo>
                      <a:cubicBezTo>
                        <a:pt x="35" y="7"/>
                        <a:pt x="32" y="7"/>
                        <a:pt x="29" y="7"/>
                      </a:cubicBezTo>
                      <a:cubicBezTo>
                        <a:pt x="29" y="7"/>
                        <a:pt x="26" y="7"/>
                        <a:pt x="26" y="7"/>
                      </a:cubicBezTo>
                      <a:cubicBezTo>
                        <a:pt x="25" y="8"/>
                        <a:pt x="26" y="11"/>
                        <a:pt x="26" y="12"/>
                      </a:cubicBezTo>
                      <a:cubicBezTo>
                        <a:pt x="26" y="14"/>
                        <a:pt x="26" y="17"/>
                        <a:pt x="26" y="19"/>
                      </a:cubicBezTo>
                      <a:cubicBezTo>
                        <a:pt x="26" y="22"/>
                        <a:pt x="20" y="21"/>
                        <a:pt x="20" y="25"/>
                      </a:cubicBezTo>
                      <a:cubicBezTo>
                        <a:pt x="20" y="26"/>
                        <a:pt x="21" y="31"/>
                        <a:pt x="20" y="32"/>
                      </a:cubicBezTo>
                      <a:cubicBezTo>
                        <a:pt x="20" y="32"/>
                        <a:pt x="17" y="32"/>
                        <a:pt x="16" y="32"/>
                      </a:cubicBezTo>
                      <a:cubicBezTo>
                        <a:pt x="12" y="32"/>
                        <a:pt x="7" y="32"/>
                        <a:pt x="3" y="32"/>
                      </a:cubicBezTo>
                      <a:cubicBezTo>
                        <a:pt x="2" y="32"/>
                        <a:pt x="0" y="31"/>
                        <a:pt x="1" y="33"/>
                      </a:cubicBezTo>
                      <a:cubicBezTo>
                        <a:pt x="2" y="34"/>
                        <a:pt x="3" y="35"/>
                        <a:pt x="4" y="36"/>
                      </a:cubicBezTo>
                      <a:cubicBezTo>
                        <a:pt x="5" y="38"/>
                        <a:pt x="4" y="40"/>
                        <a:pt x="3" y="41"/>
                      </a:cubicBezTo>
                      <a:cubicBezTo>
                        <a:pt x="3" y="44"/>
                        <a:pt x="6" y="45"/>
                        <a:pt x="6" y="48"/>
                      </a:cubicBezTo>
                      <a:cubicBezTo>
                        <a:pt x="7" y="51"/>
                        <a:pt x="4" y="55"/>
                        <a:pt x="3" y="58"/>
                      </a:cubicBezTo>
                      <a:cubicBezTo>
                        <a:pt x="4" y="58"/>
                        <a:pt x="4" y="57"/>
                        <a:pt x="5" y="5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768">
                  <a:extLst>
                    <a:ext uri="{FF2B5EF4-FFF2-40B4-BE49-F238E27FC236}">
                      <a16:creationId xmlns:a16="http://schemas.microsoft.com/office/drawing/2014/main" id="{AA2DEEE1-8AFE-4415-B2FF-3D3E58D46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3094" y="7341107"/>
                  <a:ext cx="296221" cy="247091"/>
                </a:xfrm>
                <a:custGeom>
                  <a:avLst/>
                  <a:gdLst>
                    <a:gd name="T0" fmla="*/ 8 w 29"/>
                    <a:gd name="T1" fmla="*/ 22 h 23"/>
                    <a:gd name="T2" fmla="*/ 10 w 29"/>
                    <a:gd name="T3" fmla="*/ 21 h 23"/>
                    <a:gd name="T4" fmla="*/ 15 w 29"/>
                    <a:gd name="T5" fmla="*/ 21 h 23"/>
                    <a:gd name="T6" fmla="*/ 23 w 29"/>
                    <a:gd name="T7" fmla="*/ 21 h 23"/>
                    <a:gd name="T8" fmla="*/ 27 w 29"/>
                    <a:gd name="T9" fmla="*/ 22 h 23"/>
                    <a:gd name="T10" fmla="*/ 29 w 29"/>
                    <a:gd name="T11" fmla="*/ 19 h 23"/>
                    <a:gd name="T12" fmla="*/ 25 w 29"/>
                    <a:gd name="T13" fmla="*/ 14 h 23"/>
                    <a:gd name="T14" fmla="*/ 25 w 29"/>
                    <a:gd name="T15" fmla="*/ 10 h 23"/>
                    <a:gd name="T16" fmla="*/ 19 w 29"/>
                    <a:gd name="T17" fmla="*/ 4 h 23"/>
                    <a:gd name="T18" fmla="*/ 9 w 29"/>
                    <a:gd name="T19" fmla="*/ 1 h 23"/>
                    <a:gd name="T20" fmla="*/ 5 w 29"/>
                    <a:gd name="T21" fmla="*/ 1 h 23"/>
                    <a:gd name="T22" fmla="*/ 2 w 29"/>
                    <a:gd name="T23" fmla="*/ 6 h 23"/>
                    <a:gd name="T24" fmla="*/ 1 w 29"/>
                    <a:gd name="T25" fmla="*/ 10 h 23"/>
                    <a:gd name="T26" fmla="*/ 2 w 29"/>
                    <a:gd name="T27" fmla="*/ 12 h 23"/>
                    <a:gd name="T28" fmla="*/ 2 w 29"/>
                    <a:gd name="T29" fmla="*/ 14 h 23"/>
                    <a:gd name="T30" fmla="*/ 4 w 29"/>
                    <a:gd name="T31" fmla="*/ 15 h 23"/>
                    <a:gd name="T32" fmla="*/ 9 w 29"/>
                    <a:gd name="T33" fmla="*/ 15 h 23"/>
                    <a:gd name="T34" fmla="*/ 10 w 29"/>
                    <a:gd name="T35" fmla="*/ 14 h 23"/>
                    <a:gd name="T36" fmla="*/ 17 w 29"/>
                    <a:gd name="T37" fmla="*/ 16 h 23"/>
                    <a:gd name="T38" fmla="*/ 11 w 29"/>
                    <a:gd name="T39" fmla="*/ 17 h 23"/>
                    <a:gd name="T40" fmla="*/ 6 w 29"/>
                    <a:gd name="T41" fmla="*/ 18 h 23"/>
                    <a:gd name="T42" fmla="*/ 3 w 29"/>
                    <a:gd name="T43" fmla="*/ 21 h 23"/>
                    <a:gd name="T44" fmla="*/ 5 w 29"/>
                    <a:gd name="T45" fmla="*/ 21 h 23"/>
                    <a:gd name="T46" fmla="*/ 8 w 29"/>
                    <a:gd name="T47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" h="23">
                      <a:moveTo>
                        <a:pt x="8" y="22"/>
                      </a:moveTo>
                      <a:cubicBezTo>
                        <a:pt x="9" y="22"/>
                        <a:pt x="9" y="21"/>
                        <a:pt x="10" y="21"/>
                      </a:cubicBezTo>
                      <a:cubicBezTo>
                        <a:pt x="12" y="21"/>
                        <a:pt x="13" y="21"/>
                        <a:pt x="15" y="21"/>
                      </a:cubicBezTo>
                      <a:cubicBezTo>
                        <a:pt x="17" y="21"/>
                        <a:pt x="20" y="20"/>
                        <a:pt x="23" y="21"/>
                      </a:cubicBezTo>
                      <a:cubicBezTo>
                        <a:pt x="24" y="22"/>
                        <a:pt x="25" y="23"/>
                        <a:pt x="27" y="22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17"/>
                        <a:pt x="25" y="16"/>
                        <a:pt x="25" y="14"/>
                      </a:cubicBezTo>
                      <a:cubicBezTo>
                        <a:pt x="25" y="14"/>
                        <a:pt x="25" y="10"/>
                        <a:pt x="25" y="10"/>
                      </a:cubicBezTo>
                      <a:cubicBezTo>
                        <a:pt x="24" y="10"/>
                        <a:pt x="20" y="5"/>
                        <a:pt x="19" y="4"/>
                      </a:cubicBezTo>
                      <a:cubicBezTo>
                        <a:pt x="16" y="1"/>
                        <a:pt x="13" y="0"/>
                        <a:pt x="9" y="1"/>
                      </a:cubicBezTo>
                      <a:cubicBezTo>
                        <a:pt x="8" y="1"/>
                        <a:pt x="5" y="0"/>
                        <a:pt x="5" y="1"/>
                      </a:cubicBezTo>
                      <a:cubicBezTo>
                        <a:pt x="4" y="2"/>
                        <a:pt x="2" y="4"/>
                        <a:pt x="2" y="6"/>
                      </a:cubicBezTo>
                      <a:cubicBezTo>
                        <a:pt x="3" y="8"/>
                        <a:pt x="3" y="9"/>
                        <a:pt x="1" y="10"/>
                      </a:cubicBezTo>
                      <a:cubicBezTo>
                        <a:pt x="0" y="10"/>
                        <a:pt x="3" y="12"/>
                        <a:pt x="2" y="12"/>
                      </a:cubicBezTo>
                      <a:cubicBezTo>
                        <a:pt x="4" y="13"/>
                        <a:pt x="2" y="13"/>
                        <a:pt x="2" y="14"/>
                      </a:cubicBezTo>
                      <a:cubicBezTo>
                        <a:pt x="2" y="14"/>
                        <a:pt x="3" y="15"/>
                        <a:pt x="4" y="15"/>
                      </a:cubicBezTo>
                      <a:cubicBezTo>
                        <a:pt x="4" y="16"/>
                        <a:pt x="8" y="15"/>
                        <a:pt x="9" y="15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1" y="14"/>
                        <a:pt x="17" y="17"/>
                        <a:pt x="17" y="16"/>
                      </a:cubicBezTo>
                      <a:cubicBezTo>
                        <a:pt x="16" y="18"/>
                        <a:pt x="12" y="17"/>
                        <a:pt x="11" y="17"/>
                      </a:cubicBezTo>
                      <a:cubicBezTo>
                        <a:pt x="9" y="16"/>
                        <a:pt x="8" y="18"/>
                        <a:pt x="6" y="18"/>
                      </a:cubicBezTo>
                      <a:cubicBezTo>
                        <a:pt x="3" y="18"/>
                        <a:pt x="1" y="18"/>
                        <a:pt x="3" y="21"/>
                      </a:cubicBezTo>
                      <a:cubicBezTo>
                        <a:pt x="3" y="22"/>
                        <a:pt x="4" y="21"/>
                        <a:pt x="5" y="21"/>
                      </a:cubicBezTo>
                      <a:cubicBezTo>
                        <a:pt x="6" y="21"/>
                        <a:pt x="7" y="22"/>
                        <a:pt x="8" y="2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769">
                  <a:extLst>
                    <a:ext uri="{FF2B5EF4-FFF2-40B4-BE49-F238E27FC236}">
                      <a16:creationId xmlns:a16="http://schemas.microsoft.com/office/drawing/2014/main" id="{7AA9C041-FE10-46F2-97D6-8C4EDE521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50983" y="6854309"/>
                  <a:ext cx="857301" cy="844522"/>
                </a:xfrm>
                <a:custGeom>
                  <a:avLst/>
                  <a:gdLst>
                    <a:gd name="T0" fmla="*/ 27 w 84"/>
                    <a:gd name="T1" fmla="*/ 1 h 78"/>
                    <a:gd name="T2" fmla="*/ 33 w 84"/>
                    <a:gd name="T3" fmla="*/ 45 h 78"/>
                    <a:gd name="T4" fmla="*/ 32 w 84"/>
                    <a:gd name="T5" fmla="*/ 50 h 78"/>
                    <a:gd name="T6" fmla="*/ 19 w 84"/>
                    <a:gd name="T7" fmla="*/ 50 h 78"/>
                    <a:gd name="T8" fmla="*/ 15 w 84"/>
                    <a:gd name="T9" fmla="*/ 50 h 78"/>
                    <a:gd name="T10" fmla="*/ 12 w 84"/>
                    <a:gd name="T11" fmla="*/ 51 h 78"/>
                    <a:gd name="T12" fmla="*/ 8 w 84"/>
                    <a:gd name="T13" fmla="*/ 51 h 78"/>
                    <a:gd name="T14" fmla="*/ 6 w 84"/>
                    <a:gd name="T15" fmla="*/ 52 h 78"/>
                    <a:gd name="T16" fmla="*/ 3 w 84"/>
                    <a:gd name="T17" fmla="*/ 50 h 78"/>
                    <a:gd name="T18" fmla="*/ 0 w 84"/>
                    <a:gd name="T19" fmla="*/ 55 h 78"/>
                    <a:gd name="T20" fmla="*/ 0 w 84"/>
                    <a:gd name="T21" fmla="*/ 59 h 78"/>
                    <a:gd name="T22" fmla="*/ 3 w 84"/>
                    <a:gd name="T23" fmla="*/ 63 h 78"/>
                    <a:gd name="T24" fmla="*/ 4 w 84"/>
                    <a:gd name="T25" fmla="*/ 67 h 78"/>
                    <a:gd name="T26" fmla="*/ 7 w 84"/>
                    <a:gd name="T27" fmla="*/ 68 h 78"/>
                    <a:gd name="T28" fmla="*/ 11 w 84"/>
                    <a:gd name="T29" fmla="*/ 68 h 78"/>
                    <a:gd name="T30" fmla="*/ 15 w 84"/>
                    <a:gd name="T31" fmla="*/ 66 h 78"/>
                    <a:gd name="T32" fmla="*/ 20 w 84"/>
                    <a:gd name="T33" fmla="*/ 75 h 78"/>
                    <a:gd name="T34" fmla="*/ 20 w 84"/>
                    <a:gd name="T35" fmla="*/ 77 h 78"/>
                    <a:gd name="T36" fmla="*/ 23 w 84"/>
                    <a:gd name="T37" fmla="*/ 77 h 78"/>
                    <a:gd name="T38" fmla="*/ 27 w 84"/>
                    <a:gd name="T39" fmla="*/ 77 h 78"/>
                    <a:gd name="T40" fmla="*/ 30 w 84"/>
                    <a:gd name="T41" fmla="*/ 77 h 78"/>
                    <a:gd name="T42" fmla="*/ 35 w 84"/>
                    <a:gd name="T43" fmla="*/ 71 h 78"/>
                    <a:gd name="T44" fmla="*/ 35 w 84"/>
                    <a:gd name="T45" fmla="*/ 69 h 78"/>
                    <a:gd name="T46" fmla="*/ 39 w 84"/>
                    <a:gd name="T47" fmla="*/ 67 h 78"/>
                    <a:gd name="T48" fmla="*/ 40 w 84"/>
                    <a:gd name="T49" fmla="*/ 63 h 78"/>
                    <a:gd name="T50" fmla="*/ 42 w 84"/>
                    <a:gd name="T51" fmla="*/ 62 h 78"/>
                    <a:gd name="T52" fmla="*/ 49 w 84"/>
                    <a:gd name="T53" fmla="*/ 57 h 78"/>
                    <a:gd name="T54" fmla="*/ 51 w 84"/>
                    <a:gd name="T55" fmla="*/ 57 h 78"/>
                    <a:gd name="T56" fmla="*/ 52 w 84"/>
                    <a:gd name="T57" fmla="*/ 56 h 78"/>
                    <a:gd name="T58" fmla="*/ 55 w 84"/>
                    <a:gd name="T59" fmla="*/ 54 h 78"/>
                    <a:gd name="T60" fmla="*/ 65 w 84"/>
                    <a:gd name="T61" fmla="*/ 53 h 78"/>
                    <a:gd name="T62" fmla="*/ 70 w 84"/>
                    <a:gd name="T63" fmla="*/ 52 h 78"/>
                    <a:gd name="T64" fmla="*/ 78 w 84"/>
                    <a:gd name="T65" fmla="*/ 51 h 78"/>
                    <a:gd name="T66" fmla="*/ 82 w 84"/>
                    <a:gd name="T67" fmla="*/ 31 h 78"/>
                    <a:gd name="T68" fmla="*/ 77 w 84"/>
                    <a:gd name="T69" fmla="*/ 32 h 78"/>
                    <a:gd name="T70" fmla="*/ 77 w 84"/>
                    <a:gd name="T71" fmla="*/ 28 h 78"/>
                    <a:gd name="T72" fmla="*/ 70 w 84"/>
                    <a:gd name="T73" fmla="*/ 26 h 78"/>
                    <a:gd name="T74" fmla="*/ 66 w 84"/>
                    <a:gd name="T75" fmla="*/ 22 h 78"/>
                    <a:gd name="T76" fmla="*/ 63 w 84"/>
                    <a:gd name="T77" fmla="*/ 20 h 78"/>
                    <a:gd name="T78" fmla="*/ 56 w 84"/>
                    <a:gd name="T79" fmla="*/ 14 h 78"/>
                    <a:gd name="T80" fmla="*/ 39 w 84"/>
                    <a:gd name="T81" fmla="*/ 3 h 78"/>
                    <a:gd name="T82" fmla="*/ 35 w 84"/>
                    <a:gd name="T83" fmla="*/ 1 h 78"/>
                    <a:gd name="T84" fmla="*/ 27 w 84"/>
                    <a:gd name="T85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4" h="78">
                      <a:moveTo>
                        <a:pt x="27" y="1"/>
                      </a:moveTo>
                      <a:cubicBezTo>
                        <a:pt x="29" y="16"/>
                        <a:pt x="31" y="31"/>
                        <a:pt x="33" y="45"/>
                      </a:cubicBezTo>
                      <a:cubicBezTo>
                        <a:pt x="33" y="47"/>
                        <a:pt x="35" y="50"/>
                        <a:pt x="32" y="50"/>
                      </a:cubicBezTo>
                      <a:cubicBezTo>
                        <a:pt x="28" y="50"/>
                        <a:pt x="23" y="50"/>
                        <a:pt x="19" y="50"/>
                      </a:cubicBezTo>
                      <a:cubicBezTo>
                        <a:pt x="17" y="50"/>
                        <a:pt x="16" y="50"/>
                        <a:pt x="15" y="50"/>
                      </a:cubicBezTo>
                      <a:cubicBezTo>
                        <a:pt x="14" y="50"/>
                        <a:pt x="13" y="51"/>
                        <a:pt x="12" y="51"/>
                      </a:cubicBezTo>
                      <a:cubicBezTo>
                        <a:pt x="11" y="52"/>
                        <a:pt x="10" y="51"/>
                        <a:pt x="8" y="51"/>
                      </a:cubicBezTo>
                      <a:cubicBezTo>
                        <a:pt x="7" y="51"/>
                        <a:pt x="7" y="53"/>
                        <a:pt x="6" y="52"/>
                      </a:cubicBezTo>
                      <a:cubicBezTo>
                        <a:pt x="5" y="52"/>
                        <a:pt x="4" y="50"/>
                        <a:pt x="3" y="50"/>
                      </a:cubicBezTo>
                      <a:cubicBezTo>
                        <a:pt x="2" y="50"/>
                        <a:pt x="2" y="56"/>
                        <a:pt x="0" y="55"/>
                      </a:cubicBezTo>
                      <a:cubicBezTo>
                        <a:pt x="0" y="56"/>
                        <a:pt x="0" y="58"/>
                        <a:pt x="0" y="59"/>
                      </a:cubicBezTo>
                      <a:cubicBezTo>
                        <a:pt x="0" y="61"/>
                        <a:pt x="2" y="61"/>
                        <a:pt x="3" y="63"/>
                      </a:cubicBezTo>
                      <a:cubicBezTo>
                        <a:pt x="4" y="64"/>
                        <a:pt x="3" y="66"/>
                        <a:pt x="4" y="67"/>
                      </a:cubicBezTo>
                      <a:cubicBezTo>
                        <a:pt x="5" y="69"/>
                        <a:pt x="6" y="67"/>
                        <a:pt x="7" y="68"/>
                      </a:cubicBezTo>
                      <a:cubicBezTo>
                        <a:pt x="7" y="69"/>
                        <a:pt x="10" y="68"/>
                        <a:pt x="11" y="68"/>
                      </a:cubicBezTo>
                      <a:cubicBezTo>
                        <a:pt x="12" y="68"/>
                        <a:pt x="14" y="66"/>
                        <a:pt x="15" y="66"/>
                      </a:cubicBezTo>
                      <a:cubicBezTo>
                        <a:pt x="17" y="68"/>
                        <a:pt x="18" y="73"/>
                        <a:pt x="20" y="75"/>
                      </a:cubicBezTo>
                      <a:cubicBezTo>
                        <a:pt x="20" y="75"/>
                        <a:pt x="19" y="77"/>
                        <a:pt x="20" y="77"/>
                      </a:cubicBezTo>
                      <a:cubicBezTo>
                        <a:pt x="21" y="78"/>
                        <a:pt x="22" y="76"/>
                        <a:pt x="23" y="77"/>
                      </a:cubicBezTo>
                      <a:cubicBezTo>
                        <a:pt x="24" y="78"/>
                        <a:pt x="26" y="78"/>
                        <a:pt x="27" y="77"/>
                      </a:cubicBezTo>
                      <a:cubicBezTo>
                        <a:pt x="29" y="75"/>
                        <a:pt x="29" y="77"/>
                        <a:pt x="30" y="77"/>
                      </a:cubicBezTo>
                      <a:cubicBezTo>
                        <a:pt x="33" y="77"/>
                        <a:pt x="35" y="73"/>
                        <a:pt x="35" y="71"/>
                      </a:cubicBezTo>
                      <a:cubicBezTo>
                        <a:pt x="35" y="70"/>
                        <a:pt x="33" y="70"/>
                        <a:pt x="35" y="69"/>
                      </a:cubicBezTo>
                      <a:cubicBezTo>
                        <a:pt x="36" y="68"/>
                        <a:pt x="38" y="69"/>
                        <a:pt x="39" y="67"/>
                      </a:cubicBezTo>
                      <a:cubicBezTo>
                        <a:pt x="39" y="66"/>
                        <a:pt x="40" y="64"/>
                        <a:pt x="40" y="63"/>
                      </a:cubicBezTo>
                      <a:cubicBezTo>
                        <a:pt x="41" y="61"/>
                        <a:pt x="41" y="60"/>
                        <a:pt x="42" y="62"/>
                      </a:cubicBezTo>
                      <a:cubicBezTo>
                        <a:pt x="45" y="64"/>
                        <a:pt x="47" y="56"/>
                        <a:pt x="49" y="57"/>
                      </a:cubicBezTo>
                      <a:cubicBezTo>
                        <a:pt x="50" y="57"/>
                        <a:pt x="50" y="57"/>
                        <a:pt x="51" y="57"/>
                      </a:cubicBezTo>
                      <a:cubicBezTo>
                        <a:pt x="51" y="57"/>
                        <a:pt x="52" y="56"/>
                        <a:pt x="52" y="56"/>
                      </a:cubicBezTo>
                      <a:cubicBezTo>
                        <a:pt x="53" y="55"/>
                        <a:pt x="54" y="55"/>
                        <a:pt x="55" y="54"/>
                      </a:cubicBezTo>
                      <a:cubicBezTo>
                        <a:pt x="58" y="51"/>
                        <a:pt x="61" y="54"/>
                        <a:pt x="65" y="53"/>
                      </a:cubicBezTo>
                      <a:cubicBezTo>
                        <a:pt x="67" y="53"/>
                        <a:pt x="68" y="52"/>
                        <a:pt x="70" y="52"/>
                      </a:cubicBezTo>
                      <a:cubicBezTo>
                        <a:pt x="73" y="52"/>
                        <a:pt x="76" y="52"/>
                        <a:pt x="78" y="51"/>
                      </a:cubicBezTo>
                      <a:cubicBezTo>
                        <a:pt x="84" y="49"/>
                        <a:pt x="82" y="36"/>
                        <a:pt x="82" y="31"/>
                      </a:cubicBezTo>
                      <a:cubicBezTo>
                        <a:pt x="81" y="32"/>
                        <a:pt x="78" y="34"/>
                        <a:pt x="77" y="32"/>
                      </a:cubicBezTo>
                      <a:cubicBezTo>
                        <a:pt x="76" y="31"/>
                        <a:pt x="78" y="29"/>
                        <a:pt x="77" y="28"/>
                      </a:cubicBezTo>
                      <a:cubicBezTo>
                        <a:pt x="76" y="26"/>
                        <a:pt x="72" y="27"/>
                        <a:pt x="70" y="26"/>
                      </a:cubicBezTo>
                      <a:cubicBezTo>
                        <a:pt x="68" y="26"/>
                        <a:pt x="67" y="23"/>
                        <a:pt x="66" y="22"/>
                      </a:cubicBezTo>
                      <a:cubicBezTo>
                        <a:pt x="66" y="21"/>
                        <a:pt x="65" y="20"/>
                        <a:pt x="63" y="20"/>
                      </a:cubicBezTo>
                      <a:cubicBezTo>
                        <a:pt x="61" y="18"/>
                        <a:pt x="58" y="16"/>
                        <a:pt x="56" y="14"/>
                      </a:cubicBezTo>
                      <a:cubicBezTo>
                        <a:pt x="50" y="11"/>
                        <a:pt x="44" y="7"/>
                        <a:pt x="39" y="3"/>
                      </a:cubicBezTo>
                      <a:cubicBezTo>
                        <a:pt x="38" y="3"/>
                        <a:pt x="36" y="1"/>
                        <a:pt x="35" y="1"/>
                      </a:cubicBezTo>
                      <a:cubicBezTo>
                        <a:pt x="33" y="0"/>
                        <a:pt x="30" y="1"/>
                        <a:pt x="27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770">
                  <a:extLst>
                    <a:ext uri="{FF2B5EF4-FFF2-40B4-BE49-F238E27FC236}">
                      <a16:creationId xmlns:a16="http://schemas.microsoft.com/office/drawing/2014/main" id="{33E2D74F-F212-4779-86BC-B8AAC4069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87562" y="6463395"/>
                  <a:ext cx="564564" cy="582683"/>
                </a:xfrm>
                <a:custGeom>
                  <a:avLst/>
                  <a:gdLst>
                    <a:gd name="T0" fmla="*/ 45 w 55"/>
                    <a:gd name="T1" fmla="*/ 54 h 54"/>
                    <a:gd name="T2" fmla="*/ 48 w 55"/>
                    <a:gd name="T3" fmla="*/ 51 h 54"/>
                    <a:gd name="T4" fmla="*/ 51 w 55"/>
                    <a:gd name="T5" fmla="*/ 48 h 54"/>
                    <a:gd name="T6" fmla="*/ 54 w 55"/>
                    <a:gd name="T7" fmla="*/ 44 h 54"/>
                    <a:gd name="T8" fmla="*/ 55 w 55"/>
                    <a:gd name="T9" fmla="*/ 42 h 54"/>
                    <a:gd name="T10" fmla="*/ 50 w 55"/>
                    <a:gd name="T11" fmla="*/ 36 h 54"/>
                    <a:gd name="T12" fmla="*/ 45 w 55"/>
                    <a:gd name="T13" fmla="*/ 25 h 54"/>
                    <a:gd name="T14" fmla="*/ 40 w 55"/>
                    <a:gd name="T15" fmla="*/ 16 h 54"/>
                    <a:gd name="T16" fmla="*/ 38 w 55"/>
                    <a:gd name="T17" fmla="*/ 8 h 54"/>
                    <a:gd name="T18" fmla="*/ 47 w 55"/>
                    <a:gd name="T19" fmla="*/ 22 h 54"/>
                    <a:gd name="T20" fmla="*/ 49 w 55"/>
                    <a:gd name="T21" fmla="*/ 19 h 54"/>
                    <a:gd name="T22" fmla="*/ 48 w 55"/>
                    <a:gd name="T23" fmla="*/ 14 h 54"/>
                    <a:gd name="T24" fmla="*/ 47 w 55"/>
                    <a:gd name="T25" fmla="*/ 2 h 54"/>
                    <a:gd name="T26" fmla="*/ 38 w 55"/>
                    <a:gd name="T27" fmla="*/ 2 h 54"/>
                    <a:gd name="T28" fmla="*/ 25 w 55"/>
                    <a:gd name="T29" fmla="*/ 3 h 54"/>
                    <a:gd name="T30" fmla="*/ 16 w 55"/>
                    <a:gd name="T31" fmla="*/ 3 h 54"/>
                    <a:gd name="T32" fmla="*/ 4 w 55"/>
                    <a:gd name="T33" fmla="*/ 1 h 54"/>
                    <a:gd name="T34" fmla="*/ 3 w 55"/>
                    <a:gd name="T35" fmla="*/ 0 h 54"/>
                    <a:gd name="T36" fmla="*/ 1 w 55"/>
                    <a:gd name="T37" fmla="*/ 3 h 54"/>
                    <a:gd name="T38" fmla="*/ 2 w 55"/>
                    <a:gd name="T39" fmla="*/ 7 h 54"/>
                    <a:gd name="T40" fmla="*/ 1 w 55"/>
                    <a:gd name="T41" fmla="*/ 11 h 54"/>
                    <a:gd name="T42" fmla="*/ 2 w 55"/>
                    <a:gd name="T43" fmla="*/ 13 h 54"/>
                    <a:gd name="T44" fmla="*/ 2 w 55"/>
                    <a:gd name="T45" fmla="*/ 25 h 54"/>
                    <a:gd name="T46" fmla="*/ 2 w 55"/>
                    <a:gd name="T47" fmla="*/ 52 h 54"/>
                    <a:gd name="T48" fmla="*/ 34 w 55"/>
                    <a:gd name="T49" fmla="*/ 52 h 54"/>
                    <a:gd name="T50" fmla="*/ 40 w 55"/>
                    <a:gd name="T51" fmla="*/ 52 h 54"/>
                    <a:gd name="T52" fmla="*/ 45 w 55"/>
                    <a:gd name="T5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" h="54">
                      <a:moveTo>
                        <a:pt x="45" y="54"/>
                      </a:moveTo>
                      <a:cubicBezTo>
                        <a:pt x="46" y="54"/>
                        <a:pt x="46" y="51"/>
                        <a:pt x="48" y="51"/>
                      </a:cubicBezTo>
                      <a:cubicBezTo>
                        <a:pt x="51" y="51"/>
                        <a:pt x="49" y="49"/>
                        <a:pt x="51" y="48"/>
                      </a:cubicBezTo>
                      <a:cubicBezTo>
                        <a:pt x="54" y="47"/>
                        <a:pt x="54" y="47"/>
                        <a:pt x="54" y="44"/>
                      </a:cubicBezTo>
                      <a:cubicBezTo>
                        <a:pt x="53" y="42"/>
                        <a:pt x="53" y="42"/>
                        <a:pt x="55" y="42"/>
                      </a:cubicBezTo>
                      <a:cubicBezTo>
                        <a:pt x="54" y="42"/>
                        <a:pt x="51" y="37"/>
                        <a:pt x="50" y="36"/>
                      </a:cubicBezTo>
                      <a:cubicBezTo>
                        <a:pt x="49" y="32"/>
                        <a:pt x="47" y="28"/>
                        <a:pt x="45" y="25"/>
                      </a:cubicBezTo>
                      <a:cubicBezTo>
                        <a:pt x="43" y="22"/>
                        <a:pt x="42" y="18"/>
                        <a:pt x="40" y="16"/>
                      </a:cubicBezTo>
                      <a:cubicBezTo>
                        <a:pt x="39" y="15"/>
                        <a:pt x="37" y="9"/>
                        <a:pt x="38" y="8"/>
                      </a:cubicBezTo>
                      <a:cubicBezTo>
                        <a:pt x="38" y="8"/>
                        <a:pt x="46" y="22"/>
                        <a:pt x="47" y="22"/>
                      </a:cubicBezTo>
                      <a:cubicBezTo>
                        <a:pt x="48" y="22"/>
                        <a:pt x="49" y="19"/>
                        <a:pt x="49" y="19"/>
                      </a:cubicBezTo>
                      <a:cubicBezTo>
                        <a:pt x="49" y="17"/>
                        <a:pt x="49" y="15"/>
                        <a:pt x="48" y="14"/>
                      </a:cubicBezTo>
                      <a:cubicBezTo>
                        <a:pt x="48" y="10"/>
                        <a:pt x="47" y="6"/>
                        <a:pt x="47" y="2"/>
                      </a:cubicBezTo>
                      <a:cubicBezTo>
                        <a:pt x="45" y="4"/>
                        <a:pt x="40" y="4"/>
                        <a:pt x="38" y="2"/>
                      </a:cubicBezTo>
                      <a:cubicBezTo>
                        <a:pt x="34" y="0"/>
                        <a:pt x="29" y="1"/>
                        <a:pt x="25" y="3"/>
                      </a:cubicBezTo>
                      <a:cubicBezTo>
                        <a:pt x="22" y="5"/>
                        <a:pt x="19" y="4"/>
                        <a:pt x="16" y="3"/>
                      </a:cubicBezTo>
                      <a:cubicBezTo>
                        <a:pt x="12" y="2"/>
                        <a:pt x="8" y="2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0" y="4"/>
                        <a:pt x="3" y="5"/>
                        <a:pt x="2" y="7"/>
                      </a:cubicBezTo>
                      <a:cubicBezTo>
                        <a:pt x="1" y="8"/>
                        <a:pt x="1" y="9"/>
                        <a:pt x="1" y="11"/>
                      </a:cubicBezTo>
                      <a:cubicBezTo>
                        <a:pt x="2" y="11"/>
                        <a:pt x="2" y="12"/>
                        <a:pt x="2" y="13"/>
                      </a:cubicBezTo>
                      <a:cubicBezTo>
                        <a:pt x="2" y="17"/>
                        <a:pt x="2" y="21"/>
                        <a:pt x="2" y="25"/>
                      </a:cubicBezTo>
                      <a:cubicBezTo>
                        <a:pt x="2" y="28"/>
                        <a:pt x="2" y="52"/>
                        <a:pt x="2" y="52"/>
                      </a:cubicBezTo>
                      <a:cubicBezTo>
                        <a:pt x="13" y="52"/>
                        <a:pt x="23" y="52"/>
                        <a:pt x="34" y="52"/>
                      </a:cubicBezTo>
                      <a:cubicBezTo>
                        <a:pt x="36" y="52"/>
                        <a:pt x="38" y="52"/>
                        <a:pt x="40" y="52"/>
                      </a:cubicBezTo>
                      <a:cubicBezTo>
                        <a:pt x="42" y="52"/>
                        <a:pt x="43" y="54"/>
                        <a:pt x="45" y="5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771">
                  <a:extLst>
                    <a:ext uri="{FF2B5EF4-FFF2-40B4-BE49-F238E27FC236}">
                      <a16:creationId xmlns:a16="http://schemas.microsoft.com/office/drawing/2014/main" id="{35B08494-C30E-42A3-9B38-833FC0F5C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51166" y="6127803"/>
                  <a:ext cx="205617" cy="420417"/>
                </a:xfrm>
                <a:custGeom>
                  <a:avLst/>
                  <a:gdLst>
                    <a:gd name="T0" fmla="*/ 14 w 20"/>
                    <a:gd name="T1" fmla="*/ 34 h 39"/>
                    <a:gd name="T2" fmla="*/ 17 w 20"/>
                    <a:gd name="T3" fmla="*/ 30 h 39"/>
                    <a:gd name="T4" fmla="*/ 20 w 20"/>
                    <a:gd name="T5" fmla="*/ 27 h 39"/>
                    <a:gd name="T6" fmla="*/ 20 w 20"/>
                    <a:gd name="T7" fmla="*/ 24 h 39"/>
                    <a:gd name="T8" fmla="*/ 19 w 20"/>
                    <a:gd name="T9" fmla="*/ 23 h 39"/>
                    <a:gd name="T10" fmla="*/ 17 w 20"/>
                    <a:gd name="T11" fmla="*/ 20 h 39"/>
                    <a:gd name="T12" fmla="*/ 14 w 20"/>
                    <a:gd name="T13" fmla="*/ 20 h 39"/>
                    <a:gd name="T14" fmla="*/ 16 w 20"/>
                    <a:gd name="T15" fmla="*/ 16 h 39"/>
                    <a:gd name="T16" fmla="*/ 17 w 20"/>
                    <a:gd name="T17" fmla="*/ 10 h 39"/>
                    <a:gd name="T18" fmla="*/ 15 w 20"/>
                    <a:gd name="T19" fmla="*/ 6 h 39"/>
                    <a:gd name="T20" fmla="*/ 18 w 20"/>
                    <a:gd name="T21" fmla="*/ 4 h 39"/>
                    <a:gd name="T22" fmla="*/ 18 w 20"/>
                    <a:gd name="T23" fmla="*/ 1 h 39"/>
                    <a:gd name="T24" fmla="*/ 15 w 20"/>
                    <a:gd name="T25" fmla="*/ 3 h 39"/>
                    <a:gd name="T26" fmla="*/ 14 w 20"/>
                    <a:gd name="T27" fmla="*/ 2 h 39"/>
                    <a:gd name="T28" fmla="*/ 11 w 20"/>
                    <a:gd name="T29" fmla="*/ 0 h 39"/>
                    <a:gd name="T30" fmla="*/ 5 w 20"/>
                    <a:gd name="T31" fmla="*/ 4 h 39"/>
                    <a:gd name="T32" fmla="*/ 2 w 20"/>
                    <a:gd name="T33" fmla="*/ 17 h 39"/>
                    <a:gd name="T34" fmla="*/ 1 w 20"/>
                    <a:gd name="T35" fmla="*/ 21 h 39"/>
                    <a:gd name="T36" fmla="*/ 4 w 20"/>
                    <a:gd name="T37" fmla="*/ 26 h 39"/>
                    <a:gd name="T38" fmla="*/ 8 w 20"/>
                    <a:gd name="T39" fmla="*/ 30 h 39"/>
                    <a:gd name="T40" fmla="*/ 10 w 20"/>
                    <a:gd name="T41" fmla="*/ 39 h 39"/>
                    <a:gd name="T42" fmla="*/ 14 w 20"/>
                    <a:gd name="T43" fmla="*/ 34 h 39"/>
                    <a:gd name="T44" fmla="*/ 14 w 20"/>
                    <a:gd name="T45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" h="39">
                      <a:moveTo>
                        <a:pt x="14" y="34"/>
                      </a:moveTo>
                      <a:cubicBezTo>
                        <a:pt x="12" y="32"/>
                        <a:pt x="16" y="30"/>
                        <a:pt x="17" y="30"/>
                      </a:cubicBezTo>
                      <a:cubicBezTo>
                        <a:pt x="19" y="29"/>
                        <a:pt x="20" y="28"/>
                        <a:pt x="20" y="27"/>
                      </a:cubicBezTo>
                      <a:cubicBezTo>
                        <a:pt x="20" y="26"/>
                        <a:pt x="20" y="25"/>
                        <a:pt x="20" y="24"/>
                      </a:cubicBezTo>
                      <a:cubicBezTo>
                        <a:pt x="20" y="23"/>
                        <a:pt x="19" y="23"/>
                        <a:pt x="19" y="23"/>
                      </a:cubicBezTo>
                      <a:cubicBezTo>
                        <a:pt x="18" y="22"/>
                        <a:pt x="18" y="21"/>
                        <a:pt x="17" y="20"/>
                      </a:cubicBezTo>
                      <a:cubicBezTo>
                        <a:pt x="16" y="20"/>
                        <a:pt x="15" y="21"/>
                        <a:pt x="14" y="20"/>
                      </a:cubicBezTo>
                      <a:cubicBezTo>
                        <a:pt x="11" y="18"/>
                        <a:pt x="14" y="17"/>
                        <a:pt x="16" y="16"/>
                      </a:cubicBezTo>
                      <a:cubicBezTo>
                        <a:pt x="18" y="15"/>
                        <a:pt x="19" y="12"/>
                        <a:pt x="17" y="10"/>
                      </a:cubicBezTo>
                      <a:cubicBezTo>
                        <a:pt x="17" y="9"/>
                        <a:pt x="14" y="7"/>
                        <a:pt x="15" y="6"/>
                      </a:cubicBezTo>
                      <a:cubicBezTo>
                        <a:pt x="16" y="5"/>
                        <a:pt x="17" y="5"/>
                        <a:pt x="18" y="4"/>
                      </a:cubicBezTo>
                      <a:cubicBezTo>
                        <a:pt x="18" y="4"/>
                        <a:pt x="18" y="1"/>
                        <a:pt x="18" y="1"/>
                      </a:cubicBezTo>
                      <a:cubicBezTo>
                        <a:pt x="17" y="1"/>
                        <a:pt x="16" y="4"/>
                        <a:pt x="15" y="3"/>
                      </a:cubicBezTo>
                      <a:cubicBezTo>
                        <a:pt x="15" y="3"/>
                        <a:pt x="14" y="2"/>
                        <a:pt x="14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ubicBezTo>
                        <a:pt x="9" y="1"/>
                        <a:pt x="6" y="2"/>
                        <a:pt x="5" y="4"/>
                      </a:cubicBezTo>
                      <a:cubicBezTo>
                        <a:pt x="3" y="8"/>
                        <a:pt x="5" y="14"/>
                        <a:pt x="2" y="17"/>
                      </a:cubicBezTo>
                      <a:cubicBezTo>
                        <a:pt x="0" y="19"/>
                        <a:pt x="0" y="19"/>
                        <a:pt x="1" y="21"/>
                      </a:cubicBezTo>
                      <a:cubicBezTo>
                        <a:pt x="1" y="23"/>
                        <a:pt x="4" y="24"/>
                        <a:pt x="4" y="26"/>
                      </a:cubicBezTo>
                      <a:cubicBezTo>
                        <a:pt x="5" y="28"/>
                        <a:pt x="8" y="29"/>
                        <a:pt x="8" y="30"/>
                      </a:cubicBezTo>
                      <a:cubicBezTo>
                        <a:pt x="9" y="33"/>
                        <a:pt x="10" y="37"/>
                        <a:pt x="10" y="39"/>
                      </a:cubicBezTo>
                      <a:cubicBezTo>
                        <a:pt x="12" y="39"/>
                        <a:pt x="16" y="37"/>
                        <a:pt x="14" y="34"/>
                      </a:cubicBezTo>
                      <a:cubicBezTo>
                        <a:pt x="13" y="33"/>
                        <a:pt x="15" y="35"/>
                        <a:pt x="14" y="3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772">
                  <a:extLst>
                    <a:ext uri="{FF2B5EF4-FFF2-40B4-BE49-F238E27FC236}">
                      <a16:creationId xmlns:a16="http://schemas.microsoft.com/office/drawing/2014/main" id="{6D2CBD81-88D3-4391-8E1A-39FF29CAC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1780" y="6374887"/>
                  <a:ext cx="777151" cy="792893"/>
                </a:xfrm>
                <a:custGeom>
                  <a:avLst/>
                  <a:gdLst>
                    <a:gd name="T0" fmla="*/ 21 w 76"/>
                    <a:gd name="T1" fmla="*/ 55 h 73"/>
                    <a:gd name="T2" fmla="*/ 25 w 76"/>
                    <a:gd name="T3" fmla="*/ 57 h 73"/>
                    <a:gd name="T4" fmla="*/ 28 w 76"/>
                    <a:gd name="T5" fmla="*/ 55 h 73"/>
                    <a:gd name="T6" fmla="*/ 33 w 76"/>
                    <a:gd name="T7" fmla="*/ 53 h 73"/>
                    <a:gd name="T8" fmla="*/ 44 w 76"/>
                    <a:gd name="T9" fmla="*/ 59 h 73"/>
                    <a:gd name="T10" fmla="*/ 70 w 76"/>
                    <a:gd name="T11" fmla="*/ 73 h 73"/>
                    <a:gd name="T12" fmla="*/ 71 w 76"/>
                    <a:gd name="T13" fmla="*/ 71 h 73"/>
                    <a:gd name="T14" fmla="*/ 75 w 76"/>
                    <a:gd name="T15" fmla="*/ 71 h 73"/>
                    <a:gd name="T16" fmla="*/ 75 w 76"/>
                    <a:gd name="T17" fmla="*/ 66 h 73"/>
                    <a:gd name="T18" fmla="*/ 75 w 76"/>
                    <a:gd name="T19" fmla="*/ 44 h 73"/>
                    <a:gd name="T20" fmla="*/ 75 w 76"/>
                    <a:gd name="T21" fmla="*/ 24 h 73"/>
                    <a:gd name="T22" fmla="*/ 75 w 76"/>
                    <a:gd name="T23" fmla="*/ 20 h 73"/>
                    <a:gd name="T24" fmla="*/ 74 w 76"/>
                    <a:gd name="T25" fmla="*/ 17 h 73"/>
                    <a:gd name="T26" fmla="*/ 76 w 76"/>
                    <a:gd name="T27" fmla="*/ 14 h 73"/>
                    <a:gd name="T28" fmla="*/ 74 w 76"/>
                    <a:gd name="T29" fmla="*/ 11 h 73"/>
                    <a:gd name="T30" fmla="*/ 76 w 76"/>
                    <a:gd name="T31" fmla="*/ 8 h 73"/>
                    <a:gd name="T32" fmla="*/ 67 w 76"/>
                    <a:gd name="T33" fmla="*/ 5 h 73"/>
                    <a:gd name="T34" fmla="*/ 61 w 76"/>
                    <a:gd name="T35" fmla="*/ 2 h 73"/>
                    <a:gd name="T36" fmla="*/ 51 w 76"/>
                    <a:gd name="T37" fmla="*/ 6 h 73"/>
                    <a:gd name="T38" fmla="*/ 51 w 76"/>
                    <a:gd name="T39" fmla="*/ 9 h 73"/>
                    <a:gd name="T40" fmla="*/ 50 w 76"/>
                    <a:gd name="T41" fmla="*/ 14 h 73"/>
                    <a:gd name="T42" fmla="*/ 41 w 76"/>
                    <a:gd name="T43" fmla="*/ 13 h 73"/>
                    <a:gd name="T44" fmla="*/ 36 w 76"/>
                    <a:gd name="T45" fmla="*/ 12 h 73"/>
                    <a:gd name="T46" fmla="*/ 31 w 76"/>
                    <a:gd name="T47" fmla="*/ 10 h 73"/>
                    <a:gd name="T48" fmla="*/ 29 w 76"/>
                    <a:gd name="T49" fmla="*/ 6 h 73"/>
                    <a:gd name="T50" fmla="*/ 23 w 76"/>
                    <a:gd name="T51" fmla="*/ 3 h 73"/>
                    <a:gd name="T52" fmla="*/ 17 w 76"/>
                    <a:gd name="T53" fmla="*/ 2 h 73"/>
                    <a:gd name="T54" fmla="*/ 11 w 76"/>
                    <a:gd name="T55" fmla="*/ 0 h 73"/>
                    <a:gd name="T56" fmla="*/ 11 w 76"/>
                    <a:gd name="T57" fmla="*/ 4 h 73"/>
                    <a:gd name="T58" fmla="*/ 9 w 76"/>
                    <a:gd name="T59" fmla="*/ 6 h 73"/>
                    <a:gd name="T60" fmla="*/ 5 w 76"/>
                    <a:gd name="T61" fmla="*/ 8 h 73"/>
                    <a:gd name="T62" fmla="*/ 5 w 76"/>
                    <a:gd name="T63" fmla="*/ 14 h 73"/>
                    <a:gd name="T64" fmla="*/ 1 w 76"/>
                    <a:gd name="T65" fmla="*/ 17 h 73"/>
                    <a:gd name="T66" fmla="*/ 3 w 76"/>
                    <a:gd name="T67" fmla="*/ 21 h 73"/>
                    <a:gd name="T68" fmla="*/ 3 w 76"/>
                    <a:gd name="T69" fmla="*/ 26 h 73"/>
                    <a:gd name="T70" fmla="*/ 3 w 76"/>
                    <a:gd name="T71" fmla="*/ 31 h 73"/>
                    <a:gd name="T72" fmla="*/ 3 w 76"/>
                    <a:gd name="T73" fmla="*/ 34 h 73"/>
                    <a:gd name="T74" fmla="*/ 3 w 76"/>
                    <a:gd name="T75" fmla="*/ 37 h 73"/>
                    <a:gd name="T76" fmla="*/ 1 w 76"/>
                    <a:gd name="T77" fmla="*/ 40 h 73"/>
                    <a:gd name="T78" fmla="*/ 4 w 76"/>
                    <a:gd name="T79" fmla="*/ 46 h 73"/>
                    <a:gd name="T80" fmla="*/ 7 w 76"/>
                    <a:gd name="T81" fmla="*/ 48 h 73"/>
                    <a:gd name="T82" fmla="*/ 11 w 76"/>
                    <a:gd name="T83" fmla="*/ 49 h 73"/>
                    <a:gd name="T84" fmla="*/ 14 w 76"/>
                    <a:gd name="T85" fmla="*/ 53 h 73"/>
                    <a:gd name="T86" fmla="*/ 21 w 76"/>
                    <a:gd name="T87" fmla="*/ 55 h 73"/>
                    <a:gd name="T88" fmla="*/ 21 w 76"/>
                    <a:gd name="T89" fmla="*/ 5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6" h="73">
                      <a:moveTo>
                        <a:pt x="21" y="55"/>
                      </a:moveTo>
                      <a:cubicBezTo>
                        <a:pt x="21" y="56"/>
                        <a:pt x="24" y="58"/>
                        <a:pt x="25" y="57"/>
                      </a:cubicBezTo>
                      <a:cubicBezTo>
                        <a:pt x="26" y="56"/>
                        <a:pt x="27" y="56"/>
                        <a:pt x="28" y="55"/>
                      </a:cubicBezTo>
                      <a:cubicBezTo>
                        <a:pt x="29" y="55"/>
                        <a:pt x="32" y="53"/>
                        <a:pt x="33" y="53"/>
                      </a:cubicBezTo>
                      <a:cubicBezTo>
                        <a:pt x="37" y="55"/>
                        <a:pt x="40" y="57"/>
                        <a:pt x="44" y="59"/>
                      </a:cubicBezTo>
                      <a:cubicBezTo>
                        <a:pt x="53" y="64"/>
                        <a:pt x="61" y="69"/>
                        <a:pt x="70" y="73"/>
                      </a:cubicBezTo>
                      <a:cubicBezTo>
                        <a:pt x="70" y="71"/>
                        <a:pt x="69" y="71"/>
                        <a:pt x="71" y="71"/>
                      </a:cubicBezTo>
                      <a:cubicBezTo>
                        <a:pt x="71" y="71"/>
                        <a:pt x="75" y="71"/>
                        <a:pt x="75" y="71"/>
                      </a:cubicBezTo>
                      <a:cubicBezTo>
                        <a:pt x="75" y="69"/>
                        <a:pt x="75" y="68"/>
                        <a:pt x="75" y="66"/>
                      </a:cubicBezTo>
                      <a:cubicBezTo>
                        <a:pt x="75" y="59"/>
                        <a:pt x="75" y="52"/>
                        <a:pt x="75" y="44"/>
                      </a:cubicBezTo>
                      <a:cubicBezTo>
                        <a:pt x="75" y="37"/>
                        <a:pt x="75" y="30"/>
                        <a:pt x="75" y="24"/>
                      </a:cubicBezTo>
                      <a:cubicBezTo>
                        <a:pt x="75" y="22"/>
                        <a:pt x="75" y="21"/>
                        <a:pt x="75" y="20"/>
                      </a:cubicBezTo>
                      <a:cubicBezTo>
                        <a:pt x="74" y="19"/>
                        <a:pt x="74" y="18"/>
                        <a:pt x="74" y="17"/>
                      </a:cubicBezTo>
                      <a:cubicBezTo>
                        <a:pt x="74" y="16"/>
                        <a:pt x="76" y="15"/>
                        <a:pt x="76" y="14"/>
                      </a:cubicBezTo>
                      <a:cubicBezTo>
                        <a:pt x="76" y="13"/>
                        <a:pt x="74" y="12"/>
                        <a:pt x="74" y="11"/>
                      </a:cubicBezTo>
                      <a:cubicBezTo>
                        <a:pt x="74" y="10"/>
                        <a:pt x="75" y="9"/>
                        <a:pt x="76" y="8"/>
                      </a:cubicBezTo>
                      <a:cubicBezTo>
                        <a:pt x="73" y="6"/>
                        <a:pt x="70" y="7"/>
                        <a:pt x="67" y="5"/>
                      </a:cubicBezTo>
                      <a:cubicBezTo>
                        <a:pt x="65" y="4"/>
                        <a:pt x="64" y="2"/>
                        <a:pt x="61" y="2"/>
                      </a:cubicBezTo>
                      <a:cubicBezTo>
                        <a:pt x="57" y="2"/>
                        <a:pt x="53" y="3"/>
                        <a:pt x="51" y="6"/>
                      </a:cubicBezTo>
                      <a:cubicBezTo>
                        <a:pt x="50" y="7"/>
                        <a:pt x="50" y="8"/>
                        <a:pt x="51" y="9"/>
                      </a:cubicBezTo>
                      <a:cubicBezTo>
                        <a:pt x="52" y="11"/>
                        <a:pt x="51" y="12"/>
                        <a:pt x="50" y="14"/>
                      </a:cubicBezTo>
                      <a:cubicBezTo>
                        <a:pt x="48" y="17"/>
                        <a:pt x="44" y="15"/>
                        <a:pt x="41" y="13"/>
                      </a:cubicBezTo>
                      <a:cubicBezTo>
                        <a:pt x="39" y="13"/>
                        <a:pt x="38" y="12"/>
                        <a:pt x="36" y="12"/>
                      </a:cubicBezTo>
                      <a:cubicBezTo>
                        <a:pt x="34" y="11"/>
                        <a:pt x="32" y="12"/>
                        <a:pt x="31" y="10"/>
                      </a:cubicBezTo>
                      <a:cubicBezTo>
                        <a:pt x="30" y="9"/>
                        <a:pt x="30" y="7"/>
                        <a:pt x="29" y="6"/>
                      </a:cubicBezTo>
                      <a:cubicBezTo>
                        <a:pt x="28" y="4"/>
                        <a:pt x="25" y="4"/>
                        <a:pt x="23" y="3"/>
                      </a:cubicBezTo>
                      <a:cubicBezTo>
                        <a:pt x="21" y="2"/>
                        <a:pt x="19" y="2"/>
                        <a:pt x="17" y="2"/>
                      </a:cubicBezTo>
                      <a:cubicBezTo>
                        <a:pt x="15" y="2"/>
                        <a:pt x="14" y="1"/>
                        <a:pt x="11" y="0"/>
                      </a:cubicBezTo>
                      <a:cubicBezTo>
                        <a:pt x="11" y="1"/>
                        <a:pt x="11" y="2"/>
                        <a:pt x="11" y="4"/>
                      </a:cubicBezTo>
                      <a:cubicBezTo>
                        <a:pt x="11" y="5"/>
                        <a:pt x="11" y="4"/>
                        <a:pt x="9" y="6"/>
                      </a:cubicBezTo>
                      <a:cubicBezTo>
                        <a:pt x="8" y="7"/>
                        <a:pt x="7" y="7"/>
                        <a:pt x="5" y="8"/>
                      </a:cubicBezTo>
                      <a:cubicBezTo>
                        <a:pt x="3" y="10"/>
                        <a:pt x="6" y="12"/>
                        <a:pt x="5" y="14"/>
                      </a:cubicBezTo>
                      <a:cubicBezTo>
                        <a:pt x="4" y="16"/>
                        <a:pt x="1" y="16"/>
                        <a:pt x="1" y="17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3" y="23"/>
                        <a:pt x="3" y="25"/>
                        <a:pt x="3" y="26"/>
                      </a:cubicBezTo>
                      <a:cubicBezTo>
                        <a:pt x="3" y="28"/>
                        <a:pt x="4" y="29"/>
                        <a:pt x="3" y="31"/>
                      </a:cubicBezTo>
                      <a:cubicBezTo>
                        <a:pt x="3" y="32"/>
                        <a:pt x="3" y="33"/>
                        <a:pt x="3" y="34"/>
                      </a:cubicBezTo>
                      <a:cubicBezTo>
                        <a:pt x="3" y="35"/>
                        <a:pt x="4" y="36"/>
                        <a:pt x="3" y="37"/>
                      </a:cubicBezTo>
                      <a:cubicBezTo>
                        <a:pt x="3" y="38"/>
                        <a:pt x="0" y="38"/>
                        <a:pt x="1" y="40"/>
                      </a:cubicBezTo>
                      <a:cubicBezTo>
                        <a:pt x="3" y="42"/>
                        <a:pt x="4" y="43"/>
                        <a:pt x="4" y="46"/>
                      </a:cubicBezTo>
                      <a:cubicBezTo>
                        <a:pt x="4" y="48"/>
                        <a:pt x="6" y="47"/>
                        <a:pt x="7" y="48"/>
                      </a:cubicBezTo>
                      <a:cubicBezTo>
                        <a:pt x="9" y="48"/>
                        <a:pt x="10" y="48"/>
                        <a:pt x="11" y="49"/>
                      </a:cubicBezTo>
                      <a:cubicBezTo>
                        <a:pt x="12" y="50"/>
                        <a:pt x="13" y="52"/>
                        <a:pt x="14" y="53"/>
                      </a:cubicBezTo>
                      <a:cubicBezTo>
                        <a:pt x="16" y="54"/>
                        <a:pt x="19" y="53"/>
                        <a:pt x="21" y="55"/>
                      </a:cubicBezTo>
                      <a:cubicBezTo>
                        <a:pt x="22" y="56"/>
                        <a:pt x="20" y="54"/>
                        <a:pt x="21" y="5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773">
                  <a:extLst>
                    <a:ext uri="{FF2B5EF4-FFF2-40B4-BE49-F238E27FC236}">
                      <a16:creationId xmlns:a16="http://schemas.microsoft.com/office/drawing/2014/main" id="{BDD09E16-50B6-4702-8A2D-012E87EEB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3550" y="6710485"/>
                  <a:ext cx="428652" cy="368788"/>
                </a:xfrm>
                <a:custGeom>
                  <a:avLst/>
                  <a:gdLst>
                    <a:gd name="T0" fmla="*/ 19 w 42"/>
                    <a:gd name="T1" fmla="*/ 34 h 34"/>
                    <a:gd name="T2" fmla="*/ 20 w 42"/>
                    <a:gd name="T3" fmla="*/ 25 h 34"/>
                    <a:gd name="T4" fmla="*/ 24 w 42"/>
                    <a:gd name="T5" fmla="*/ 22 h 34"/>
                    <a:gd name="T6" fmla="*/ 25 w 42"/>
                    <a:gd name="T7" fmla="*/ 20 h 34"/>
                    <a:gd name="T8" fmla="*/ 25 w 42"/>
                    <a:gd name="T9" fmla="*/ 9 h 34"/>
                    <a:gd name="T10" fmla="*/ 32 w 42"/>
                    <a:gd name="T11" fmla="*/ 9 h 34"/>
                    <a:gd name="T12" fmla="*/ 41 w 42"/>
                    <a:gd name="T13" fmla="*/ 9 h 34"/>
                    <a:gd name="T14" fmla="*/ 42 w 42"/>
                    <a:gd name="T15" fmla="*/ 2 h 34"/>
                    <a:gd name="T16" fmla="*/ 40 w 42"/>
                    <a:gd name="T17" fmla="*/ 0 h 34"/>
                    <a:gd name="T18" fmla="*/ 20 w 42"/>
                    <a:gd name="T19" fmla="*/ 0 h 34"/>
                    <a:gd name="T20" fmla="*/ 15 w 42"/>
                    <a:gd name="T21" fmla="*/ 6 h 34"/>
                    <a:gd name="T22" fmla="*/ 10 w 42"/>
                    <a:gd name="T23" fmla="*/ 17 h 34"/>
                    <a:gd name="T24" fmla="*/ 8 w 42"/>
                    <a:gd name="T25" fmla="*/ 18 h 34"/>
                    <a:gd name="T26" fmla="*/ 4 w 42"/>
                    <a:gd name="T27" fmla="*/ 25 h 34"/>
                    <a:gd name="T28" fmla="*/ 0 w 42"/>
                    <a:gd name="T29" fmla="*/ 34 h 34"/>
                    <a:gd name="T30" fmla="*/ 19 w 42"/>
                    <a:gd name="T3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" h="34">
                      <a:moveTo>
                        <a:pt x="19" y="34"/>
                      </a:moveTo>
                      <a:cubicBezTo>
                        <a:pt x="19" y="31"/>
                        <a:pt x="18" y="26"/>
                        <a:pt x="20" y="25"/>
                      </a:cubicBezTo>
                      <a:cubicBezTo>
                        <a:pt x="21" y="24"/>
                        <a:pt x="23" y="23"/>
                        <a:pt x="24" y="22"/>
                      </a:cubicBezTo>
                      <a:cubicBezTo>
                        <a:pt x="25" y="22"/>
                        <a:pt x="25" y="20"/>
                        <a:pt x="25" y="20"/>
                      </a:cubicBezTo>
                      <a:cubicBezTo>
                        <a:pt x="25" y="16"/>
                        <a:pt x="25" y="13"/>
                        <a:pt x="25" y="9"/>
                      </a:cubicBezTo>
                      <a:cubicBezTo>
                        <a:pt x="25" y="9"/>
                        <a:pt x="31" y="9"/>
                        <a:pt x="32" y="9"/>
                      </a:cubicBezTo>
                      <a:cubicBezTo>
                        <a:pt x="35" y="9"/>
                        <a:pt x="38" y="9"/>
                        <a:pt x="41" y="9"/>
                      </a:cubicBezTo>
                      <a:cubicBezTo>
                        <a:pt x="42" y="9"/>
                        <a:pt x="42" y="3"/>
                        <a:pt x="42" y="2"/>
                      </a:cubicBezTo>
                      <a:cubicBezTo>
                        <a:pt x="42" y="0"/>
                        <a:pt x="42" y="0"/>
                        <a:pt x="40" y="0"/>
                      </a:cubicBezTo>
                      <a:cubicBezTo>
                        <a:pt x="33" y="0"/>
                        <a:pt x="27" y="0"/>
                        <a:pt x="20" y="0"/>
                      </a:cubicBezTo>
                      <a:cubicBezTo>
                        <a:pt x="18" y="2"/>
                        <a:pt x="17" y="4"/>
                        <a:pt x="15" y="6"/>
                      </a:cubicBezTo>
                      <a:cubicBezTo>
                        <a:pt x="11" y="9"/>
                        <a:pt x="11" y="12"/>
                        <a:pt x="10" y="17"/>
                      </a:cubicBezTo>
                      <a:cubicBezTo>
                        <a:pt x="10" y="17"/>
                        <a:pt x="9" y="18"/>
                        <a:pt x="8" y="18"/>
                      </a:cubicBezTo>
                      <a:cubicBezTo>
                        <a:pt x="6" y="20"/>
                        <a:pt x="5" y="22"/>
                        <a:pt x="4" y="25"/>
                      </a:cubicBezTo>
                      <a:cubicBezTo>
                        <a:pt x="2" y="28"/>
                        <a:pt x="0" y="30"/>
                        <a:pt x="0" y="34"/>
                      </a:cubicBezTo>
                      <a:cubicBezTo>
                        <a:pt x="6" y="34"/>
                        <a:pt x="13" y="34"/>
                        <a:pt x="19" y="3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774">
                  <a:extLst>
                    <a:ext uri="{FF2B5EF4-FFF2-40B4-BE49-F238E27FC236}">
                      <a16:creationId xmlns:a16="http://schemas.microsoft.com/office/drawing/2014/main" id="{81EF0D79-BA03-4C5C-9211-BDF25023D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9162" y="6190495"/>
                  <a:ext cx="613353" cy="519990"/>
                </a:xfrm>
                <a:custGeom>
                  <a:avLst/>
                  <a:gdLst>
                    <a:gd name="T0" fmla="*/ 22 w 60"/>
                    <a:gd name="T1" fmla="*/ 48 h 48"/>
                    <a:gd name="T2" fmla="*/ 23 w 60"/>
                    <a:gd name="T3" fmla="*/ 41 h 48"/>
                    <a:gd name="T4" fmla="*/ 29 w 60"/>
                    <a:gd name="T5" fmla="*/ 37 h 48"/>
                    <a:gd name="T6" fmla="*/ 33 w 60"/>
                    <a:gd name="T7" fmla="*/ 37 h 48"/>
                    <a:gd name="T8" fmla="*/ 38 w 60"/>
                    <a:gd name="T9" fmla="*/ 35 h 48"/>
                    <a:gd name="T10" fmla="*/ 40 w 60"/>
                    <a:gd name="T11" fmla="*/ 32 h 48"/>
                    <a:gd name="T12" fmla="*/ 45 w 60"/>
                    <a:gd name="T13" fmla="*/ 31 h 48"/>
                    <a:gd name="T14" fmla="*/ 46 w 60"/>
                    <a:gd name="T15" fmla="*/ 28 h 48"/>
                    <a:gd name="T16" fmla="*/ 50 w 60"/>
                    <a:gd name="T17" fmla="*/ 25 h 48"/>
                    <a:gd name="T18" fmla="*/ 53 w 60"/>
                    <a:gd name="T19" fmla="*/ 23 h 48"/>
                    <a:gd name="T20" fmla="*/ 58 w 60"/>
                    <a:gd name="T21" fmla="*/ 24 h 48"/>
                    <a:gd name="T22" fmla="*/ 56 w 60"/>
                    <a:gd name="T23" fmla="*/ 16 h 48"/>
                    <a:gd name="T24" fmla="*/ 56 w 60"/>
                    <a:gd name="T25" fmla="*/ 10 h 48"/>
                    <a:gd name="T26" fmla="*/ 55 w 60"/>
                    <a:gd name="T27" fmla="*/ 7 h 48"/>
                    <a:gd name="T28" fmla="*/ 51 w 60"/>
                    <a:gd name="T29" fmla="*/ 6 h 48"/>
                    <a:gd name="T30" fmla="*/ 47 w 60"/>
                    <a:gd name="T31" fmla="*/ 6 h 48"/>
                    <a:gd name="T32" fmla="*/ 42 w 60"/>
                    <a:gd name="T33" fmla="*/ 6 h 48"/>
                    <a:gd name="T34" fmla="*/ 35 w 60"/>
                    <a:gd name="T35" fmla="*/ 4 h 48"/>
                    <a:gd name="T36" fmla="*/ 30 w 60"/>
                    <a:gd name="T37" fmla="*/ 13 h 48"/>
                    <a:gd name="T38" fmla="*/ 20 w 60"/>
                    <a:gd name="T39" fmla="*/ 19 h 48"/>
                    <a:gd name="T40" fmla="*/ 16 w 60"/>
                    <a:gd name="T41" fmla="*/ 27 h 48"/>
                    <a:gd name="T42" fmla="*/ 16 w 60"/>
                    <a:gd name="T43" fmla="*/ 35 h 48"/>
                    <a:gd name="T44" fmla="*/ 14 w 60"/>
                    <a:gd name="T45" fmla="*/ 39 h 48"/>
                    <a:gd name="T46" fmla="*/ 9 w 60"/>
                    <a:gd name="T47" fmla="*/ 42 h 48"/>
                    <a:gd name="T48" fmla="*/ 5 w 60"/>
                    <a:gd name="T49" fmla="*/ 45 h 48"/>
                    <a:gd name="T50" fmla="*/ 0 w 60"/>
                    <a:gd name="T51" fmla="*/ 48 h 48"/>
                    <a:gd name="T52" fmla="*/ 22 w 60"/>
                    <a:gd name="T5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48">
                      <a:moveTo>
                        <a:pt x="22" y="48"/>
                      </a:moveTo>
                      <a:cubicBezTo>
                        <a:pt x="22" y="45"/>
                        <a:pt x="21" y="43"/>
                        <a:pt x="23" y="41"/>
                      </a:cubicBezTo>
                      <a:cubicBezTo>
                        <a:pt x="25" y="40"/>
                        <a:pt x="28" y="39"/>
                        <a:pt x="29" y="37"/>
                      </a:cubicBezTo>
                      <a:cubicBezTo>
                        <a:pt x="30" y="37"/>
                        <a:pt x="32" y="37"/>
                        <a:pt x="33" y="37"/>
                      </a:cubicBezTo>
                      <a:cubicBezTo>
                        <a:pt x="34" y="36"/>
                        <a:pt x="36" y="36"/>
                        <a:pt x="38" y="35"/>
                      </a:cubicBezTo>
                      <a:cubicBezTo>
                        <a:pt x="39" y="34"/>
                        <a:pt x="39" y="33"/>
                        <a:pt x="40" y="32"/>
                      </a:cubicBezTo>
                      <a:cubicBezTo>
                        <a:pt x="41" y="31"/>
                        <a:pt x="44" y="32"/>
                        <a:pt x="45" y="31"/>
                      </a:cubicBezTo>
                      <a:cubicBezTo>
                        <a:pt x="46" y="30"/>
                        <a:pt x="46" y="29"/>
                        <a:pt x="46" y="28"/>
                      </a:cubicBezTo>
                      <a:cubicBezTo>
                        <a:pt x="46" y="26"/>
                        <a:pt x="49" y="26"/>
                        <a:pt x="50" y="25"/>
                      </a:cubicBezTo>
                      <a:cubicBezTo>
                        <a:pt x="51" y="24"/>
                        <a:pt x="51" y="23"/>
                        <a:pt x="53" y="23"/>
                      </a:cubicBezTo>
                      <a:cubicBezTo>
                        <a:pt x="54" y="23"/>
                        <a:pt x="57" y="24"/>
                        <a:pt x="58" y="24"/>
                      </a:cubicBezTo>
                      <a:cubicBezTo>
                        <a:pt x="60" y="23"/>
                        <a:pt x="56" y="17"/>
                        <a:pt x="56" y="16"/>
                      </a:cubicBezTo>
                      <a:cubicBezTo>
                        <a:pt x="56" y="14"/>
                        <a:pt x="56" y="12"/>
                        <a:pt x="56" y="10"/>
                      </a:cubicBezTo>
                      <a:cubicBezTo>
                        <a:pt x="55" y="9"/>
                        <a:pt x="55" y="8"/>
                        <a:pt x="55" y="7"/>
                      </a:cubicBezTo>
                      <a:cubicBezTo>
                        <a:pt x="53" y="7"/>
                        <a:pt x="52" y="6"/>
                        <a:pt x="51" y="6"/>
                      </a:cubicBezTo>
                      <a:cubicBezTo>
                        <a:pt x="50" y="5"/>
                        <a:pt x="48" y="6"/>
                        <a:pt x="47" y="6"/>
                      </a:cubicBezTo>
                      <a:cubicBezTo>
                        <a:pt x="46" y="5"/>
                        <a:pt x="44" y="6"/>
                        <a:pt x="42" y="6"/>
                      </a:cubicBezTo>
                      <a:cubicBezTo>
                        <a:pt x="40" y="6"/>
                        <a:pt x="36" y="0"/>
                        <a:pt x="35" y="4"/>
                      </a:cubicBezTo>
                      <a:cubicBezTo>
                        <a:pt x="34" y="7"/>
                        <a:pt x="33" y="10"/>
                        <a:pt x="30" y="13"/>
                      </a:cubicBezTo>
                      <a:cubicBezTo>
                        <a:pt x="27" y="16"/>
                        <a:pt x="23" y="16"/>
                        <a:pt x="20" y="19"/>
                      </a:cubicBezTo>
                      <a:cubicBezTo>
                        <a:pt x="18" y="21"/>
                        <a:pt x="17" y="24"/>
                        <a:pt x="16" y="27"/>
                      </a:cubicBezTo>
                      <a:cubicBezTo>
                        <a:pt x="16" y="29"/>
                        <a:pt x="17" y="32"/>
                        <a:pt x="16" y="35"/>
                      </a:cubicBezTo>
                      <a:cubicBezTo>
                        <a:pt x="15" y="36"/>
                        <a:pt x="14" y="38"/>
                        <a:pt x="14" y="39"/>
                      </a:cubicBezTo>
                      <a:cubicBezTo>
                        <a:pt x="13" y="41"/>
                        <a:pt x="11" y="41"/>
                        <a:pt x="9" y="42"/>
                      </a:cubicBezTo>
                      <a:cubicBezTo>
                        <a:pt x="8" y="43"/>
                        <a:pt x="7" y="44"/>
                        <a:pt x="5" y="45"/>
                      </a:cubicBezTo>
                      <a:cubicBezTo>
                        <a:pt x="4" y="46"/>
                        <a:pt x="2" y="46"/>
                        <a:pt x="0" y="48"/>
                      </a:cubicBezTo>
                      <a:lnTo>
                        <a:pt x="22" y="48"/>
                      </a:ln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775">
                  <a:extLst>
                    <a:ext uri="{FF2B5EF4-FFF2-40B4-BE49-F238E27FC236}">
                      <a16:creationId xmlns:a16="http://schemas.microsoft.com/office/drawing/2014/main" id="{8450BA21-D88B-417E-925E-D023CC1E2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5233" y="6138865"/>
                  <a:ext cx="1059431" cy="1069479"/>
                </a:xfrm>
                <a:custGeom>
                  <a:avLst/>
                  <a:gdLst>
                    <a:gd name="T0" fmla="*/ 35 w 104"/>
                    <a:gd name="T1" fmla="*/ 22 h 99"/>
                    <a:gd name="T2" fmla="*/ 36 w 104"/>
                    <a:gd name="T3" fmla="*/ 29 h 99"/>
                    <a:gd name="T4" fmla="*/ 31 w 104"/>
                    <a:gd name="T5" fmla="*/ 28 h 99"/>
                    <a:gd name="T6" fmla="*/ 29 w 104"/>
                    <a:gd name="T7" fmla="*/ 30 h 99"/>
                    <a:gd name="T8" fmla="*/ 26 w 104"/>
                    <a:gd name="T9" fmla="*/ 31 h 99"/>
                    <a:gd name="T10" fmla="*/ 24 w 104"/>
                    <a:gd name="T11" fmla="*/ 35 h 99"/>
                    <a:gd name="T12" fmla="*/ 20 w 104"/>
                    <a:gd name="T13" fmla="*/ 37 h 99"/>
                    <a:gd name="T14" fmla="*/ 17 w 104"/>
                    <a:gd name="T15" fmla="*/ 40 h 99"/>
                    <a:gd name="T16" fmla="*/ 11 w 104"/>
                    <a:gd name="T17" fmla="*/ 42 h 99"/>
                    <a:gd name="T18" fmla="*/ 8 w 104"/>
                    <a:gd name="T19" fmla="*/ 43 h 99"/>
                    <a:gd name="T20" fmla="*/ 4 w 104"/>
                    <a:gd name="T21" fmla="*/ 45 h 99"/>
                    <a:gd name="T22" fmla="*/ 1 w 104"/>
                    <a:gd name="T23" fmla="*/ 52 h 99"/>
                    <a:gd name="T24" fmla="*/ 2 w 104"/>
                    <a:gd name="T25" fmla="*/ 56 h 99"/>
                    <a:gd name="T26" fmla="*/ 6 w 104"/>
                    <a:gd name="T27" fmla="*/ 59 h 99"/>
                    <a:gd name="T28" fmla="*/ 37 w 104"/>
                    <a:gd name="T29" fmla="*/ 79 h 99"/>
                    <a:gd name="T30" fmla="*/ 48 w 104"/>
                    <a:gd name="T31" fmla="*/ 86 h 99"/>
                    <a:gd name="T32" fmla="*/ 49 w 104"/>
                    <a:gd name="T33" fmla="*/ 87 h 99"/>
                    <a:gd name="T34" fmla="*/ 58 w 104"/>
                    <a:gd name="T35" fmla="*/ 93 h 99"/>
                    <a:gd name="T36" fmla="*/ 61 w 104"/>
                    <a:gd name="T37" fmla="*/ 99 h 99"/>
                    <a:gd name="T38" fmla="*/ 67 w 104"/>
                    <a:gd name="T39" fmla="*/ 97 h 99"/>
                    <a:gd name="T40" fmla="*/ 72 w 104"/>
                    <a:gd name="T41" fmla="*/ 96 h 99"/>
                    <a:gd name="T42" fmla="*/ 85 w 104"/>
                    <a:gd name="T43" fmla="*/ 87 h 99"/>
                    <a:gd name="T44" fmla="*/ 100 w 104"/>
                    <a:gd name="T45" fmla="*/ 77 h 99"/>
                    <a:gd name="T46" fmla="*/ 104 w 104"/>
                    <a:gd name="T47" fmla="*/ 75 h 99"/>
                    <a:gd name="T48" fmla="*/ 97 w 104"/>
                    <a:gd name="T49" fmla="*/ 69 h 99"/>
                    <a:gd name="T50" fmla="*/ 94 w 104"/>
                    <a:gd name="T51" fmla="*/ 69 h 99"/>
                    <a:gd name="T52" fmla="*/ 92 w 104"/>
                    <a:gd name="T53" fmla="*/ 63 h 99"/>
                    <a:gd name="T54" fmla="*/ 92 w 104"/>
                    <a:gd name="T55" fmla="*/ 60 h 99"/>
                    <a:gd name="T56" fmla="*/ 93 w 104"/>
                    <a:gd name="T57" fmla="*/ 55 h 99"/>
                    <a:gd name="T58" fmla="*/ 93 w 104"/>
                    <a:gd name="T59" fmla="*/ 50 h 99"/>
                    <a:gd name="T60" fmla="*/ 93 w 104"/>
                    <a:gd name="T61" fmla="*/ 46 h 99"/>
                    <a:gd name="T62" fmla="*/ 92 w 104"/>
                    <a:gd name="T63" fmla="*/ 42 h 99"/>
                    <a:gd name="T64" fmla="*/ 91 w 104"/>
                    <a:gd name="T65" fmla="*/ 37 h 99"/>
                    <a:gd name="T66" fmla="*/ 87 w 104"/>
                    <a:gd name="T67" fmla="*/ 27 h 99"/>
                    <a:gd name="T68" fmla="*/ 82 w 104"/>
                    <a:gd name="T69" fmla="*/ 20 h 99"/>
                    <a:gd name="T70" fmla="*/ 85 w 104"/>
                    <a:gd name="T71" fmla="*/ 13 h 99"/>
                    <a:gd name="T72" fmla="*/ 86 w 104"/>
                    <a:gd name="T73" fmla="*/ 2 h 99"/>
                    <a:gd name="T74" fmla="*/ 84 w 104"/>
                    <a:gd name="T75" fmla="*/ 1 h 99"/>
                    <a:gd name="T76" fmla="*/ 81 w 104"/>
                    <a:gd name="T77" fmla="*/ 0 h 99"/>
                    <a:gd name="T78" fmla="*/ 79 w 104"/>
                    <a:gd name="T79" fmla="*/ 1 h 99"/>
                    <a:gd name="T80" fmla="*/ 75 w 104"/>
                    <a:gd name="T81" fmla="*/ 0 h 99"/>
                    <a:gd name="T82" fmla="*/ 72 w 104"/>
                    <a:gd name="T83" fmla="*/ 2 h 99"/>
                    <a:gd name="T84" fmla="*/ 68 w 104"/>
                    <a:gd name="T85" fmla="*/ 1 h 99"/>
                    <a:gd name="T86" fmla="*/ 61 w 104"/>
                    <a:gd name="T87" fmla="*/ 2 h 99"/>
                    <a:gd name="T88" fmla="*/ 46 w 104"/>
                    <a:gd name="T89" fmla="*/ 5 h 99"/>
                    <a:gd name="T90" fmla="*/ 43 w 104"/>
                    <a:gd name="T91" fmla="*/ 7 h 99"/>
                    <a:gd name="T92" fmla="*/ 39 w 104"/>
                    <a:gd name="T93" fmla="*/ 8 h 99"/>
                    <a:gd name="T94" fmla="*/ 34 w 104"/>
                    <a:gd name="T95" fmla="*/ 12 h 99"/>
                    <a:gd name="T96" fmla="*/ 35 w 104"/>
                    <a:gd name="T97" fmla="*/ 22 h 99"/>
                    <a:gd name="T98" fmla="*/ 35 w 104"/>
                    <a:gd name="T99" fmla="*/ 2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4" h="99">
                      <a:moveTo>
                        <a:pt x="35" y="22"/>
                      </a:moveTo>
                      <a:cubicBezTo>
                        <a:pt x="36" y="23"/>
                        <a:pt x="40" y="29"/>
                        <a:pt x="36" y="29"/>
                      </a:cubicBezTo>
                      <a:cubicBezTo>
                        <a:pt x="35" y="28"/>
                        <a:pt x="32" y="27"/>
                        <a:pt x="31" y="28"/>
                      </a:cubicBezTo>
                      <a:cubicBezTo>
                        <a:pt x="30" y="29"/>
                        <a:pt x="30" y="29"/>
                        <a:pt x="29" y="30"/>
                      </a:cubicBezTo>
                      <a:cubicBezTo>
                        <a:pt x="28" y="31"/>
                        <a:pt x="27" y="31"/>
                        <a:pt x="26" y="31"/>
                      </a:cubicBezTo>
                      <a:cubicBezTo>
                        <a:pt x="24" y="32"/>
                        <a:pt x="25" y="34"/>
                        <a:pt x="24" y="35"/>
                      </a:cubicBezTo>
                      <a:cubicBezTo>
                        <a:pt x="24" y="37"/>
                        <a:pt x="21" y="36"/>
                        <a:pt x="20" y="37"/>
                      </a:cubicBezTo>
                      <a:cubicBezTo>
                        <a:pt x="18" y="37"/>
                        <a:pt x="18" y="39"/>
                        <a:pt x="17" y="40"/>
                      </a:cubicBezTo>
                      <a:cubicBezTo>
                        <a:pt x="15" y="42"/>
                        <a:pt x="13" y="41"/>
                        <a:pt x="11" y="42"/>
                      </a:cubicBezTo>
                      <a:cubicBezTo>
                        <a:pt x="10" y="42"/>
                        <a:pt x="9" y="42"/>
                        <a:pt x="8" y="43"/>
                      </a:cubicBezTo>
                      <a:cubicBezTo>
                        <a:pt x="7" y="43"/>
                        <a:pt x="5" y="44"/>
                        <a:pt x="4" y="45"/>
                      </a:cubicBezTo>
                      <a:cubicBezTo>
                        <a:pt x="0" y="47"/>
                        <a:pt x="1" y="48"/>
                        <a:pt x="1" y="52"/>
                      </a:cubicBezTo>
                      <a:cubicBezTo>
                        <a:pt x="1" y="55"/>
                        <a:pt x="0" y="55"/>
                        <a:pt x="2" y="56"/>
                      </a:cubicBezTo>
                      <a:cubicBezTo>
                        <a:pt x="3" y="57"/>
                        <a:pt x="5" y="58"/>
                        <a:pt x="6" y="59"/>
                      </a:cubicBezTo>
                      <a:cubicBezTo>
                        <a:pt x="16" y="66"/>
                        <a:pt x="26" y="72"/>
                        <a:pt x="37" y="79"/>
                      </a:cubicBezTo>
                      <a:cubicBezTo>
                        <a:pt x="40" y="81"/>
                        <a:pt x="44" y="84"/>
                        <a:pt x="48" y="86"/>
                      </a:cubicBezTo>
                      <a:cubicBezTo>
                        <a:pt x="48" y="87"/>
                        <a:pt x="49" y="87"/>
                        <a:pt x="49" y="87"/>
                      </a:cubicBezTo>
                      <a:cubicBezTo>
                        <a:pt x="52" y="92"/>
                        <a:pt x="54" y="92"/>
                        <a:pt x="58" y="93"/>
                      </a:cubicBezTo>
                      <a:cubicBezTo>
                        <a:pt x="61" y="94"/>
                        <a:pt x="58" y="98"/>
                        <a:pt x="61" y="99"/>
                      </a:cubicBezTo>
                      <a:cubicBezTo>
                        <a:pt x="62" y="99"/>
                        <a:pt x="65" y="98"/>
                        <a:pt x="67" y="97"/>
                      </a:cubicBezTo>
                      <a:cubicBezTo>
                        <a:pt x="68" y="97"/>
                        <a:pt x="71" y="97"/>
                        <a:pt x="72" y="96"/>
                      </a:cubicBezTo>
                      <a:cubicBezTo>
                        <a:pt x="76" y="93"/>
                        <a:pt x="80" y="90"/>
                        <a:pt x="85" y="87"/>
                      </a:cubicBezTo>
                      <a:cubicBezTo>
                        <a:pt x="90" y="84"/>
                        <a:pt x="95" y="80"/>
                        <a:pt x="100" y="77"/>
                      </a:cubicBezTo>
                      <a:cubicBezTo>
                        <a:pt x="101" y="77"/>
                        <a:pt x="102" y="76"/>
                        <a:pt x="104" y="75"/>
                      </a:cubicBezTo>
                      <a:cubicBezTo>
                        <a:pt x="102" y="71"/>
                        <a:pt x="101" y="70"/>
                        <a:pt x="97" y="69"/>
                      </a:cubicBezTo>
                      <a:cubicBezTo>
                        <a:pt x="96" y="69"/>
                        <a:pt x="94" y="69"/>
                        <a:pt x="94" y="69"/>
                      </a:cubicBezTo>
                      <a:cubicBezTo>
                        <a:pt x="94" y="66"/>
                        <a:pt x="94" y="65"/>
                        <a:pt x="92" y="63"/>
                      </a:cubicBezTo>
                      <a:cubicBezTo>
                        <a:pt x="91" y="61"/>
                        <a:pt x="91" y="61"/>
                        <a:pt x="92" y="60"/>
                      </a:cubicBezTo>
                      <a:cubicBezTo>
                        <a:pt x="94" y="58"/>
                        <a:pt x="93" y="57"/>
                        <a:pt x="93" y="55"/>
                      </a:cubicBezTo>
                      <a:cubicBezTo>
                        <a:pt x="93" y="53"/>
                        <a:pt x="94" y="52"/>
                        <a:pt x="93" y="50"/>
                      </a:cubicBezTo>
                      <a:cubicBezTo>
                        <a:pt x="93" y="49"/>
                        <a:pt x="93" y="48"/>
                        <a:pt x="93" y="46"/>
                      </a:cubicBezTo>
                      <a:cubicBezTo>
                        <a:pt x="93" y="45"/>
                        <a:pt x="93" y="43"/>
                        <a:pt x="92" y="42"/>
                      </a:cubicBezTo>
                      <a:cubicBezTo>
                        <a:pt x="91" y="41"/>
                        <a:pt x="91" y="39"/>
                        <a:pt x="91" y="37"/>
                      </a:cubicBezTo>
                      <a:cubicBezTo>
                        <a:pt x="91" y="34"/>
                        <a:pt x="90" y="30"/>
                        <a:pt x="87" y="27"/>
                      </a:cubicBezTo>
                      <a:cubicBezTo>
                        <a:pt x="85" y="25"/>
                        <a:pt x="83" y="23"/>
                        <a:pt x="82" y="20"/>
                      </a:cubicBezTo>
                      <a:cubicBezTo>
                        <a:pt x="80" y="16"/>
                        <a:pt x="84" y="17"/>
                        <a:pt x="85" y="13"/>
                      </a:cubicBezTo>
                      <a:cubicBezTo>
                        <a:pt x="85" y="9"/>
                        <a:pt x="85" y="6"/>
                        <a:pt x="86" y="2"/>
                      </a:cubicBezTo>
                      <a:cubicBezTo>
                        <a:pt x="85" y="2"/>
                        <a:pt x="85" y="1"/>
                        <a:pt x="84" y="1"/>
                      </a:cubicBezTo>
                      <a:cubicBezTo>
                        <a:pt x="82" y="2"/>
                        <a:pt x="82" y="0"/>
                        <a:pt x="81" y="0"/>
                      </a:cubicBezTo>
                      <a:cubicBezTo>
                        <a:pt x="80" y="0"/>
                        <a:pt x="80" y="1"/>
                        <a:pt x="79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1"/>
                        <a:pt x="73" y="1"/>
                        <a:pt x="72" y="2"/>
                      </a:cubicBezTo>
                      <a:cubicBezTo>
                        <a:pt x="70" y="3"/>
                        <a:pt x="70" y="2"/>
                        <a:pt x="68" y="1"/>
                      </a:cubicBezTo>
                      <a:cubicBezTo>
                        <a:pt x="66" y="1"/>
                        <a:pt x="63" y="1"/>
                        <a:pt x="61" y="2"/>
                      </a:cubicBezTo>
                      <a:cubicBezTo>
                        <a:pt x="56" y="3"/>
                        <a:pt x="51" y="3"/>
                        <a:pt x="46" y="5"/>
                      </a:cubicBezTo>
                      <a:cubicBezTo>
                        <a:pt x="45" y="6"/>
                        <a:pt x="44" y="7"/>
                        <a:pt x="43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7" y="9"/>
                        <a:pt x="37" y="12"/>
                        <a:pt x="34" y="12"/>
                      </a:cubicBezTo>
                      <a:cubicBezTo>
                        <a:pt x="35" y="15"/>
                        <a:pt x="35" y="18"/>
                        <a:pt x="35" y="22"/>
                      </a:cubicBezTo>
                      <a:cubicBezTo>
                        <a:pt x="36" y="23"/>
                        <a:pt x="35" y="20"/>
                        <a:pt x="35" y="2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7D70438-202D-48E8-AF09-27D0EE2086B0}"/>
                </a:ext>
              </a:extLst>
            </p:cNvPr>
            <p:cNvGrpSpPr/>
            <p:nvPr/>
          </p:nvGrpSpPr>
          <p:grpSpPr>
            <a:xfrm>
              <a:off x="8293130" y="4315029"/>
              <a:ext cx="6282081" cy="7017659"/>
              <a:chOff x="3070403" y="2085909"/>
              <a:chExt cx="7991034" cy="9544182"/>
            </a:xfrm>
            <a:grpFill/>
          </p:grpSpPr>
          <p:sp>
            <p:nvSpPr>
              <p:cNvPr id="114" name="Freeform 776">
                <a:extLst>
                  <a:ext uri="{FF2B5EF4-FFF2-40B4-BE49-F238E27FC236}">
                    <a16:creationId xmlns:a16="http://schemas.microsoft.com/office/drawing/2014/main" id="{503B85F3-9AAE-457B-B047-DEE0F2B32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2389" y="2085909"/>
                <a:ext cx="3119048" cy="2459804"/>
              </a:xfrm>
              <a:custGeom>
                <a:avLst/>
                <a:gdLst>
                  <a:gd name="T0" fmla="*/ 33 w 305"/>
                  <a:gd name="T1" fmla="*/ 54 h 227"/>
                  <a:gd name="T2" fmla="*/ 1 w 305"/>
                  <a:gd name="T3" fmla="*/ 63 h 227"/>
                  <a:gd name="T4" fmla="*/ 19 w 305"/>
                  <a:gd name="T5" fmla="*/ 72 h 227"/>
                  <a:gd name="T6" fmla="*/ 24 w 305"/>
                  <a:gd name="T7" fmla="*/ 75 h 227"/>
                  <a:gd name="T8" fmla="*/ 20 w 305"/>
                  <a:gd name="T9" fmla="*/ 81 h 227"/>
                  <a:gd name="T10" fmla="*/ 36 w 305"/>
                  <a:gd name="T11" fmla="*/ 86 h 227"/>
                  <a:gd name="T12" fmla="*/ 73 w 305"/>
                  <a:gd name="T13" fmla="*/ 93 h 227"/>
                  <a:gd name="T14" fmla="*/ 87 w 305"/>
                  <a:gd name="T15" fmla="*/ 112 h 227"/>
                  <a:gd name="T16" fmla="*/ 88 w 305"/>
                  <a:gd name="T17" fmla="*/ 122 h 227"/>
                  <a:gd name="T18" fmla="*/ 89 w 305"/>
                  <a:gd name="T19" fmla="*/ 131 h 227"/>
                  <a:gd name="T20" fmla="*/ 104 w 305"/>
                  <a:gd name="T21" fmla="*/ 129 h 227"/>
                  <a:gd name="T22" fmla="*/ 106 w 305"/>
                  <a:gd name="T23" fmla="*/ 135 h 227"/>
                  <a:gd name="T24" fmla="*/ 106 w 305"/>
                  <a:gd name="T25" fmla="*/ 144 h 227"/>
                  <a:gd name="T26" fmla="*/ 109 w 305"/>
                  <a:gd name="T27" fmla="*/ 155 h 227"/>
                  <a:gd name="T28" fmla="*/ 106 w 305"/>
                  <a:gd name="T29" fmla="*/ 160 h 227"/>
                  <a:gd name="T30" fmla="*/ 100 w 305"/>
                  <a:gd name="T31" fmla="*/ 162 h 227"/>
                  <a:gd name="T32" fmla="*/ 112 w 305"/>
                  <a:gd name="T33" fmla="*/ 165 h 227"/>
                  <a:gd name="T34" fmla="*/ 112 w 305"/>
                  <a:gd name="T35" fmla="*/ 169 h 227"/>
                  <a:gd name="T36" fmla="*/ 107 w 305"/>
                  <a:gd name="T37" fmla="*/ 172 h 227"/>
                  <a:gd name="T38" fmla="*/ 107 w 305"/>
                  <a:gd name="T39" fmla="*/ 180 h 227"/>
                  <a:gd name="T40" fmla="*/ 110 w 305"/>
                  <a:gd name="T41" fmla="*/ 192 h 227"/>
                  <a:gd name="T42" fmla="*/ 114 w 305"/>
                  <a:gd name="T43" fmla="*/ 193 h 227"/>
                  <a:gd name="T44" fmla="*/ 120 w 305"/>
                  <a:gd name="T45" fmla="*/ 210 h 227"/>
                  <a:gd name="T46" fmla="*/ 138 w 305"/>
                  <a:gd name="T47" fmla="*/ 219 h 227"/>
                  <a:gd name="T48" fmla="*/ 142 w 305"/>
                  <a:gd name="T49" fmla="*/ 224 h 227"/>
                  <a:gd name="T50" fmla="*/ 151 w 305"/>
                  <a:gd name="T51" fmla="*/ 214 h 227"/>
                  <a:gd name="T52" fmla="*/ 156 w 305"/>
                  <a:gd name="T53" fmla="*/ 200 h 227"/>
                  <a:gd name="T54" fmla="*/ 163 w 305"/>
                  <a:gd name="T55" fmla="*/ 192 h 227"/>
                  <a:gd name="T56" fmla="*/ 173 w 305"/>
                  <a:gd name="T57" fmla="*/ 179 h 227"/>
                  <a:gd name="T58" fmla="*/ 193 w 305"/>
                  <a:gd name="T59" fmla="*/ 173 h 227"/>
                  <a:gd name="T60" fmla="*/ 216 w 305"/>
                  <a:gd name="T61" fmla="*/ 160 h 227"/>
                  <a:gd name="T62" fmla="*/ 232 w 305"/>
                  <a:gd name="T63" fmla="*/ 142 h 227"/>
                  <a:gd name="T64" fmla="*/ 234 w 305"/>
                  <a:gd name="T65" fmla="*/ 130 h 227"/>
                  <a:gd name="T66" fmla="*/ 253 w 305"/>
                  <a:gd name="T67" fmla="*/ 129 h 227"/>
                  <a:gd name="T68" fmla="*/ 233 w 305"/>
                  <a:gd name="T69" fmla="*/ 119 h 227"/>
                  <a:gd name="T70" fmla="*/ 238 w 305"/>
                  <a:gd name="T71" fmla="*/ 113 h 227"/>
                  <a:gd name="T72" fmla="*/ 262 w 305"/>
                  <a:gd name="T73" fmla="*/ 112 h 227"/>
                  <a:gd name="T74" fmla="*/ 258 w 305"/>
                  <a:gd name="T75" fmla="*/ 106 h 227"/>
                  <a:gd name="T76" fmla="*/ 266 w 305"/>
                  <a:gd name="T77" fmla="*/ 95 h 227"/>
                  <a:gd name="T78" fmla="*/ 253 w 305"/>
                  <a:gd name="T79" fmla="*/ 80 h 227"/>
                  <a:gd name="T80" fmla="*/ 263 w 305"/>
                  <a:gd name="T81" fmla="*/ 66 h 227"/>
                  <a:gd name="T82" fmla="*/ 268 w 305"/>
                  <a:gd name="T83" fmla="*/ 51 h 227"/>
                  <a:gd name="T84" fmla="*/ 283 w 305"/>
                  <a:gd name="T85" fmla="*/ 38 h 227"/>
                  <a:gd name="T86" fmla="*/ 291 w 305"/>
                  <a:gd name="T87" fmla="*/ 33 h 227"/>
                  <a:gd name="T88" fmla="*/ 259 w 305"/>
                  <a:gd name="T89" fmla="*/ 28 h 227"/>
                  <a:gd name="T90" fmla="*/ 238 w 305"/>
                  <a:gd name="T91" fmla="*/ 21 h 227"/>
                  <a:gd name="T92" fmla="*/ 256 w 305"/>
                  <a:gd name="T93" fmla="*/ 14 h 227"/>
                  <a:gd name="T94" fmla="*/ 206 w 305"/>
                  <a:gd name="T95" fmla="*/ 8 h 227"/>
                  <a:gd name="T96" fmla="*/ 213 w 305"/>
                  <a:gd name="T97" fmla="*/ 0 h 227"/>
                  <a:gd name="T98" fmla="*/ 173 w 305"/>
                  <a:gd name="T99" fmla="*/ 8 h 227"/>
                  <a:gd name="T100" fmla="*/ 155 w 305"/>
                  <a:gd name="T101" fmla="*/ 10 h 227"/>
                  <a:gd name="T102" fmla="*/ 154 w 305"/>
                  <a:gd name="T103" fmla="*/ 11 h 227"/>
                  <a:gd name="T104" fmla="*/ 140 w 305"/>
                  <a:gd name="T105" fmla="*/ 14 h 227"/>
                  <a:gd name="T106" fmla="*/ 111 w 305"/>
                  <a:gd name="T107" fmla="*/ 14 h 227"/>
                  <a:gd name="T108" fmla="*/ 98 w 305"/>
                  <a:gd name="T109" fmla="*/ 23 h 227"/>
                  <a:gd name="T110" fmla="*/ 73 w 305"/>
                  <a:gd name="T111" fmla="*/ 21 h 227"/>
                  <a:gd name="T112" fmla="*/ 55 w 305"/>
                  <a:gd name="T113" fmla="*/ 3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227">
                    <a:moveTo>
                      <a:pt x="32" y="37"/>
                    </a:moveTo>
                    <a:cubicBezTo>
                      <a:pt x="31" y="38"/>
                      <a:pt x="26" y="40"/>
                      <a:pt x="27" y="41"/>
                    </a:cubicBezTo>
                    <a:cubicBezTo>
                      <a:pt x="28" y="42"/>
                      <a:pt x="30" y="42"/>
                      <a:pt x="32" y="43"/>
                    </a:cubicBezTo>
                    <a:cubicBezTo>
                      <a:pt x="34" y="43"/>
                      <a:pt x="36" y="43"/>
                      <a:pt x="39" y="43"/>
                    </a:cubicBezTo>
                    <a:cubicBezTo>
                      <a:pt x="39" y="43"/>
                      <a:pt x="44" y="42"/>
                      <a:pt x="45" y="42"/>
                    </a:cubicBezTo>
                    <a:cubicBezTo>
                      <a:pt x="44" y="42"/>
                      <a:pt x="42" y="43"/>
                      <a:pt x="41" y="44"/>
                    </a:cubicBezTo>
                    <a:cubicBezTo>
                      <a:pt x="40" y="45"/>
                      <a:pt x="39" y="46"/>
                      <a:pt x="40" y="48"/>
                    </a:cubicBezTo>
                    <a:cubicBezTo>
                      <a:pt x="42" y="50"/>
                      <a:pt x="36" y="55"/>
                      <a:pt x="33" y="54"/>
                    </a:cubicBezTo>
                    <a:cubicBezTo>
                      <a:pt x="32" y="53"/>
                      <a:pt x="30" y="54"/>
                      <a:pt x="28" y="54"/>
                    </a:cubicBezTo>
                    <a:cubicBezTo>
                      <a:pt x="27" y="53"/>
                      <a:pt x="25" y="54"/>
                      <a:pt x="24" y="54"/>
                    </a:cubicBezTo>
                    <a:cubicBezTo>
                      <a:pt x="23" y="54"/>
                      <a:pt x="21" y="54"/>
                      <a:pt x="20" y="56"/>
                    </a:cubicBezTo>
                    <a:cubicBezTo>
                      <a:pt x="19" y="57"/>
                      <a:pt x="18" y="57"/>
                      <a:pt x="16" y="57"/>
                    </a:cubicBezTo>
                    <a:cubicBezTo>
                      <a:pt x="13" y="58"/>
                      <a:pt x="10" y="59"/>
                      <a:pt x="7" y="59"/>
                    </a:cubicBezTo>
                    <a:cubicBezTo>
                      <a:pt x="6" y="59"/>
                      <a:pt x="4" y="58"/>
                      <a:pt x="4" y="59"/>
                    </a:cubicBezTo>
                    <a:cubicBezTo>
                      <a:pt x="3" y="60"/>
                      <a:pt x="0" y="60"/>
                      <a:pt x="0" y="62"/>
                    </a:cubicBezTo>
                    <a:cubicBezTo>
                      <a:pt x="0" y="63"/>
                      <a:pt x="1" y="62"/>
                      <a:pt x="1" y="63"/>
                    </a:cubicBezTo>
                    <a:cubicBezTo>
                      <a:pt x="1" y="63"/>
                      <a:pt x="0" y="64"/>
                      <a:pt x="0" y="64"/>
                    </a:cubicBezTo>
                    <a:cubicBezTo>
                      <a:pt x="0" y="65"/>
                      <a:pt x="2" y="67"/>
                      <a:pt x="3" y="68"/>
                    </a:cubicBezTo>
                    <a:cubicBezTo>
                      <a:pt x="3" y="68"/>
                      <a:pt x="4" y="67"/>
                      <a:pt x="4" y="67"/>
                    </a:cubicBezTo>
                    <a:cubicBezTo>
                      <a:pt x="5" y="66"/>
                      <a:pt x="6" y="67"/>
                      <a:pt x="7" y="68"/>
                    </a:cubicBezTo>
                    <a:cubicBezTo>
                      <a:pt x="8" y="68"/>
                      <a:pt x="13" y="69"/>
                      <a:pt x="13" y="67"/>
                    </a:cubicBezTo>
                    <a:cubicBezTo>
                      <a:pt x="13" y="68"/>
                      <a:pt x="12" y="68"/>
                      <a:pt x="13" y="69"/>
                    </a:cubicBezTo>
                    <a:cubicBezTo>
                      <a:pt x="13" y="70"/>
                      <a:pt x="15" y="71"/>
                      <a:pt x="16" y="71"/>
                    </a:cubicBezTo>
                    <a:cubicBezTo>
                      <a:pt x="17" y="72"/>
                      <a:pt x="18" y="72"/>
                      <a:pt x="19" y="72"/>
                    </a:cubicBezTo>
                    <a:cubicBezTo>
                      <a:pt x="21" y="72"/>
                      <a:pt x="21" y="70"/>
                      <a:pt x="22" y="71"/>
                    </a:cubicBezTo>
                    <a:cubicBezTo>
                      <a:pt x="24" y="71"/>
                      <a:pt x="27" y="71"/>
                      <a:pt x="28" y="71"/>
                    </a:cubicBezTo>
                    <a:cubicBezTo>
                      <a:pt x="29" y="71"/>
                      <a:pt x="29" y="70"/>
                      <a:pt x="30" y="69"/>
                    </a:cubicBezTo>
                    <a:cubicBezTo>
                      <a:pt x="31" y="69"/>
                      <a:pt x="34" y="71"/>
                      <a:pt x="34" y="72"/>
                    </a:cubicBezTo>
                    <a:cubicBezTo>
                      <a:pt x="34" y="73"/>
                      <a:pt x="24" y="72"/>
                      <a:pt x="22" y="73"/>
                    </a:cubicBezTo>
                    <a:cubicBezTo>
                      <a:pt x="20" y="73"/>
                      <a:pt x="23" y="74"/>
                      <a:pt x="24" y="74"/>
                    </a:cubicBezTo>
                    <a:cubicBezTo>
                      <a:pt x="26" y="75"/>
                      <a:pt x="27" y="74"/>
                      <a:pt x="29" y="75"/>
                    </a:cubicBezTo>
                    <a:cubicBezTo>
                      <a:pt x="28" y="74"/>
                      <a:pt x="26" y="75"/>
                      <a:pt x="24" y="75"/>
                    </a:cubicBezTo>
                    <a:cubicBezTo>
                      <a:pt x="21" y="75"/>
                      <a:pt x="18" y="74"/>
                      <a:pt x="15" y="74"/>
                    </a:cubicBezTo>
                    <a:cubicBezTo>
                      <a:pt x="13" y="74"/>
                      <a:pt x="9" y="74"/>
                      <a:pt x="9" y="76"/>
                    </a:cubicBezTo>
                    <a:cubicBezTo>
                      <a:pt x="8" y="77"/>
                      <a:pt x="11" y="78"/>
                      <a:pt x="12" y="78"/>
                    </a:cubicBezTo>
                    <a:cubicBezTo>
                      <a:pt x="13" y="78"/>
                      <a:pt x="15" y="77"/>
                      <a:pt x="15" y="77"/>
                    </a:cubicBezTo>
                    <a:cubicBezTo>
                      <a:pt x="16" y="78"/>
                      <a:pt x="15" y="78"/>
                      <a:pt x="15" y="79"/>
                    </a:cubicBezTo>
                    <a:cubicBezTo>
                      <a:pt x="16" y="80"/>
                      <a:pt x="18" y="80"/>
                      <a:pt x="19" y="80"/>
                    </a:cubicBezTo>
                    <a:cubicBezTo>
                      <a:pt x="21" y="80"/>
                      <a:pt x="23" y="80"/>
                      <a:pt x="25" y="80"/>
                    </a:cubicBezTo>
                    <a:cubicBezTo>
                      <a:pt x="25" y="80"/>
                      <a:pt x="21" y="81"/>
                      <a:pt x="20" y="81"/>
                    </a:cubicBezTo>
                    <a:cubicBezTo>
                      <a:pt x="16" y="82"/>
                      <a:pt x="19" y="84"/>
                      <a:pt x="21" y="85"/>
                    </a:cubicBezTo>
                    <a:cubicBezTo>
                      <a:pt x="23" y="86"/>
                      <a:pt x="25" y="86"/>
                      <a:pt x="27" y="87"/>
                    </a:cubicBezTo>
                    <a:cubicBezTo>
                      <a:pt x="27" y="87"/>
                      <a:pt x="31" y="87"/>
                      <a:pt x="31" y="87"/>
                    </a:cubicBezTo>
                    <a:cubicBezTo>
                      <a:pt x="31" y="87"/>
                      <a:pt x="29" y="86"/>
                      <a:pt x="29" y="85"/>
                    </a:cubicBezTo>
                    <a:cubicBezTo>
                      <a:pt x="29" y="84"/>
                      <a:pt x="31" y="85"/>
                      <a:pt x="31" y="85"/>
                    </a:cubicBezTo>
                    <a:cubicBezTo>
                      <a:pt x="32" y="86"/>
                      <a:pt x="33" y="85"/>
                      <a:pt x="34" y="84"/>
                    </a:cubicBezTo>
                    <a:cubicBezTo>
                      <a:pt x="34" y="84"/>
                      <a:pt x="35" y="83"/>
                      <a:pt x="36" y="83"/>
                    </a:cubicBezTo>
                    <a:cubicBezTo>
                      <a:pt x="37" y="84"/>
                      <a:pt x="36" y="86"/>
                      <a:pt x="36" y="86"/>
                    </a:cubicBezTo>
                    <a:cubicBezTo>
                      <a:pt x="37" y="87"/>
                      <a:pt x="40" y="85"/>
                      <a:pt x="41" y="85"/>
                    </a:cubicBezTo>
                    <a:cubicBezTo>
                      <a:pt x="43" y="84"/>
                      <a:pt x="43" y="84"/>
                      <a:pt x="44" y="85"/>
                    </a:cubicBezTo>
                    <a:cubicBezTo>
                      <a:pt x="45" y="86"/>
                      <a:pt x="46" y="84"/>
                      <a:pt x="47" y="84"/>
                    </a:cubicBezTo>
                    <a:cubicBezTo>
                      <a:pt x="48" y="83"/>
                      <a:pt x="50" y="84"/>
                      <a:pt x="51" y="84"/>
                    </a:cubicBezTo>
                    <a:cubicBezTo>
                      <a:pt x="54" y="84"/>
                      <a:pt x="58" y="85"/>
                      <a:pt x="61" y="86"/>
                    </a:cubicBezTo>
                    <a:cubicBezTo>
                      <a:pt x="63" y="86"/>
                      <a:pt x="65" y="88"/>
                      <a:pt x="67" y="88"/>
                    </a:cubicBezTo>
                    <a:cubicBezTo>
                      <a:pt x="69" y="88"/>
                      <a:pt x="71" y="89"/>
                      <a:pt x="72" y="90"/>
                    </a:cubicBezTo>
                    <a:cubicBezTo>
                      <a:pt x="74" y="91"/>
                      <a:pt x="73" y="92"/>
                      <a:pt x="73" y="93"/>
                    </a:cubicBezTo>
                    <a:cubicBezTo>
                      <a:pt x="73" y="94"/>
                      <a:pt x="75" y="96"/>
                      <a:pt x="76" y="96"/>
                    </a:cubicBezTo>
                    <a:cubicBezTo>
                      <a:pt x="77" y="97"/>
                      <a:pt x="79" y="96"/>
                      <a:pt x="80" y="97"/>
                    </a:cubicBezTo>
                    <a:cubicBezTo>
                      <a:pt x="80" y="99"/>
                      <a:pt x="82" y="100"/>
                      <a:pt x="83" y="101"/>
                    </a:cubicBezTo>
                    <a:cubicBezTo>
                      <a:pt x="84" y="102"/>
                      <a:pt x="83" y="104"/>
                      <a:pt x="84" y="105"/>
                    </a:cubicBezTo>
                    <a:cubicBezTo>
                      <a:pt x="84" y="106"/>
                      <a:pt x="86" y="107"/>
                      <a:pt x="86" y="109"/>
                    </a:cubicBezTo>
                    <a:cubicBezTo>
                      <a:pt x="86" y="110"/>
                      <a:pt x="85" y="110"/>
                      <a:pt x="86" y="111"/>
                    </a:cubicBezTo>
                    <a:cubicBezTo>
                      <a:pt x="86" y="111"/>
                      <a:pt x="87" y="112"/>
                      <a:pt x="87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90" y="113"/>
                      <a:pt x="89" y="114"/>
                    </a:cubicBezTo>
                    <a:cubicBezTo>
                      <a:pt x="88" y="115"/>
                      <a:pt x="88" y="115"/>
                      <a:pt x="88" y="117"/>
                    </a:cubicBezTo>
                    <a:cubicBezTo>
                      <a:pt x="88" y="116"/>
                      <a:pt x="90" y="115"/>
                      <a:pt x="91" y="117"/>
                    </a:cubicBezTo>
                    <a:cubicBezTo>
                      <a:pt x="91" y="118"/>
                      <a:pt x="91" y="118"/>
                      <a:pt x="91" y="119"/>
                    </a:cubicBezTo>
                    <a:cubicBezTo>
                      <a:pt x="91" y="119"/>
                      <a:pt x="91" y="121"/>
                      <a:pt x="91" y="120"/>
                    </a:cubicBezTo>
                    <a:cubicBezTo>
                      <a:pt x="91" y="121"/>
                      <a:pt x="93" y="121"/>
                      <a:pt x="93" y="121"/>
                    </a:cubicBezTo>
                    <a:cubicBezTo>
                      <a:pt x="92" y="120"/>
                      <a:pt x="89" y="126"/>
                      <a:pt x="90" y="122"/>
                    </a:cubicBezTo>
                    <a:cubicBezTo>
                      <a:pt x="90" y="122"/>
                      <a:pt x="88" y="121"/>
                      <a:pt x="88" y="122"/>
                    </a:cubicBezTo>
                    <a:cubicBezTo>
                      <a:pt x="88" y="122"/>
                      <a:pt x="89" y="122"/>
                      <a:pt x="89" y="122"/>
                    </a:cubicBezTo>
                    <a:cubicBezTo>
                      <a:pt x="89" y="123"/>
                      <a:pt x="86" y="123"/>
                      <a:pt x="87" y="124"/>
                    </a:cubicBezTo>
                    <a:cubicBezTo>
                      <a:pt x="87" y="124"/>
                      <a:pt x="90" y="125"/>
                      <a:pt x="89" y="125"/>
                    </a:cubicBezTo>
                    <a:cubicBezTo>
                      <a:pt x="87" y="127"/>
                      <a:pt x="91" y="127"/>
                      <a:pt x="92" y="126"/>
                    </a:cubicBezTo>
                    <a:cubicBezTo>
                      <a:pt x="91" y="127"/>
                      <a:pt x="90" y="127"/>
                      <a:pt x="88" y="127"/>
                    </a:cubicBezTo>
                    <a:cubicBezTo>
                      <a:pt x="88" y="127"/>
                      <a:pt x="86" y="129"/>
                      <a:pt x="86" y="129"/>
                    </a:cubicBezTo>
                    <a:cubicBezTo>
                      <a:pt x="86" y="129"/>
                      <a:pt x="87" y="130"/>
                      <a:pt x="87" y="130"/>
                    </a:cubicBezTo>
                    <a:cubicBezTo>
                      <a:pt x="89" y="131"/>
                      <a:pt x="88" y="131"/>
                      <a:pt x="89" y="131"/>
                    </a:cubicBezTo>
                    <a:cubicBezTo>
                      <a:pt x="90" y="131"/>
                      <a:pt x="94" y="133"/>
                      <a:pt x="95" y="131"/>
                    </a:cubicBezTo>
                    <a:cubicBezTo>
                      <a:pt x="95" y="128"/>
                      <a:pt x="97" y="129"/>
                      <a:pt x="98" y="128"/>
                    </a:cubicBezTo>
                    <a:cubicBezTo>
                      <a:pt x="98" y="128"/>
                      <a:pt x="96" y="122"/>
                      <a:pt x="96" y="122"/>
                    </a:cubicBezTo>
                    <a:cubicBezTo>
                      <a:pt x="96" y="123"/>
                      <a:pt x="98" y="126"/>
                      <a:pt x="98" y="126"/>
                    </a:cubicBezTo>
                    <a:cubicBezTo>
                      <a:pt x="99" y="128"/>
                      <a:pt x="100" y="126"/>
                      <a:pt x="101" y="126"/>
                    </a:cubicBezTo>
                    <a:cubicBezTo>
                      <a:pt x="101" y="126"/>
                      <a:pt x="98" y="130"/>
                      <a:pt x="98" y="130"/>
                    </a:cubicBezTo>
                    <a:cubicBezTo>
                      <a:pt x="98" y="130"/>
                      <a:pt x="102" y="129"/>
                      <a:pt x="102" y="129"/>
                    </a:cubicBezTo>
                    <a:cubicBezTo>
                      <a:pt x="103" y="129"/>
                      <a:pt x="104" y="129"/>
                      <a:pt x="104" y="129"/>
                    </a:cubicBezTo>
                    <a:cubicBezTo>
                      <a:pt x="105" y="129"/>
                      <a:pt x="106" y="128"/>
                      <a:pt x="107" y="128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4" y="130"/>
                      <a:pt x="102" y="130"/>
                      <a:pt x="101" y="131"/>
                    </a:cubicBezTo>
                    <a:cubicBezTo>
                      <a:pt x="100" y="132"/>
                      <a:pt x="103" y="131"/>
                      <a:pt x="103" y="131"/>
                    </a:cubicBezTo>
                    <a:cubicBezTo>
                      <a:pt x="105" y="131"/>
                      <a:pt x="107" y="131"/>
                      <a:pt x="109" y="131"/>
                    </a:cubicBezTo>
                    <a:cubicBezTo>
                      <a:pt x="108" y="131"/>
                      <a:pt x="104" y="131"/>
                      <a:pt x="104" y="132"/>
                    </a:cubicBezTo>
                    <a:cubicBezTo>
                      <a:pt x="104" y="132"/>
                      <a:pt x="106" y="133"/>
                      <a:pt x="106" y="134"/>
                    </a:cubicBezTo>
                    <a:cubicBezTo>
                      <a:pt x="106" y="134"/>
                      <a:pt x="106" y="135"/>
                      <a:pt x="106" y="135"/>
                    </a:cubicBezTo>
                    <a:cubicBezTo>
                      <a:pt x="106" y="136"/>
                      <a:pt x="105" y="136"/>
                      <a:pt x="106" y="137"/>
                    </a:cubicBezTo>
                    <a:cubicBezTo>
                      <a:pt x="106" y="137"/>
                      <a:pt x="108" y="136"/>
                      <a:pt x="109" y="136"/>
                    </a:cubicBezTo>
                    <a:cubicBezTo>
                      <a:pt x="110" y="136"/>
                      <a:pt x="109" y="136"/>
                      <a:pt x="110" y="137"/>
                    </a:cubicBezTo>
                    <a:cubicBezTo>
                      <a:pt x="111" y="138"/>
                      <a:pt x="111" y="139"/>
                      <a:pt x="112" y="140"/>
                    </a:cubicBezTo>
                    <a:cubicBezTo>
                      <a:pt x="112" y="141"/>
                      <a:pt x="109" y="141"/>
                      <a:pt x="109" y="141"/>
                    </a:cubicBezTo>
                    <a:cubicBezTo>
                      <a:pt x="105" y="138"/>
                      <a:pt x="99" y="136"/>
                      <a:pt x="95" y="137"/>
                    </a:cubicBezTo>
                    <a:cubicBezTo>
                      <a:pt x="91" y="137"/>
                      <a:pt x="96" y="140"/>
                      <a:pt x="98" y="140"/>
                    </a:cubicBezTo>
                    <a:cubicBezTo>
                      <a:pt x="101" y="141"/>
                      <a:pt x="103" y="144"/>
                      <a:pt x="106" y="144"/>
                    </a:cubicBezTo>
                    <a:cubicBezTo>
                      <a:pt x="107" y="144"/>
                      <a:pt x="108" y="143"/>
                      <a:pt x="110" y="143"/>
                    </a:cubicBezTo>
                    <a:cubicBezTo>
                      <a:pt x="110" y="144"/>
                      <a:pt x="113" y="144"/>
                      <a:pt x="113" y="144"/>
                    </a:cubicBezTo>
                    <a:cubicBezTo>
                      <a:pt x="114" y="145"/>
                      <a:pt x="113" y="146"/>
                      <a:pt x="113" y="146"/>
                    </a:cubicBezTo>
                    <a:cubicBezTo>
                      <a:pt x="110" y="147"/>
                      <a:pt x="114" y="148"/>
                      <a:pt x="113" y="149"/>
                    </a:cubicBezTo>
                    <a:cubicBezTo>
                      <a:pt x="113" y="150"/>
                      <a:pt x="111" y="149"/>
                      <a:pt x="111" y="151"/>
                    </a:cubicBezTo>
                    <a:cubicBezTo>
                      <a:pt x="111" y="152"/>
                      <a:pt x="113" y="152"/>
                      <a:pt x="113" y="152"/>
                    </a:cubicBezTo>
                    <a:cubicBezTo>
                      <a:pt x="112" y="153"/>
                      <a:pt x="110" y="151"/>
                      <a:pt x="110" y="152"/>
                    </a:cubicBezTo>
                    <a:cubicBezTo>
                      <a:pt x="109" y="153"/>
                      <a:pt x="109" y="154"/>
                      <a:pt x="109" y="155"/>
                    </a:cubicBezTo>
                    <a:cubicBezTo>
                      <a:pt x="109" y="155"/>
                      <a:pt x="111" y="155"/>
                      <a:pt x="111" y="155"/>
                    </a:cubicBezTo>
                    <a:cubicBezTo>
                      <a:pt x="111" y="156"/>
                      <a:pt x="109" y="157"/>
                      <a:pt x="108" y="157"/>
                    </a:cubicBezTo>
                    <a:cubicBezTo>
                      <a:pt x="107" y="157"/>
                      <a:pt x="106" y="157"/>
                      <a:pt x="105" y="157"/>
                    </a:cubicBezTo>
                    <a:cubicBezTo>
                      <a:pt x="104" y="156"/>
                      <a:pt x="103" y="156"/>
                      <a:pt x="102" y="157"/>
                    </a:cubicBezTo>
                    <a:cubicBezTo>
                      <a:pt x="101" y="158"/>
                      <a:pt x="101" y="157"/>
                      <a:pt x="100" y="158"/>
                    </a:cubicBezTo>
                    <a:cubicBezTo>
                      <a:pt x="100" y="158"/>
                      <a:pt x="103" y="161"/>
                      <a:pt x="104" y="161"/>
                    </a:cubicBezTo>
                    <a:cubicBezTo>
                      <a:pt x="104" y="160"/>
                      <a:pt x="104" y="160"/>
                      <a:pt x="103" y="160"/>
                    </a:cubicBezTo>
                    <a:cubicBezTo>
                      <a:pt x="103" y="160"/>
                      <a:pt x="106" y="160"/>
                      <a:pt x="106" y="160"/>
                    </a:cubicBezTo>
                    <a:cubicBezTo>
                      <a:pt x="106" y="160"/>
                      <a:pt x="111" y="158"/>
                      <a:pt x="111" y="159"/>
                    </a:cubicBezTo>
                    <a:cubicBezTo>
                      <a:pt x="110" y="159"/>
                      <a:pt x="109" y="159"/>
                      <a:pt x="108" y="160"/>
                    </a:cubicBezTo>
                    <a:cubicBezTo>
                      <a:pt x="109" y="159"/>
                      <a:pt x="111" y="161"/>
                      <a:pt x="110" y="161"/>
                    </a:cubicBezTo>
                    <a:cubicBezTo>
                      <a:pt x="111" y="161"/>
                      <a:pt x="114" y="162"/>
                      <a:pt x="115" y="162"/>
                    </a:cubicBezTo>
                    <a:cubicBezTo>
                      <a:pt x="114" y="162"/>
                      <a:pt x="112" y="162"/>
                      <a:pt x="112" y="162"/>
                    </a:cubicBezTo>
                    <a:cubicBezTo>
                      <a:pt x="112" y="162"/>
                      <a:pt x="116" y="165"/>
                      <a:pt x="116" y="165"/>
                    </a:cubicBezTo>
                    <a:cubicBezTo>
                      <a:pt x="113" y="165"/>
                      <a:pt x="111" y="161"/>
                      <a:pt x="108" y="161"/>
                    </a:cubicBezTo>
                    <a:cubicBezTo>
                      <a:pt x="106" y="161"/>
                      <a:pt x="101" y="160"/>
                      <a:pt x="100" y="162"/>
                    </a:cubicBezTo>
                    <a:cubicBezTo>
                      <a:pt x="100" y="163"/>
                      <a:pt x="99" y="163"/>
                      <a:pt x="98" y="164"/>
                    </a:cubicBezTo>
                    <a:cubicBezTo>
                      <a:pt x="97" y="164"/>
                      <a:pt x="97" y="166"/>
                      <a:pt x="98" y="165"/>
                    </a:cubicBezTo>
                    <a:cubicBezTo>
                      <a:pt x="100" y="165"/>
                      <a:pt x="102" y="164"/>
                      <a:pt x="103" y="162"/>
                    </a:cubicBezTo>
                    <a:cubicBezTo>
                      <a:pt x="103" y="163"/>
                      <a:pt x="105" y="163"/>
                      <a:pt x="105" y="163"/>
                    </a:cubicBezTo>
                    <a:cubicBezTo>
                      <a:pt x="106" y="163"/>
                      <a:pt x="108" y="166"/>
                      <a:pt x="108" y="163"/>
                    </a:cubicBezTo>
                    <a:cubicBezTo>
                      <a:pt x="108" y="162"/>
                      <a:pt x="110" y="164"/>
                      <a:pt x="110" y="164"/>
                    </a:cubicBezTo>
                    <a:cubicBezTo>
                      <a:pt x="110" y="164"/>
                      <a:pt x="114" y="164"/>
                      <a:pt x="113" y="165"/>
                    </a:cubicBezTo>
                    <a:cubicBezTo>
                      <a:pt x="113" y="165"/>
                      <a:pt x="112" y="165"/>
                      <a:pt x="112" y="165"/>
                    </a:cubicBezTo>
                    <a:cubicBezTo>
                      <a:pt x="112" y="165"/>
                      <a:pt x="114" y="166"/>
                      <a:pt x="114" y="166"/>
                    </a:cubicBezTo>
                    <a:cubicBezTo>
                      <a:pt x="113" y="166"/>
                      <a:pt x="111" y="166"/>
                      <a:pt x="110" y="165"/>
                    </a:cubicBezTo>
                    <a:cubicBezTo>
                      <a:pt x="109" y="164"/>
                      <a:pt x="109" y="165"/>
                      <a:pt x="109" y="166"/>
                    </a:cubicBezTo>
                    <a:cubicBezTo>
                      <a:pt x="109" y="165"/>
                      <a:pt x="103" y="164"/>
                      <a:pt x="102" y="164"/>
                    </a:cubicBezTo>
                    <a:cubicBezTo>
                      <a:pt x="101" y="164"/>
                      <a:pt x="95" y="166"/>
                      <a:pt x="96" y="168"/>
                    </a:cubicBezTo>
                    <a:cubicBezTo>
                      <a:pt x="97" y="169"/>
                      <a:pt x="103" y="167"/>
                      <a:pt x="104" y="167"/>
                    </a:cubicBezTo>
                    <a:cubicBezTo>
                      <a:pt x="105" y="167"/>
                      <a:pt x="107" y="167"/>
                      <a:pt x="108" y="168"/>
                    </a:cubicBezTo>
                    <a:cubicBezTo>
                      <a:pt x="108" y="168"/>
                      <a:pt x="112" y="169"/>
                      <a:pt x="112" y="169"/>
                    </a:cubicBezTo>
                    <a:cubicBezTo>
                      <a:pt x="112" y="170"/>
                      <a:pt x="107" y="168"/>
                      <a:pt x="107" y="168"/>
                    </a:cubicBezTo>
                    <a:cubicBezTo>
                      <a:pt x="105" y="167"/>
                      <a:pt x="102" y="168"/>
                      <a:pt x="100" y="168"/>
                    </a:cubicBezTo>
                    <a:cubicBezTo>
                      <a:pt x="93" y="170"/>
                      <a:pt x="101" y="172"/>
                      <a:pt x="103" y="171"/>
                    </a:cubicBezTo>
                    <a:cubicBezTo>
                      <a:pt x="102" y="172"/>
                      <a:pt x="101" y="173"/>
                      <a:pt x="99" y="173"/>
                    </a:cubicBezTo>
                    <a:cubicBezTo>
                      <a:pt x="96" y="174"/>
                      <a:pt x="101" y="175"/>
                      <a:pt x="101" y="175"/>
                    </a:cubicBezTo>
                    <a:cubicBezTo>
                      <a:pt x="101" y="175"/>
                      <a:pt x="97" y="174"/>
                      <a:pt x="97" y="176"/>
                    </a:cubicBezTo>
                    <a:cubicBezTo>
                      <a:pt x="97" y="179"/>
                      <a:pt x="99" y="177"/>
                      <a:pt x="101" y="176"/>
                    </a:cubicBezTo>
                    <a:cubicBezTo>
                      <a:pt x="103" y="175"/>
                      <a:pt x="105" y="173"/>
                      <a:pt x="107" y="172"/>
                    </a:cubicBezTo>
                    <a:cubicBezTo>
                      <a:pt x="108" y="172"/>
                      <a:pt x="114" y="169"/>
                      <a:pt x="114" y="171"/>
                    </a:cubicBezTo>
                    <a:cubicBezTo>
                      <a:pt x="114" y="171"/>
                      <a:pt x="111" y="171"/>
                      <a:pt x="111" y="171"/>
                    </a:cubicBezTo>
                    <a:cubicBezTo>
                      <a:pt x="111" y="171"/>
                      <a:pt x="113" y="171"/>
                      <a:pt x="114" y="172"/>
                    </a:cubicBezTo>
                    <a:cubicBezTo>
                      <a:pt x="111" y="170"/>
                      <a:pt x="98" y="178"/>
                      <a:pt x="99" y="179"/>
                    </a:cubicBezTo>
                    <a:cubicBezTo>
                      <a:pt x="99" y="180"/>
                      <a:pt x="105" y="178"/>
                      <a:pt x="106" y="178"/>
                    </a:cubicBezTo>
                    <a:cubicBezTo>
                      <a:pt x="106" y="178"/>
                      <a:pt x="102" y="179"/>
                      <a:pt x="101" y="180"/>
                    </a:cubicBezTo>
                    <a:cubicBezTo>
                      <a:pt x="101" y="180"/>
                      <a:pt x="103" y="184"/>
                      <a:pt x="104" y="183"/>
                    </a:cubicBezTo>
                    <a:cubicBezTo>
                      <a:pt x="105" y="182"/>
                      <a:pt x="106" y="180"/>
                      <a:pt x="107" y="180"/>
                    </a:cubicBezTo>
                    <a:cubicBezTo>
                      <a:pt x="108" y="180"/>
                      <a:pt x="112" y="181"/>
                      <a:pt x="112" y="181"/>
                    </a:cubicBezTo>
                    <a:cubicBezTo>
                      <a:pt x="112" y="181"/>
                      <a:pt x="108" y="181"/>
                      <a:pt x="108" y="181"/>
                    </a:cubicBezTo>
                    <a:cubicBezTo>
                      <a:pt x="106" y="181"/>
                      <a:pt x="105" y="182"/>
                      <a:pt x="104" y="183"/>
                    </a:cubicBezTo>
                    <a:cubicBezTo>
                      <a:pt x="104" y="184"/>
                      <a:pt x="104" y="185"/>
                      <a:pt x="104" y="186"/>
                    </a:cubicBezTo>
                    <a:cubicBezTo>
                      <a:pt x="105" y="189"/>
                      <a:pt x="105" y="188"/>
                      <a:pt x="107" y="187"/>
                    </a:cubicBezTo>
                    <a:cubicBezTo>
                      <a:pt x="106" y="188"/>
                      <a:pt x="105" y="192"/>
                      <a:pt x="106" y="193"/>
                    </a:cubicBezTo>
                    <a:cubicBezTo>
                      <a:pt x="106" y="193"/>
                      <a:pt x="109" y="189"/>
                      <a:pt x="110" y="189"/>
                    </a:cubicBezTo>
                    <a:cubicBezTo>
                      <a:pt x="110" y="190"/>
                      <a:pt x="109" y="191"/>
                      <a:pt x="110" y="192"/>
                    </a:cubicBezTo>
                    <a:cubicBezTo>
                      <a:pt x="110" y="193"/>
                      <a:pt x="111" y="191"/>
                      <a:pt x="112" y="191"/>
                    </a:cubicBezTo>
                    <a:cubicBezTo>
                      <a:pt x="114" y="189"/>
                      <a:pt x="110" y="187"/>
                      <a:pt x="110" y="186"/>
                    </a:cubicBezTo>
                    <a:cubicBezTo>
                      <a:pt x="110" y="186"/>
                      <a:pt x="112" y="189"/>
                      <a:pt x="113" y="189"/>
                    </a:cubicBezTo>
                    <a:cubicBezTo>
                      <a:pt x="114" y="190"/>
                      <a:pt x="114" y="189"/>
                      <a:pt x="115" y="188"/>
                    </a:cubicBezTo>
                    <a:cubicBezTo>
                      <a:pt x="114" y="188"/>
                      <a:pt x="117" y="191"/>
                      <a:pt x="116" y="192"/>
                    </a:cubicBezTo>
                    <a:cubicBezTo>
                      <a:pt x="117" y="191"/>
                      <a:pt x="114" y="189"/>
                      <a:pt x="114" y="191"/>
                    </a:cubicBezTo>
                    <a:cubicBezTo>
                      <a:pt x="114" y="193"/>
                      <a:pt x="116" y="195"/>
                      <a:pt x="114" y="196"/>
                    </a:cubicBezTo>
                    <a:cubicBezTo>
                      <a:pt x="114" y="196"/>
                      <a:pt x="114" y="193"/>
                      <a:pt x="114" y="193"/>
                    </a:cubicBezTo>
                    <a:cubicBezTo>
                      <a:pt x="114" y="192"/>
                      <a:pt x="112" y="194"/>
                      <a:pt x="111" y="194"/>
                    </a:cubicBezTo>
                    <a:cubicBezTo>
                      <a:pt x="110" y="194"/>
                      <a:pt x="109" y="196"/>
                      <a:pt x="109" y="197"/>
                    </a:cubicBezTo>
                    <a:cubicBezTo>
                      <a:pt x="108" y="199"/>
                      <a:pt x="111" y="197"/>
                      <a:pt x="111" y="198"/>
                    </a:cubicBezTo>
                    <a:cubicBezTo>
                      <a:pt x="112" y="199"/>
                      <a:pt x="110" y="200"/>
                      <a:pt x="110" y="200"/>
                    </a:cubicBezTo>
                    <a:cubicBezTo>
                      <a:pt x="110" y="200"/>
                      <a:pt x="112" y="199"/>
                      <a:pt x="113" y="201"/>
                    </a:cubicBezTo>
                    <a:cubicBezTo>
                      <a:pt x="113" y="203"/>
                      <a:pt x="115" y="204"/>
                      <a:pt x="115" y="205"/>
                    </a:cubicBezTo>
                    <a:cubicBezTo>
                      <a:pt x="114" y="207"/>
                      <a:pt x="115" y="207"/>
                      <a:pt x="117" y="209"/>
                    </a:cubicBezTo>
                    <a:cubicBezTo>
                      <a:pt x="118" y="210"/>
                      <a:pt x="119" y="212"/>
                      <a:pt x="120" y="210"/>
                    </a:cubicBezTo>
                    <a:cubicBezTo>
                      <a:pt x="120" y="210"/>
                      <a:pt x="121" y="215"/>
                      <a:pt x="122" y="215"/>
                    </a:cubicBezTo>
                    <a:cubicBezTo>
                      <a:pt x="123" y="216"/>
                      <a:pt x="122" y="215"/>
                      <a:pt x="123" y="215"/>
                    </a:cubicBezTo>
                    <a:cubicBezTo>
                      <a:pt x="124" y="216"/>
                      <a:pt x="125" y="217"/>
                      <a:pt x="126" y="218"/>
                    </a:cubicBezTo>
                    <a:cubicBezTo>
                      <a:pt x="128" y="219"/>
                      <a:pt x="130" y="220"/>
                      <a:pt x="132" y="219"/>
                    </a:cubicBezTo>
                    <a:cubicBezTo>
                      <a:pt x="133" y="219"/>
                      <a:pt x="136" y="219"/>
                      <a:pt x="136" y="218"/>
                    </a:cubicBezTo>
                    <a:cubicBezTo>
                      <a:pt x="136" y="218"/>
                      <a:pt x="136" y="221"/>
                      <a:pt x="136" y="221"/>
                    </a:cubicBezTo>
                    <a:cubicBezTo>
                      <a:pt x="136" y="221"/>
                      <a:pt x="138" y="217"/>
                      <a:pt x="138" y="218"/>
                    </a:cubicBezTo>
                    <a:cubicBezTo>
                      <a:pt x="139" y="218"/>
                      <a:pt x="138" y="219"/>
                      <a:pt x="138" y="219"/>
                    </a:cubicBezTo>
                    <a:cubicBezTo>
                      <a:pt x="138" y="220"/>
                      <a:pt x="139" y="220"/>
                      <a:pt x="139" y="220"/>
                    </a:cubicBezTo>
                    <a:cubicBezTo>
                      <a:pt x="139" y="220"/>
                      <a:pt x="136" y="221"/>
                      <a:pt x="137" y="222"/>
                    </a:cubicBezTo>
                    <a:cubicBezTo>
                      <a:pt x="138" y="222"/>
                      <a:pt x="138" y="222"/>
                      <a:pt x="139" y="221"/>
                    </a:cubicBezTo>
                    <a:cubicBezTo>
                      <a:pt x="140" y="222"/>
                      <a:pt x="139" y="223"/>
                      <a:pt x="139" y="223"/>
                    </a:cubicBezTo>
                    <a:cubicBezTo>
                      <a:pt x="139" y="224"/>
                      <a:pt x="142" y="221"/>
                      <a:pt x="142" y="222"/>
                    </a:cubicBezTo>
                    <a:cubicBezTo>
                      <a:pt x="142" y="223"/>
                      <a:pt x="140" y="224"/>
                      <a:pt x="140" y="225"/>
                    </a:cubicBezTo>
                    <a:cubicBezTo>
                      <a:pt x="140" y="224"/>
                      <a:pt x="143" y="223"/>
                      <a:pt x="142" y="225"/>
                    </a:cubicBezTo>
                    <a:cubicBezTo>
                      <a:pt x="142" y="225"/>
                      <a:pt x="142" y="225"/>
                      <a:pt x="142" y="224"/>
                    </a:cubicBezTo>
                    <a:cubicBezTo>
                      <a:pt x="142" y="226"/>
                      <a:pt x="145" y="223"/>
                      <a:pt x="145" y="223"/>
                    </a:cubicBezTo>
                    <a:cubicBezTo>
                      <a:pt x="146" y="224"/>
                      <a:pt x="145" y="226"/>
                      <a:pt x="145" y="227"/>
                    </a:cubicBezTo>
                    <a:cubicBezTo>
                      <a:pt x="144" y="225"/>
                      <a:pt x="153" y="225"/>
                      <a:pt x="147" y="222"/>
                    </a:cubicBezTo>
                    <a:cubicBezTo>
                      <a:pt x="148" y="222"/>
                      <a:pt x="153" y="222"/>
                      <a:pt x="150" y="221"/>
                    </a:cubicBezTo>
                    <a:cubicBezTo>
                      <a:pt x="147" y="219"/>
                      <a:pt x="151" y="220"/>
                      <a:pt x="152" y="218"/>
                    </a:cubicBezTo>
                    <a:cubicBezTo>
                      <a:pt x="152" y="218"/>
                      <a:pt x="149" y="218"/>
                      <a:pt x="149" y="218"/>
                    </a:cubicBezTo>
                    <a:cubicBezTo>
                      <a:pt x="150" y="217"/>
                      <a:pt x="151" y="216"/>
                      <a:pt x="152" y="216"/>
                    </a:cubicBezTo>
                    <a:cubicBezTo>
                      <a:pt x="154" y="214"/>
                      <a:pt x="151" y="215"/>
                      <a:pt x="151" y="214"/>
                    </a:cubicBezTo>
                    <a:cubicBezTo>
                      <a:pt x="151" y="214"/>
                      <a:pt x="154" y="213"/>
                      <a:pt x="154" y="212"/>
                    </a:cubicBezTo>
                    <a:cubicBezTo>
                      <a:pt x="154" y="211"/>
                      <a:pt x="154" y="209"/>
                      <a:pt x="153" y="208"/>
                    </a:cubicBezTo>
                    <a:cubicBezTo>
                      <a:pt x="152" y="208"/>
                      <a:pt x="154" y="207"/>
                      <a:pt x="153" y="206"/>
                    </a:cubicBezTo>
                    <a:cubicBezTo>
                      <a:pt x="153" y="206"/>
                      <a:pt x="151" y="205"/>
                      <a:pt x="151" y="205"/>
                    </a:cubicBezTo>
                    <a:cubicBezTo>
                      <a:pt x="151" y="205"/>
                      <a:pt x="155" y="204"/>
                      <a:pt x="156" y="204"/>
                    </a:cubicBezTo>
                    <a:cubicBezTo>
                      <a:pt x="159" y="204"/>
                      <a:pt x="156" y="203"/>
                      <a:pt x="155" y="202"/>
                    </a:cubicBezTo>
                    <a:cubicBezTo>
                      <a:pt x="155" y="202"/>
                      <a:pt x="160" y="202"/>
                      <a:pt x="160" y="202"/>
                    </a:cubicBezTo>
                    <a:cubicBezTo>
                      <a:pt x="159" y="201"/>
                      <a:pt x="157" y="201"/>
                      <a:pt x="156" y="200"/>
                    </a:cubicBezTo>
                    <a:cubicBezTo>
                      <a:pt x="156" y="200"/>
                      <a:pt x="160" y="201"/>
                      <a:pt x="160" y="200"/>
                    </a:cubicBezTo>
                    <a:cubicBezTo>
                      <a:pt x="161" y="200"/>
                      <a:pt x="160" y="200"/>
                      <a:pt x="160" y="199"/>
                    </a:cubicBezTo>
                    <a:cubicBezTo>
                      <a:pt x="161" y="199"/>
                      <a:pt x="161" y="199"/>
                      <a:pt x="161" y="199"/>
                    </a:cubicBezTo>
                    <a:cubicBezTo>
                      <a:pt x="162" y="198"/>
                      <a:pt x="158" y="197"/>
                      <a:pt x="158" y="197"/>
                    </a:cubicBezTo>
                    <a:cubicBezTo>
                      <a:pt x="158" y="197"/>
                      <a:pt x="163" y="197"/>
                      <a:pt x="162" y="196"/>
                    </a:cubicBezTo>
                    <a:cubicBezTo>
                      <a:pt x="162" y="195"/>
                      <a:pt x="163" y="195"/>
                      <a:pt x="161" y="194"/>
                    </a:cubicBezTo>
                    <a:cubicBezTo>
                      <a:pt x="161" y="194"/>
                      <a:pt x="158" y="194"/>
                      <a:pt x="158" y="193"/>
                    </a:cubicBezTo>
                    <a:cubicBezTo>
                      <a:pt x="158" y="193"/>
                      <a:pt x="163" y="192"/>
                      <a:pt x="163" y="192"/>
                    </a:cubicBezTo>
                    <a:cubicBezTo>
                      <a:pt x="165" y="192"/>
                      <a:pt x="164" y="189"/>
                      <a:pt x="162" y="189"/>
                    </a:cubicBezTo>
                    <a:cubicBezTo>
                      <a:pt x="161" y="188"/>
                      <a:pt x="158" y="187"/>
                      <a:pt x="161" y="186"/>
                    </a:cubicBezTo>
                    <a:cubicBezTo>
                      <a:pt x="163" y="186"/>
                      <a:pt x="166" y="187"/>
                      <a:pt x="167" y="185"/>
                    </a:cubicBezTo>
                    <a:cubicBezTo>
                      <a:pt x="167" y="185"/>
                      <a:pt x="165" y="183"/>
                      <a:pt x="165" y="183"/>
                    </a:cubicBezTo>
                    <a:cubicBezTo>
                      <a:pt x="165" y="182"/>
                      <a:pt x="167" y="182"/>
                      <a:pt x="167" y="182"/>
                    </a:cubicBezTo>
                    <a:cubicBezTo>
                      <a:pt x="168" y="181"/>
                      <a:pt x="170" y="181"/>
                      <a:pt x="172" y="182"/>
                    </a:cubicBezTo>
                    <a:cubicBezTo>
                      <a:pt x="172" y="182"/>
                      <a:pt x="174" y="182"/>
                      <a:pt x="174" y="182"/>
                    </a:cubicBezTo>
                    <a:cubicBezTo>
                      <a:pt x="175" y="181"/>
                      <a:pt x="173" y="180"/>
                      <a:pt x="173" y="179"/>
                    </a:cubicBezTo>
                    <a:cubicBezTo>
                      <a:pt x="174" y="178"/>
                      <a:pt x="177" y="174"/>
                      <a:pt x="179" y="176"/>
                    </a:cubicBezTo>
                    <a:cubicBezTo>
                      <a:pt x="178" y="175"/>
                      <a:pt x="175" y="181"/>
                      <a:pt x="176" y="181"/>
                    </a:cubicBezTo>
                    <a:cubicBezTo>
                      <a:pt x="177" y="182"/>
                      <a:pt x="179" y="179"/>
                      <a:pt x="181" y="179"/>
                    </a:cubicBezTo>
                    <a:cubicBezTo>
                      <a:pt x="181" y="179"/>
                      <a:pt x="183" y="180"/>
                      <a:pt x="183" y="180"/>
                    </a:cubicBezTo>
                    <a:cubicBezTo>
                      <a:pt x="183" y="180"/>
                      <a:pt x="183" y="178"/>
                      <a:pt x="183" y="178"/>
                    </a:cubicBezTo>
                    <a:cubicBezTo>
                      <a:pt x="186" y="179"/>
                      <a:pt x="186" y="178"/>
                      <a:pt x="187" y="177"/>
                    </a:cubicBezTo>
                    <a:cubicBezTo>
                      <a:pt x="188" y="176"/>
                      <a:pt x="189" y="176"/>
                      <a:pt x="190" y="176"/>
                    </a:cubicBezTo>
                    <a:cubicBezTo>
                      <a:pt x="192" y="175"/>
                      <a:pt x="192" y="174"/>
                      <a:pt x="193" y="173"/>
                    </a:cubicBezTo>
                    <a:cubicBezTo>
                      <a:pt x="194" y="172"/>
                      <a:pt x="196" y="170"/>
                      <a:pt x="197" y="168"/>
                    </a:cubicBezTo>
                    <a:cubicBezTo>
                      <a:pt x="199" y="166"/>
                      <a:pt x="199" y="165"/>
                      <a:pt x="201" y="165"/>
                    </a:cubicBezTo>
                    <a:cubicBezTo>
                      <a:pt x="202" y="164"/>
                      <a:pt x="205" y="164"/>
                      <a:pt x="205" y="162"/>
                    </a:cubicBezTo>
                    <a:cubicBezTo>
                      <a:pt x="204" y="162"/>
                      <a:pt x="203" y="157"/>
                      <a:pt x="203" y="157"/>
                    </a:cubicBezTo>
                    <a:cubicBezTo>
                      <a:pt x="204" y="157"/>
                      <a:pt x="207" y="160"/>
                      <a:pt x="208" y="160"/>
                    </a:cubicBezTo>
                    <a:cubicBezTo>
                      <a:pt x="209" y="161"/>
                      <a:pt x="210" y="161"/>
                      <a:pt x="211" y="161"/>
                    </a:cubicBezTo>
                    <a:cubicBezTo>
                      <a:pt x="211" y="161"/>
                      <a:pt x="213" y="160"/>
                      <a:pt x="213" y="160"/>
                    </a:cubicBezTo>
                    <a:cubicBezTo>
                      <a:pt x="214" y="160"/>
                      <a:pt x="215" y="161"/>
                      <a:pt x="216" y="160"/>
                    </a:cubicBezTo>
                    <a:cubicBezTo>
                      <a:pt x="216" y="160"/>
                      <a:pt x="214" y="158"/>
                      <a:pt x="217" y="159"/>
                    </a:cubicBezTo>
                    <a:cubicBezTo>
                      <a:pt x="219" y="159"/>
                      <a:pt x="221" y="159"/>
                      <a:pt x="223" y="158"/>
                    </a:cubicBezTo>
                    <a:cubicBezTo>
                      <a:pt x="228" y="157"/>
                      <a:pt x="232" y="156"/>
                      <a:pt x="237" y="154"/>
                    </a:cubicBezTo>
                    <a:cubicBezTo>
                      <a:pt x="238" y="153"/>
                      <a:pt x="254" y="143"/>
                      <a:pt x="255" y="143"/>
                    </a:cubicBezTo>
                    <a:cubicBezTo>
                      <a:pt x="254" y="143"/>
                      <a:pt x="247" y="143"/>
                      <a:pt x="246" y="143"/>
                    </a:cubicBezTo>
                    <a:cubicBezTo>
                      <a:pt x="244" y="142"/>
                      <a:pt x="242" y="141"/>
                      <a:pt x="240" y="141"/>
                    </a:cubicBezTo>
                    <a:cubicBezTo>
                      <a:pt x="238" y="141"/>
                      <a:pt x="236" y="142"/>
                      <a:pt x="235" y="142"/>
                    </a:cubicBezTo>
                    <a:cubicBezTo>
                      <a:pt x="233" y="143"/>
                      <a:pt x="233" y="141"/>
                      <a:pt x="232" y="142"/>
                    </a:cubicBezTo>
                    <a:cubicBezTo>
                      <a:pt x="231" y="142"/>
                      <a:pt x="230" y="144"/>
                      <a:pt x="229" y="144"/>
                    </a:cubicBezTo>
                    <a:cubicBezTo>
                      <a:pt x="225" y="144"/>
                      <a:pt x="232" y="140"/>
                      <a:pt x="233" y="141"/>
                    </a:cubicBezTo>
                    <a:cubicBezTo>
                      <a:pt x="232" y="140"/>
                      <a:pt x="229" y="141"/>
                      <a:pt x="228" y="141"/>
                    </a:cubicBezTo>
                    <a:cubicBezTo>
                      <a:pt x="225" y="141"/>
                      <a:pt x="223" y="140"/>
                      <a:pt x="221" y="140"/>
                    </a:cubicBezTo>
                    <a:cubicBezTo>
                      <a:pt x="222" y="140"/>
                      <a:pt x="225" y="138"/>
                      <a:pt x="226" y="137"/>
                    </a:cubicBezTo>
                    <a:cubicBezTo>
                      <a:pt x="226" y="134"/>
                      <a:pt x="228" y="135"/>
                      <a:pt x="229" y="136"/>
                    </a:cubicBezTo>
                    <a:cubicBezTo>
                      <a:pt x="231" y="136"/>
                      <a:pt x="239" y="134"/>
                      <a:pt x="240" y="133"/>
                    </a:cubicBezTo>
                    <a:cubicBezTo>
                      <a:pt x="240" y="132"/>
                      <a:pt x="235" y="131"/>
                      <a:pt x="234" y="130"/>
                    </a:cubicBezTo>
                    <a:cubicBezTo>
                      <a:pt x="235" y="131"/>
                      <a:pt x="239" y="132"/>
                      <a:pt x="240" y="132"/>
                    </a:cubicBezTo>
                    <a:cubicBezTo>
                      <a:pt x="241" y="133"/>
                      <a:pt x="245" y="133"/>
                      <a:pt x="245" y="135"/>
                    </a:cubicBezTo>
                    <a:cubicBezTo>
                      <a:pt x="244" y="138"/>
                      <a:pt x="246" y="139"/>
                      <a:pt x="248" y="139"/>
                    </a:cubicBezTo>
                    <a:cubicBezTo>
                      <a:pt x="248" y="139"/>
                      <a:pt x="254" y="139"/>
                      <a:pt x="253" y="138"/>
                    </a:cubicBezTo>
                    <a:cubicBezTo>
                      <a:pt x="253" y="138"/>
                      <a:pt x="253" y="140"/>
                      <a:pt x="254" y="140"/>
                    </a:cubicBezTo>
                    <a:cubicBezTo>
                      <a:pt x="256" y="139"/>
                      <a:pt x="257" y="136"/>
                      <a:pt x="257" y="134"/>
                    </a:cubicBezTo>
                    <a:cubicBezTo>
                      <a:pt x="257" y="133"/>
                      <a:pt x="257" y="129"/>
                      <a:pt x="255" y="130"/>
                    </a:cubicBezTo>
                    <a:cubicBezTo>
                      <a:pt x="253" y="132"/>
                      <a:pt x="254" y="130"/>
                      <a:pt x="253" y="129"/>
                    </a:cubicBezTo>
                    <a:cubicBezTo>
                      <a:pt x="251" y="127"/>
                      <a:pt x="248" y="126"/>
                      <a:pt x="245" y="124"/>
                    </a:cubicBezTo>
                    <a:cubicBezTo>
                      <a:pt x="244" y="123"/>
                      <a:pt x="243" y="123"/>
                      <a:pt x="242" y="122"/>
                    </a:cubicBezTo>
                    <a:cubicBezTo>
                      <a:pt x="242" y="122"/>
                      <a:pt x="238" y="123"/>
                      <a:pt x="238" y="124"/>
                    </a:cubicBezTo>
                    <a:cubicBezTo>
                      <a:pt x="238" y="124"/>
                      <a:pt x="239" y="123"/>
                      <a:pt x="238" y="123"/>
                    </a:cubicBezTo>
                    <a:cubicBezTo>
                      <a:pt x="238" y="123"/>
                      <a:pt x="237" y="122"/>
                      <a:pt x="237" y="122"/>
                    </a:cubicBezTo>
                    <a:cubicBezTo>
                      <a:pt x="237" y="121"/>
                      <a:pt x="241" y="122"/>
                      <a:pt x="241" y="121"/>
                    </a:cubicBezTo>
                    <a:cubicBezTo>
                      <a:pt x="241" y="119"/>
                      <a:pt x="241" y="118"/>
                      <a:pt x="238" y="118"/>
                    </a:cubicBezTo>
                    <a:cubicBezTo>
                      <a:pt x="236" y="119"/>
                      <a:pt x="235" y="121"/>
                      <a:pt x="233" y="119"/>
                    </a:cubicBezTo>
                    <a:cubicBezTo>
                      <a:pt x="233" y="119"/>
                      <a:pt x="229" y="119"/>
                      <a:pt x="229" y="118"/>
                    </a:cubicBezTo>
                    <a:cubicBezTo>
                      <a:pt x="229" y="116"/>
                      <a:pt x="234" y="119"/>
                      <a:pt x="234" y="119"/>
                    </a:cubicBezTo>
                    <a:cubicBezTo>
                      <a:pt x="235" y="119"/>
                      <a:pt x="240" y="118"/>
                      <a:pt x="240" y="117"/>
                    </a:cubicBezTo>
                    <a:cubicBezTo>
                      <a:pt x="241" y="117"/>
                      <a:pt x="236" y="115"/>
                      <a:pt x="235" y="115"/>
                    </a:cubicBezTo>
                    <a:cubicBezTo>
                      <a:pt x="233" y="115"/>
                      <a:pt x="230" y="115"/>
                      <a:pt x="228" y="116"/>
                    </a:cubicBezTo>
                    <a:cubicBezTo>
                      <a:pt x="229" y="116"/>
                      <a:pt x="233" y="113"/>
                      <a:pt x="233" y="114"/>
                    </a:cubicBezTo>
                    <a:cubicBezTo>
                      <a:pt x="233" y="113"/>
                      <a:pt x="229" y="113"/>
                      <a:pt x="229" y="112"/>
                    </a:cubicBezTo>
                    <a:cubicBezTo>
                      <a:pt x="232" y="113"/>
                      <a:pt x="235" y="115"/>
                      <a:pt x="238" y="113"/>
                    </a:cubicBezTo>
                    <a:cubicBezTo>
                      <a:pt x="238" y="113"/>
                      <a:pt x="241" y="112"/>
                      <a:pt x="241" y="111"/>
                    </a:cubicBezTo>
                    <a:cubicBezTo>
                      <a:pt x="240" y="110"/>
                      <a:pt x="238" y="109"/>
                      <a:pt x="238" y="108"/>
                    </a:cubicBezTo>
                    <a:cubicBezTo>
                      <a:pt x="238" y="109"/>
                      <a:pt x="241" y="110"/>
                      <a:pt x="242" y="110"/>
                    </a:cubicBezTo>
                    <a:cubicBezTo>
                      <a:pt x="244" y="111"/>
                      <a:pt x="243" y="109"/>
                      <a:pt x="245" y="109"/>
                    </a:cubicBezTo>
                    <a:cubicBezTo>
                      <a:pt x="246" y="109"/>
                      <a:pt x="254" y="111"/>
                      <a:pt x="254" y="111"/>
                    </a:cubicBezTo>
                    <a:cubicBezTo>
                      <a:pt x="253" y="111"/>
                      <a:pt x="246" y="110"/>
                      <a:pt x="246" y="110"/>
                    </a:cubicBezTo>
                    <a:cubicBezTo>
                      <a:pt x="248" y="114"/>
                      <a:pt x="254" y="113"/>
                      <a:pt x="257" y="113"/>
                    </a:cubicBezTo>
                    <a:cubicBezTo>
                      <a:pt x="258" y="112"/>
                      <a:pt x="261" y="113"/>
                      <a:pt x="262" y="112"/>
                    </a:cubicBezTo>
                    <a:cubicBezTo>
                      <a:pt x="265" y="111"/>
                      <a:pt x="264" y="109"/>
                      <a:pt x="262" y="108"/>
                    </a:cubicBezTo>
                    <a:cubicBezTo>
                      <a:pt x="261" y="107"/>
                      <a:pt x="258" y="106"/>
                      <a:pt x="257" y="106"/>
                    </a:cubicBezTo>
                    <a:cubicBezTo>
                      <a:pt x="256" y="106"/>
                      <a:pt x="257" y="109"/>
                      <a:pt x="257" y="110"/>
                    </a:cubicBezTo>
                    <a:cubicBezTo>
                      <a:pt x="256" y="109"/>
                      <a:pt x="256" y="108"/>
                      <a:pt x="255" y="107"/>
                    </a:cubicBezTo>
                    <a:cubicBezTo>
                      <a:pt x="255" y="106"/>
                      <a:pt x="254" y="107"/>
                      <a:pt x="253" y="106"/>
                    </a:cubicBezTo>
                    <a:cubicBezTo>
                      <a:pt x="254" y="107"/>
                      <a:pt x="256" y="101"/>
                      <a:pt x="256" y="100"/>
                    </a:cubicBezTo>
                    <a:cubicBezTo>
                      <a:pt x="256" y="100"/>
                      <a:pt x="257" y="103"/>
                      <a:pt x="257" y="103"/>
                    </a:cubicBezTo>
                    <a:cubicBezTo>
                      <a:pt x="257" y="105"/>
                      <a:pt x="257" y="106"/>
                      <a:pt x="258" y="106"/>
                    </a:cubicBezTo>
                    <a:cubicBezTo>
                      <a:pt x="261" y="106"/>
                      <a:pt x="263" y="105"/>
                      <a:pt x="265" y="105"/>
                    </a:cubicBezTo>
                    <a:cubicBezTo>
                      <a:pt x="266" y="105"/>
                      <a:pt x="272" y="103"/>
                      <a:pt x="270" y="101"/>
                    </a:cubicBezTo>
                    <a:cubicBezTo>
                      <a:pt x="268" y="100"/>
                      <a:pt x="267" y="102"/>
                      <a:pt x="266" y="101"/>
                    </a:cubicBezTo>
                    <a:cubicBezTo>
                      <a:pt x="266" y="100"/>
                      <a:pt x="266" y="100"/>
                      <a:pt x="266" y="99"/>
                    </a:cubicBezTo>
                    <a:cubicBezTo>
                      <a:pt x="267" y="98"/>
                      <a:pt x="266" y="97"/>
                      <a:pt x="265" y="97"/>
                    </a:cubicBezTo>
                    <a:cubicBezTo>
                      <a:pt x="265" y="96"/>
                      <a:pt x="262" y="96"/>
                      <a:pt x="261" y="96"/>
                    </a:cubicBezTo>
                    <a:cubicBezTo>
                      <a:pt x="259" y="96"/>
                      <a:pt x="258" y="98"/>
                      <a:pt x="256" y="96"/>
                    </a:cubicBezTo>
                    <a:cubicBezTo>
                      <a:pt x="260" y="99"/>
                      <a:pt x="262" y="91"/>
                      <a:pt x="266" y="95"/>
                    </a:cubicBezTo>
                    <a:cubicBezTo>
                      <a:pt x="267" y="97"/>
                      <a:pt x="269" y="94"/>
                      <a:pt x="269" y="92"/>
                    </a:cubicBezTo>
                    <a:cubicBezTo>
                      <a:pt x="269" y="91"/>
                      <a:pt x="266" y="88"/>
                      <a:pt x="266" y="88"/>
                    </a:cubicBezTo>
                    <a:cubicBezTo>
                      <a:pt x="266" y="87"/>
                      <a:pt x="269" y="90"/>
                      <a:pt x="269" y="91"/>
                    </a:cubicBezTo>
                    <a:cubicBezTo>
                      <a:pt x="269" y="92"/>
                      <a:pt x="271" y="90"/>
                      <a:pt x="270" y="88"/>
                    </a:cubicBezTo>
                    <a:cubicBezTo>
                      <a:pt x="269" y="87"/>
                      <a:pt x="267" y="85"/>
                      <a:pt x="266" y="84"/>
                    </a:cubicBezTo>
                    <a:cubicBezTo>
                      <a:pt x="264" y="84"/>
                      <a:pt x="261" y="85"/>
                      <a:pt x="259" y="84"/>
                    </a:cubicBezTo>
                    <a:cubicBezTo>
                      <a:pt x="258" y="83"/>
                      <a:pt x="258" y="81"/>
                      <a:pt x="256" y="81"/>
                    </a:cubicBezTo>
                    <a:cubicBezTo>
                      <a:pt x="256" y="80"/>
                      <a:pt x="252" y="81"/>
                      <a:pt x="253" y="80"/>
                    </a:cubicBezTo>
                    <a:cubicBezTo>
                      <a:pt x="254" y="78"/>
                      <a:pt x="254" y="77"/>
                      <a:pt x="256" y="79"/>
                    </a:cubicBezTo>
                    <a:cubicBezTo>
                      <a:pt x="258" y="81"/>
                      <a:pt x="260" y="78"/>
                      <a:pt x="262" y="77"/>
                    </a:cubicBezTo>
                    <a:cubicBezTo>
                      <a:pt x="265" y="75"/>
                      <a:pt x="271" y="81"/>
                      <a:pt x="274" y="78"/>
                    </a:cubicBezTo>
                    <a:cubicBezTo>
                      <a:pt x="275" y="77"/>
                      <a:pt x="275" y="72"/>
                      <a:pt x="272" y="73"/>
                    </a:cubicBezTo>
                    <a:cubicBezTo>
                      <a:pt x="271" y="73"/>
                      <a:pt x="270" y="74"/>
                      <a:pt x="269" y="73"/>
                    </a:cubicBezTo>
                    <a:cubicBezTo>
                      <a:pt x="267" y="73"/>
                      <a:pt x="265" y="72"/>
                      <a:pt x="263" y="70"/>
                    </a:cubicBezTo>
                    <a:cubicBezTo>
                      <a:pt x="260" y="68"/>
                      <a:pt x="271" y="71"/>
                      <a:pt x="271" y="70"/>
                    </a:cubicBezTo>
                    <a:cubicBezTo>
                      <a:pt x="270" y="68"/>
                      <a:pt x="265" y="67"/>
                      <a:pt x="263" y="66"/>
                    </a:cubicBezTo>
                    <a:cubicBezTo>
                      <a:pt x="260" y="65"/>
                      <a:pt x="260" y="66"/>
                      <a:pt x="259" y="68"/>
                    </a:cubicBezTo>
                    <a:cubicBezTo>
                      <a:pt x="259" y="69"/>
                      <a:pt x="257" y="70"/>
                      <a:pt x="256" y="69"/>
                    </a:cubicBezTo>
                    <a:cubicBezTo>
                      <a:pt x="255" y="69"/>
                      <a:pt x="258" y="65"/>
                      <a:pt x="258" y="64"/>
                    </a:cubicBezTo>
                    <a:cubicBezTo>
                      <a:pt x="258" y="63"/>
                      <a:pt x="259" y="61"/>
                      <a:pt x="260" y="60"/>
                    </a:cubicBezTo>
                    <a:cubicBezTo>
                      <a:pt x="260" y="59"/>
                      <a:pt x="260" y="57"/>
                      <a:pt x="261" y="57"/>
                    </a:cubicBezTo>
                    <a:cubicBezTo>
                      <a:pt x="262" y="57"/>
                      <a:pt x="264" y="57"/>
                      <a:pt x="265" y="56"/>
                    </a:cubicBezTo>
                    <a:cubicBezTo>
                      <a:pt x="265" y="56"/>
                      <a:pt x="270" y="51"/>
                      <a:pt x="270" y="52"/>
                    </a:cubicBezTo>
                    <a:cubicBezTo>
                      <a:pt x="270" y="52"/>
                      <a:pt x="268" y="51"/>
                      <a:pt x="268" y="51"/>
                    </a:cubicBezTo>
                    <a:cubicBezTo>
                      <a:pt x="268" y="50"/>
                      <a:pt x="268" y="49"/>
                      <a:pt x="268" y="48"/>
                    </a:cubicBezTo>
                    <a:cubicBezTo>
                      <a:pt x="268" y="46"/>
                      <a:pt x="269" y="46"/>
                      <a:pt x="271" y="46"/>
                    </a:cubicBezTo>
                    <a:cubicBezTo>
                      <a:pt x="273" y="46"/>
                      <a:pt x="281" y="43"/>
                      <a:pt x="276" y="43"/>
                    </a:cubicBezTo>
                    <a:cubicBezTo>
                      <a:pt x="273" y="43"/>
                      <a:pt x="268" y="42"/>
                      <a:pt x="266" y="44"/>
                    </a:cubicBezTo>
                    <a:cubicBezTo>
                      <a:pt x="265" y="45"/>
                      <a:pt x="265" y="47"/>
                      <a:pt x="263" y="46"/>
                    </a:cubicBezTo>
                    <a:cubicBezTo>
                      <a:pt x="261" y="45"/>
                      <a:pt x="263" y="43"/>
                      <a:pt x="264" y="42"/>
                    </a:cubicBezTo>
                    <a:cubicBezTo>
                      <a:pt x="266" y="39"/>
                      <a:pt x="270" y="41"/>
                      <a:pt x="273" y="41"/>
                    </a:cubicBezTo>
                    <a:cubicBezTo>
                      <a:pt x="277" y="41"/>
                      <a:pt x="281" y="42"/>
                      <a:pt x="283" y="38"/>
                    </a:cubicBezTo>
                    <a:cubicBezTo>
                      <a:pt x="284" y="38"/>
                      <a:pt x="280" y="37"/>
                      <a:pt x="280" y="37"/>
                    </a:cubicBezTo>
                    <a:cubicBezTo>
                      <a:pt x="278" y="36"/>
                      <a:pt x="276" y="37"/>
                      <a:pt x="274" y="37"/>
                    </a:cubicBezTo>
                    <a:cubicBezTo>
                      <a:pt x="272" y="37"/>
                      <a:pt x="271" y="36"/>
                      <a:pt x="269" y="36"/>
                    </a:cubicBezTo>
                    <a:cubicBezTo>
                      <a:pt x="268" y="36"/>
                      <a:pt x="266" y="36"/>
                      <a:pt x="265" y="36"/>
                    </a:cubicBezTo>
                    <a:cubicBezTo>
                      <a:pt x="266" y="37"/>
                      <a:pt x="269" y="36"/>
                      <a:pt x="271" y="36"/>
                    </a:cubicBezTo>
                    <a:cubicBezTo>
                      <a:pt x="274" y="36"/>
                      <a:pt x="276" y="35"/>
                      <a:pt x="279" y="35"/>
                    </a:cubicBezTo>
                    <a:cubicBezTo>
                      <a:pt x="283" y="36"/>
                      <a:pt x="285" y="34"/>
                      <a:pt x="288" y="34"/>
                    </a:cubicBezTo>
                    <a:cubicBezTo>
                      <a:pt x="289" y="34"/>
                      <a:pt x="291" y="34"/>
                      <a:pt x="291" y="33"/>
                    </a:cubicBezTo>
                    <a:cubicBezTo>
                      <a:pt x="291" y="33"/>
                      <a:pt x="289" y="31"/>
                      <a:pt x="290" y="31"/>
                    </a:cubicBezTo>
                    <a:cubicBezTo>
                      <a:pt x="295" y="30"/>
                      <a:pt x="300" y="29"/>
                      <a:pt x="304" y="26"/>
                    </a:cubicBezTo>
                    <a:cubicBezTo>
                      <a:pt x="305" y="25"/>
                      <a:pt x="301" y="24"/>
                      <a:pt x="301" y="24"/>
                    </a:cubicBezTo>
                    <a:cubicBezTo>
                      <a:pt x="298" y="23"/>
                      <a:pt x="295" y="22"/>
                      <a:pt x="293" y="22"/>
                    </a:cubicBezTo>
                    <a:cubicBezTo>
                      <a:pt x="287" y="21"/>
                      <a:pt x="282" y="20"/>
                      <a:pt x="277" y="25"/>
                    </a:cubicBezTo>
                    <a:cubicBezTo>
                      <a:pt x="275" y="28"/>
                      <a:pt x="273" y="26"/>
                      <a:pt x="269" y="26"/>
                    </a:cubicBezTo>
                    <a:cubicBezTo>
                      <a:pt x="268" y="26"/>
                      <a:pt x="264" y="29"/>
                      <a:pt x="265" y="26"/>
                    </a:cubicBezTo>
                    <a:cubicBezTo>
                      <a:pt x="265" y="24"/>
                      <a:pt x="260" y="27"/>
                      <a:pt x="259" y="28"/>
                    </a:cubicBezTo>
                    <a:cubicBezTo>
                      <a:pt x="257" y="29"/>
                      <a:pt x="255" y="30"/>
                      <a:pt x="253" y="31"/>
                    </a:cubicBezTo>
                    <a:cubicBezTo>
                      <a:pt x="252" y="31"/>
                      <a:pt x="244" y="37"/>
                      <a:pt x="244" y="37"/>
                    </a:cubicBezTo>
                    <a:cubicBezTo>
                      <a:pt x="242" y="35"/>
                      <a:pt x="264" y="22"/>
                      <a:pt x="251" y="19"/>
                    </a:cubicBezTo>
                    <a:cubicBezTo>
                      <a:pt x="246" y="19"/>
                      <a:pt x="247" y="22"/>
                      <a:pt x="243" y="24"/>
                    </a:cubicBezTo>
                    <a:cubicBezTo>
                      <a:pt x="240" y="25"/>
                      <a:pt x="238" y="25"/>
                      <a:pt x="235" y="26"/>
                    </a:cubicBezTo>
                    <a:cubicBezTo>
                      <a:pt x="234" y="26"/>
                      <a:pt x="229" y="28"/>
                      <a:pt x="228" y="28"/>
                    </a:cubicBezTo>
                    <a:cubicBezTo>
                      <a:pt x="226" y="25"/>
                      <a:pt x="233" y="24"/>
                      <a:pt x="235" y="24"/>
                    </a:cubicBezTo>
                    <a:cubicBezTo>
                      <a:pt x="235" y="23"/>
                      <a:pt x="241" y="22"/>
                      <a:pt x="238" y="21"/>
                    </a:cubicBezTo>
                    <a:cubicBezTo>
                      <a:pt x="235" y="20"/>
                      <a:pt x="232" y="20"/>
                      <a:pt x="229" y="20"/>
                    </a:cubicBezTo>
                    <a:cubicBezTo>
                      <a:pt x="221" y="20"/>
                      <a:pt x="213" y="21"/>
                      <a:pt x="205" y="23"/>
                    </a:cubicBezTo>
                    <a:cubicBezTo>
                      <a:pt x="205" y="23"/>
                      <a:pt x="202" y="25"/>
                      <a:pt x="201" y="24"/>
                    </a:cubicBezTo>
                    <a:cubicBezTo>
                      <a:pt x="201" y="22"/>
                      <a:pt x="200" y="22"/>
                      <a:pt x="202" y="22"/>
                    </a:cubicBezTo>
                    <a:cubicBezTo>
                      <a:pt x="206" y="20"/>
                      <a:pt x="210" y="19"/>
                      <a:pt x="214" y="18"/>
                    </a:cubicBezTo>
                    <a:cubicBezTo>
                      <a:pt x="221" y="17"/>
                      <a:pt x="229" y="18"/>
                      <a:pt x="237" y="18"/>
                    </a:cubicBezTo>
                    <a:cubicBezTo>
                      <a:pt x="239" y="18"/>
                      <a:pt x="241" y="18"/>
                      <a:pt x="243" y="18"/>
                    </a:cubicBezTo>
                    <a:cubicBezTo>
                      <a:pt x="247" y="16"/>
                      <a:pt x="252" y="16"/>
                      <a:pt x="256" y="14"/>
                    </a:cubicBezTo>
                    <a:cubicBezTo>
                      <a:pt x="258" y="14"/>
                      <a:pt x="259" y="13"/>
                      <a:pt x="256" y="12"/>
                    </a:cubicBezTo>
                    <a:cubicBezTo>
                      <a:pt x="254" y="11"/>
                      <a:pt x="250" y="10"/>
                      <a:pt x="248" y="11"/>
                    </a:cubicBezTo>
                    <a:cubicBezTo>
                      <a:pt x="246" y="11"/>
                      <a:pt x="246" y="10"/>
                      <a:pt x="244" y="9"/>
                    </a:cubicBezTo>
                    <a:cubicBezTo>
                      <a:pt x="242" y="9"/>
                      <a:pt x="240" y="11"/>
                      <a:pt x="238" y="11"/>
                    </a:cubicBezTo>
                    <a:cubicBezTo>
                      <a:pt x="238" y="11"/>
                      <a:pt x="240" y="8"/>
                      <a:pt x="241" y="8"/>
                    </a:cubicBezTo>
                    <a:cubicBezTo>
                      <a:pt x="242" y="6"/>
                      <a:pt x="238" y="6"/>
                      <a:pt x="237" y="6"/>
                    </a:cubicBezTo>
                    <a:cubicBezTo>
                      <a:pt x="231" y="7"/>
                      <a:pt x="226" y="7"/>
                      <a:pt x="220" y="6"/>
                    </a:cubicBezTo>
                    <a:cubicBezTo>
                      <a:pt x="215" y="6"/>
                      <a:pt x="211" y="8"/>
                      <a:pt x="206" y="8"/>
                    </a:cubicBezTo>
                    <a:cubicBezTo>
                      <a:pt x="204" y="8"/>
                      <a:pt x="201" y="8"/>
                      <a:pt x="199" y="8"/>
                    </a:cubicBezTo>
                    <a:cubicBezTo>
                      <a:pt x="197" y="9"/>
                      <a:pt x="194" y="8"/>
                      <a:pt x="193" y="9"/>
                    </a:cubicBezTo>
                    <a:cubicBezTo>
                      <a:pt x="196" y="8"/>
                      <a:pt x="199" y="8"/>
                      <a:pt x="202" y="7"/>
                    </a:cubicBezTo>
                    <a:cubicBezTo>
                      <a:pt x="207" y="7"/>
                      <a:pt x="211" y="6"/>
                      <a:pt x="215" y="6"/>
                    </a:cubicBezTo>
                    <a:cubicBezTo>
                      <a:pt x="217" y="6"/>
                      <a:pt x="237" y="6"/>
                      <a:pt x="237" y="4"/>
                    </a:cubicBezTo>
                    <a:cubicBezTo>
                      <a:pt x="236" y="4"/>
                      <a:pt x="233" y="3"/>
                      <a:pt x="232" y="2"/>
                    </a:cubicBezTo>
                    <a:cubicBezTo>
                      <a:pt x="229" y="2"/>
                      <a:pt x="227" y="2"/>
                      <a:pt x="224" y="2"/>
                    </a:cubicBezTo>
                    <a:cubicBezTo>
                      <a:pt x="220" y="2"/>
                      <a:pt x="216" y="1"/>
                      <a:pt x="213" y="0"/>
                    </a:cubicBezTo>
                    <a:cubicBezTo>
                      <a:pt x="206" y="0"/>
                      <a:pt x="200" y="0"/>
                      <a:pt x="194" y="0"/>
                    </a:cubicBezTo>
                    <a:cubicBezTo>
                      <a:pt x="191" y="1"/>
                      <a:pt x="188" y="1"/>
                      <a:pt x="185" y="1"/>
                    </a:cubicBezTo>
                    <a:cubicBezTo>
                      <a:pt x="184" y="1"/>
                      <a:pt x="183" y="3"/>
                      <a:pt x="183" y="3"/>
                    </a:cubicBezTo>
                    <a:cubicBezTo>
                      <a:pt x="181" y="3"/>
                      <a:pt x="179" y="2"/>
                      <a:pt x="177" y="2"/>
                    </a:cubicBezTo>
                    <a:cubicBezTo>
                      <a:pt x="176" y="2"/>
                      <a:pt x="175" y="3"/>
                      <a:pt x="173" y="3"/>
                    </a:cubicBezTo>
                    <a:cubicBezTo>
                      <a:pt x="171" y="3"/>
                      <a:pt x="171" y="4"/>
                      <a:pt x="173" y="4"/>
                    </a:cubicBezTo>
                    <a:cubicBezTo>
                      <a:pt x="176" y="5"/>
                      <a:pt x="179" y="5"/>
                      <a:pt x="181" y="6"/>
                    </a:cubicBezTo>
                    <a:cubicBezTo>
                      <a:pt x="180" y="5"/>
                      <a:pt x="174" y="7"/>
                      <a:pt x="173" y="8"/>
                    </a:cubicBezTo>
                    <a:cubicBezTo>
                      <a:pt x="173" y="8"/>
                      <a:pt x="170" y="8"/>
                      <a:pt x="170" y="8"/>
                    </a:cubicBezTo>
                    <a:cubicBezTo>
                      <a:pt x="170" y="8"/>
                      <a:pt x="172" y="10"/>
                      <a:pt x="172" y="10"/>
                    </a:cubicBezTo>
                    <a:cubicBezTo>
                      <a:pt x="171" y="10"/>
                      <a:pt x="169" y="9"/>
                      <a:pt x="168" y="8"/>
                    </a:cubicBezTo>
                    <a:cubicBezTo>
                      <a:pt x="167" y="7"/>
                      <a:pt x="164" y="8"/>
                      <a:pt x="163" y="8"/>
                    </a:cubicBezTo>
                    <a:cubicBezTo>
                      <a:pt x="160" y="7"/>
                      <a:pt x="157" y="6"/>
                      <a:pt x="154" y="5"/>
                    </a:cubicBezTo>
                    <a:cubicBezTo>
                      <a:pt x="152" y="4"/>
                      <a:pt x="150" y="6"/>
                      <a:pt x="147" y="6"/>
                    </a:cubicBezTo>
                    <a:cubicBezTo>
                      <a:pt x="146" y="6"/>
                      <a:pt x="140" y="5"/>
                      <a:pt x="140" y="7"/>
                    </a:cubicBezTo>
                    <a:cubicBezTo>
                      <a:pt x="139" y="7"/>
                      <a:pt x="153" y="9"/>
                      <a:pt x="155" y="10"/>
                    </a:cubicBezTo>
                    <a:cubicBezTo>
                      <a:pt x="158" y="10"/>
                      <a:pt x="161" y="10"/>
                      <a:pt x="163" y="11"/>
                    </a:cubicBezTo>
                    <a:cubicBezTo>
                      <a:pt x="164" y="11"/>
                      <a:pt x="165" y="11"/>
                      <a:pt x="166" y="12"/>
                    </a:cubicBezTo>
                    <a:cubicBezTo>
                      <a:pt x="166" y="12"/>
                      <a:pt x="166" y="15"/>
                      <a:pt x="166" y="15"/>
                    </a:cubicBezTo>
                    <a:cubicBezTo>
                      <a:pt x="166" y="16"/>
                      <a:pt x="165" y="14"/>
                      <a:pt x="165" y="13"/>
                    </a:cubicBezTo>
                    <a:cubicBezTo>
                      <a:pt x="164" y="12"/>
                      <a:pt x="161" y="12"/>
                      <a:pt x="160" y="11"/>
                    </a:cubicBezTo>
                    <a:cubicBezTo>
                      <a:pt x="160" y="11"/>
                      <a:pt x="157" y="11"/>
                      <a:pt x="157" y="11"/>
                    </a:cubicBezTo>
                    <a:cubicBezTo>
                      <a:pt x="157" y="12"/>
                      <a:pt x="158" y="14"/>
                      <a:pt x="158" y="14"/>
                    </a:cubicBezTo>
                    <a:cubicBezTo>
                      <a:pt x="156" y="14"/>
                      <a:pt x="155" y="11"/>
                      <a:pt x="154" y="11"/>
                    </a:cubicBezTo>
                    <a:cubicBezTo>
                      <a:pt x="152" y="11"/>
                      <a:pt x="150" y="11"/>
                      <a:pt x="148" y="10"/>
                    </a:cubicBezTo>
                    <a:cubicBezTo>
                      <a:pt x="147" y="10"/>
                      <a:pt x="139" y="10"/>
                      <a:pt x="139" y="10"/>
                    </a:cubicBezTo>
                    <a:cubicBezTo>
                      <a:pt x="138" y="12"/>
                      <a:pt x="151" y="17"/>
                      <a:pt x="151" y="17"/>
                    </a:cubicBezTo>
                    <a:cubicBezTo>
                      <a:pt x="151" y="18"/>
                      <a:pt x="146" y="17"/>
                      <a:pt x="146" y="17"/>
                    </a:cubicBezTo>
                    <a:cubicBezTo>
                      <a:pt x="143" y="17"/>
                      <a:pt x="142" y="16"/>
                      <a:pt x="143" y="19"/>
                    </a:cubicBezTo>
                    <a:cubicBezTo>
                      <a:pt x="142" y="19"/>
                      <a:pt x="141" y="18"/>
                      <a:pt x="140" y="17"/>
                    </a:cubicBezTo>
                    <a:cubicBezTo>
                      <a:pt x="140" y="16"/>
                      <a:pt x="142" y="17"/>
                      <a:pt x="143" y="16"/>
                    </a:cubicBezTo>
                    <a:cubicBezTo>
                      <a:pt x="143" y="16"/>
                      <a:pt x="141" y="14"/>
                      <a:pt x="140" y="14"/>
                    </a:cubicBezTo>
                    <a:cubicBezTo>
                      <a:pt x="138" y="13"/>
                      <a:pt x="136" y="12"/>
                      <a:pt x="133" y="12"/>
                    </a:cubicBezTo>
                    <a:cubicBezTo>
                      <a:pt x="132" y="12"/>
                      <a:pt x="130" y="11"/>
                      <a:pt x="129" y="12"/>
                    </a:cubicBezTo>
                    <a:cubicBezTo>
                      <a:pt x="128" y="12"/>
                      <a:pt x="131" y="15"/>
                      <a:pt x="131" y="15"/>
                    </a:cubicBezTo>
                    <a:cubicBezTo>
                      <a:pt x="134" y="17"/>
                      <a:pt x="138" y="17"/>
                      <a:pt x="142" y="20"/>
                    </a:cubicBezTo>
                    <a:cubicBezTo>
                      <a:pt x="143" y="20"/>
                      <a:pt x="144" y="21"/>
                      <a:pt x="143" y="22"/>
                    </a:cubicBezTo>
                    <a:cubicBezTo>
                      <a:pt x="141" y="24"/>
                      <a:pt x="139" y="22"/>
                      <a:pt x="137" y="21"/>
                    </a:cubicBezTo>
                    <a:cubicBezTo>
                      <a:pt x="132" y="18"/>
                      <a:pt x="126" y="16"/>
                      <a:pt x="120" y="15"/>
                    </a:cubicBezTo>
                    <a:cubicBezTo>
                      <a:pt x="117" y="14"/>
                      <a:pt x="114" y="13"/>
                      <a:pt x="111" y="14"/>
                    </a:cubicBezTo>
                    <a:cubicBezTo>
                      <a:pt x="110" y="14"/>
                      <a:pt x="113" y="17"/>
                      <a:pt x="113" y="18"/>
                    </a:cubicBezTo>
                    <a:cubicBezTo>
                      <a:pt x="113" y="18"/>
                      <a:pt x="117" y="21"/>
                      <a:pt x="117" y="21"/>
                    </a:cubicBezTo>
                    <a:cubicBezTo>
                      <a:pt x="117" y="22"/>
                      <a:pt x="111" y="21"/>
                      <a:pt x="111" y="21"/>
                    </a:cubicBezTo>
                    <a:cubicBezTo>
                      <a:pt x="111" y="23"/>
                      <a:pt x="115" y="22"/>
                      <a:pt x="115" y="24"/>
                    </a:cubicBezTo>
                    <a:cubicBezTo>
                      <a:pt x="115" y="24"/>
                      <a:pt x="111" y="23"/>
                      <a:pt x="110" y="22"/>
                    </a:cubicBezTo>
                    <a:cubicBezTo>
                      <a:pt x="108" y="21"/>
                      <a:pt x="106" y="21"/>
                      <a:pt x="103" y="20"/>
                    </a:cubicBezTo>
                    <a:cubicBezTo>
                      <a:pt x="101" y="19"/>
                      <a:pt x="101" y="20"/>
                      <a:pt x="101" y="22"/>
                    </a:cubicBezTo>
                    <a:cubicBezTo>
                      <a:pt x="100" y="23"/>
                      <a:pt x="99" y="23"/>
                      <a:pt x="98" y="23"/>
                    </a:cubicBezTo>
                    <a:cubicBezTo>
                      <a:pt x="98" y="24"/>
                      <a:pt x="98" y="26"/>
                      <a:pt x="97" y="26"/>
                    </a:cubicBezTo>
                    <a:cubicBezTo>
                      <a:pt x="97" y="27"/>
                      <a:pt x="97" y="24"/>
                      <a:pt x="97" y="23"/>
                    </a:cubicBezTo>
                    <a:cubicBezTo>
                      <a:pt x="97" y="22"/>
                      <a:pt x="98" y="21"/>
                      <a:pt x="98" y="20"/>
                    </a:cubicBezTo>
                    <a:cubicBezTo>
                      <a:pt x="97" y="16"/>
                      <a:pt x="93" y="16"/>
                      <a:pt x="90" y="16"/>
                    </a:cubicBezTo>
                    <a:cubicBezTo>
                      <a:pt x="86" y="17"/>
                      <a:pt x="82" y="18"/>
                      <a:pt x="78" y="18"/>
                    </a:cubicBezTo>
                    <a:cubicBezTo>
                      <a:pt x="77" y="19"/>
                      <a:pt x="75" y="19"/>
                      <a:pt x="74" y="19"/>
                    </a:cubicBezTo>
                    <a:cubicBezTo>
                      <a:pt x="74" y="19"/>
                      <a:pt x="69" y="20"/>
                      <a:pt x="69" y="20"/>
                    </a:cubicBezTo>
                    <a:cubicBezTo>
                      <a:pt x="70" y="21"/>
                      <a:pt x="72" y="21"/>
                      <a:pt x="73" y="21"/>
                    </a:cubicBezTo>
                    <a:cubicBezTo>
                      <a:pt x="74" y="22"/>
                      <a:pt x="75" y="23"/>
                      <a:pt x="77" y="24"/>
                    </a:cubicBezTo>
                    <a:cubicBezTo>
                      <a:pt x="77" y="24"/>
                      <a:pt x="81" y="27"/>
                      <a:pt x="81" y="27"/>
                    </a:cubicBezTo>
                    <a:cubicBezTo>
                      <a:pt x="80" y="27"/>
                      <a:pt x="76" y="25"/>
                      <a:pt x="75" y="25"/>
                    </a:cubicBezTo>
                    <a:cubicBezTo>
                      <a:pt x="73" y="24"/>
                      <a:pt x="72" y="22"/>
                      <a:pt x="70" y="22"/>
                    </a:cubicBezTo>
                    <a:cubicBezTo>
                      <a:pt x="67" y="21"/>
                      <a:pt x="64" y="22"/>
                      <a:pt x="61" y="22"/>
                    </a:cubicBezTo>
                    <a:cubicBezTo>
                      <a:pt x="58" y="23"/>
                      <a:pt x="58" y="22"/>
                      <a:pt x="60" y="25"/>
                    </a:cubicBezTo>
                    <a:cubicBezTo>
                      <a:pt x="60" y="26"/>
                      <a:pt x="60" y="29"/>
                      <a:pt x="60" y="30"/>
                    </a:cubicBezTo>
                    <a:cubicBezTo>
                      <a:pt x="60" y="32"/>
                      <a:pt x="56" y="30"/>
                      <a:pt x="55" y="30"/>
                    </a:cubicBezTo>
                    <a:cubicBezTo>
                      <a:pt x="54" y="30"/>
                      <a:pt x="51" y="28"/>
                      <a:pt x="50" y="30"/>
                    </a:cubicBezTo>
                    <a:cubicBezTo>
                      <a:pt x="49" y="31"/>
                      <a:pt x="50" y="34"/>
                      <a:pt x="50" y="34"/>
                    </a:cubicBezTo>
                    <a:cubicBezTo>
                      <a:pt x="49" y="35"/>
                      <a:pt x="48" y="33"/>
                      <a:pt x="47" y="32"/>
                    </a:cubicBezTo>
                    <a:cubicBezTo>
                      <a:pt x="45" y="31"/>
                      <a:pt x="43" y="31"/>
                      <a:pt x="42" y="32"/>
                    </a:cubicBezTo>
                    <a:cubicBezTo>
                      <a:pt x="39" y="34"/>
                      <a:pt x="36" y="36"/>
                      <a:pt x="32" y="37"/>
                    </a:cubicBezTo>
                    <a:cubicBezTo>
                      <a:pt x="31" y="38"/>
                      <a:pt x="34" y="37"/>
                      <a:pt x="32" y="3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 charset="0"/>
                  <a:ea typeface="+mn-ea"/>
                  <a:cs typeface="+mn-cs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5860AC4-175B-4D7C-AA5E-EFC379F9EE3F}"/>
                  </a:ext>
                </a:extLst>
              </p:cNvPr>
              <p:cNvGrpSpPr/>
              <p:nvPr/>
            </p:nvGrpSpPr>
            <p:grpSpPr>
              <a:xfrm>
                <a:off x="3070403" y="2130164"/>
                <a:ext cx="7907395" cy="9499927"/>
                <a:chOff x="3070403" y="2130164"/>
                <a:chExt cx="7907395" cy="9499927"/>
              </a:xfrm>
              <a:grpFill/>
            </p:grpSpPr>
            <p:sp>
              <p:nvSpPr>
                <p:cNvPr id="116" name="Freeform 781">
                  <a:extLst>
                    <a:ext uri="{FF2B5EF4-FFF2-40B4-BE49-F238E27FC236}">
                      <a16:creationId xmlns:a16="http://schemas.microsoft.com/office/drawing/2014/main" id="{C5820986-087E-45E7-B52A-0F060E0E1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8206" y="2130164"/>
                  <a:ext cx="94095" cy="44255"/>
                </a:xfrm>
                <a:custGeom>
                  <a:avLst/>
                  <a:gdLst>
                    <a:gd name="T0" fmla="*/ 4 w 9"/>
                    <a:gd name="T1" fmla="*/ 3 h 4"/>
                    <a:gd name="T2" fmla="*/ 1 w 9"/>
                    <a:gd name="T3" fmla="*/ 2 h 4"/>
                    <a:gd name="T4" fmla="*/ 5 w 9"/>
                    <a:gd name="T5" fmla="*/ 2 h 4"/>
                    <a:gd name="T6" fmla="*/ 0 w 9"/>
                    <a:gd name="T7" fmla="*/ 0 h 4"/>
                    <a:gd name="T8" fmla="*/ 9 w 9"/>
                    <a:gd name="T9" fmla="*/ 2 h 4"/>
                    <a:gd name="T10" fmla="*/ 5 w 9"/>
                    <a:gd name="T11" fmla="*/ 2 h 4"/>
                    <a:gd name="T12" fmla="*/ 4 w 9"/>
                    <a:gd name="T13" fmla="*/ 3 h 4"/>
                    <a:gd name="T14" fmla="*/ 4 w 9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4">
                      <a:moveTo>
                        <a:pt x="4" y="3"/>
                      </a:moveTo>
                      <a:cubicBezTo>
                        <a:pt x="4" y="3"/>
                        <a:pt x="1" y="2"/>
                        <a:pt x="1" y="2"/>
                      </a:cubicBezTo>
                      <a:cubicBezTo>
                        <a:pt x="1" y="2"/>
                        <a:pt x="4" y="2"/>
                        <a:pt x="5" y="2"/>
                      </a:cubicBezTo>
                      <a:cubicBezTo>
                        <a:pt x="3" y="1"/>
                        <a:pt x="1" y="2"/>
                        <a:pt x="0" y="0"/>
                      </a:cubicBezTo>
                      <a:cubicBezTo>
                        <a:pt x="1" y="1"/>
                        <a:pt x="8" y="0"/>
                        <a:pt x="9" y="2"/>
                      </a:cubicBezTo>
                      <a:cubicBezTo>
                        <a:pt x="9" y="2"/>
                        <a:pt x="6" y="2"/>
                        <a:pt x="5" y="2"/>
                      </a:cubicBezTo>
                      <a:cubicBezTo>
                        <a:pt x="5" y="2"/>
                        <a:pt x="7" y="4"/>
                        <a:pt x="4" y="3"/>
                      </a:cubicBezTo>
                      <a:cubicBezTo>
                        <a:pt x="3" y="3"/>
                        <a:pt x="6" y="4"/>
                        <a:pt x="4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405">
                  <a:extLst>
                    <a:ext uri="{FF2B5EF4-FFF2-40B4-BE49-F238E27FC236}">
                      <a16:creationId xmlns:a16="http://schemas.microsoft.com/office/drawing/2014/main" id="{648F19B3-58A1-48F9-BDED-4E7BDCF9E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7172" y="3959344"/>
                  <a:ext cx="550626" cy="283968"/>
                </a:xfrm>
                <a:custGeom>
                  <a:avLst/>
                  <a:gdLst>
                    <a:gd name="T0" fmla="*/ 53 w 54"/>
                    <a:gd name="T1" fmla="*/ 10 h 26"/>
                    <a:gd name="T2" fmla="*/ 49 w 54"/>
                    <a:gd name="T3" fmla="*/ 9 h 26"/>
                    <a:gd name="T4" fmla="*/ 50 w 54"/>
                    <a:gd name="T5" fmla="*/ 8 h 26"/>
                    <a:gd name="T6" fmla="*/ 48 w 54"/>
                    <a:gd name="T7" fmla="*/ 7 h 26"/>
                    <a:gd name="T8" fmla="*/ 49 w 54"/>
                    <a:gd name="T9" fmla="*/ 6 h 26"/>
                    <a:gd name="T10" fmla="*/ 46 w 54"/>
                    <a:gd name="T11" fmla="*/ 5 h 26"/>
                    <a:gd name="T12" fmla="*/ 48 w 54"/>
                    <a:gd name="T13" fmla="*/ 3 h 26"/>
                    <a:gd name="T14" fmla="*/ 43 w 54"/>
                    <a:gd name="T15" fmla="*/ 3 h 26"/>
                    <a:gd name="T16" fmla="*/ 39 w 54"/>
                    <a:gd name="T17" fmla="*/ 1 h 26"/>
                    <a:gd name="T18" fmla="*/ 39 w 54"/>
                    <a:gd name="T19" fmla="*/ 4 h 26"/>
                    <a:gd name="T20" fmla="*/ 36 w 54"/>
                    <a:gd name="T21" fmla="*/ 5 h 26"/>
                    <a:gd name="T22" fmla="*/ 32 w 54"/>
                    <a:gd name="T23" fmla="*/ 5 h 26"/>
                    <a:gd name="T24" fmla="*/ 32 w 54"/>
                    <a:gd name="T25" fmla="*/ 9 h 26"/>
                    <a:gd name="T26" fmla="*/ 26 w 54"/>
                    <a:gd name="T27" fmla="*/ 5 h 26"/>
                    <a:gd name="T28" fmla="*/ 25 w 54"/>
                    <a:gd name="T29" fmla="*/ 8 h 26"/>
                    <a:gd name="T30" fmla="*/ 21 w 54"/>
                    <a:gd name="T31" fmla="*/ 5 h 26"/>
                    <a:gd name="T32" fmla="*/ 21 w 54"/>
                    <a:gd name="T33" fmla="*/ 9 h 26"/>
                    <a:gd name="T34" fmla="*/ 19 w 54"/>
                    <a:gd name="T35" fmla="*/ 9 h 26"/>
                    <a:gd name="T36" fmla="*/ 17 w 54"/>
                    <a:gd name="T37" fmla="*/ 12 h 26"/>
                    <a:gd name="T38" fmla="*/ 14 w 54"/>
                    <a:gd name="T39" fmla="*/ 8 h 26"/>
                    <a:gd name="T40" fmla="*/ 16 w 54"/>
                    <a:gd name="T41" fmla="*/ 8 h 26"/>
                    <a:gd name="T42" fmla="*/ 14 w 54"/>
                    <a:gd name="T43" fmla="*/ 5 h 26"/>
                    <a:gd name="T44" fmla="*/ 7 w 54"/>
                    <a:gd name="T45" fmla="*/ 2 h 26"/>
                    <a:gd name="T46" fmla="*/ 9 w 54"/>
                    <a:gd name="T47" fmla="*/ 4 h 26"/>
                    <a:gd name="T48" fmla="*/ 8 w 54"/>
                    <a:gd name="T49" fmla="*/ 4 h 26"/>
                    <a:gd name="T50" fmla="*/ 10 w 54"/>
                    <a:gd name="T51" fmla="*/ 8 h 26"/>
                    <a:gd name="T52" fmla="*/ 5 w 54"/>
                    <a:gd name="T53" fmla="*/ 6 h 26"/>
                    <a:gd name="T54" fmla="*/ 3 w 54"/>
                    <a:gd name="T55" fmla="*/ 6 h 26"/>
                    <a:gd name="T56" fmla="*/ 5 w 54"/>
                    <a:gd name="T57" fmla="*/ 7 h 26"/>
                    <a:gd name="T58" fmla="*/ 5 w 54"/>
                    <a:gd name="T59" fmla="*/ 8 h 26"/>
                    <a:gd name="T60" fmla="*/ 2 w 54"/>
                    <a:gd name="T61" fmla="*/ 7 h 26"/>
                    <a:gd name="T62" fmla="*/ 1 w 54"/>
                    <a:gd name="T63" fmla="*/ 9 h 26"/>
                    <a:gd name="T64" fmla="*/ 8 w 54"/>
                    <a:gd name="T65" fmla="*/ 10 h 26"/>
                    <a:gd name="T66" fmla="*/ 13 w 54"/>
                    <a:gd name="T67" fmla="*/ 11 h 26"/>
                    <a:gd name="T68" fmla="*/ 11 w 54"/>
                    <a:gd name="T69" fmla="*/ 12 h 26"/>
                    <a:gd name="T70" fmla="*/ 12 w 54"/>
                    <a:gd name="T71" fmla="*/ 13 h 26"/>
                    <a:gd name="T72" fmla="*/ 8 w 54"/>
                    <a:gd name="T73" fmla="*/ 14 h 26"/>
                    <a:gd name="T74" fmla="*/ 3 w 54"/>
                    <a:gd name="T75" fmla="*/ 15 h 26"/>
                    <a:gd name="T76" fmla="*/ 10 w 54"/>
                    <a:gd name="T77" fmla="*/ 16 h 26"/>
                    <a:gd name="T78" fmla="*/ 12 w 54"/>
                    <a:gd name="T79" fmla="*/ 18 h 26"/>
                    <a:gd name="T80" fmla="*/ 15 w 54"/>
                    <a:gd name="T81" fmla="*/ 17 h 26"/>
                    <a:gd name="T82" fmla="*/ 13 w 54"/>
                    <a:gd name="T83" fmla="*/ 18 h 26"/>
                    <a:gd name="T84" fmla="*/ 15 w 54"/>
                    <a:gd name="T85" fmla="*/ 18 h 26"/>
                    <a:gd name="T86" fmla="*/ 10 w 54"/>
                    <a:gd name="T87" fmla="*/ 23 h 26"/>
                    <a:gd name="T88" fmla="*/ 15 w 54"/>
                    <a:gd name="T89" fmla="*/ 23 h 26"/>
                    <a:gd name="T90" fmla="*/ 21 w 54"/>
                    <a:gd name="T91" fmla="*/ 24 h 26"/>
                    <a:gd name="T92" fmla="*/ 20 w 54"/>
                    <a:gd name="T93" fmla="*/ 24 h 26"/>
                    <a:gd name="T94" fmla="*/ 22 w 54"/>
                    <a:gd name="T95" fmla="*/ 25 h 26"/>
                    <a:gd name="T96" fmla="*/ 29 w 54"/>
                    <a:gd name="T97" fmla="*/ 26 h 26"/>
                    <a:gd name="T98" fmla="*/ 33 w 54"/>
                    <a:gd name="T99" fmla="*/ 25 h 26"/>
                    <a:gd name="T100" fmla="*/ 39 w 54"/>
                    <a:gd name="T101" fmla="*/ 23 h 26"/>
                    <a:gd name="T102" fmla="*/ 46 w 54"/>
                    <a:gd name="T103" fmla="*/ 19 h 26"/>
                    <a:gd name="T104" fmla="*/ 52 w 54"/>
                    <a:gd name="T105" fmla="*/ 16 h 26"/>
                    <a:gd name="T106" fmla="*/ 52 w 54"/>
                    <a:gd name="T107" fmla="*/ 14 h 26"/>
                    <a:gd name="T108" fmla="*/ 54 w 54"/>
                    <a:gd name="T109" fmla="*/ 13 h 26"/>
                    <a:gd name="T110" fmla="*/ 52 w 54"/>
                    <a:gd name="T111" fmla="*/ 12 h 26"/>
                    <a:gd name="T112" fmla="*/ 53 w 54"/>
                    <a:gd name="T113" fmla="*/ 10 h 26"/>
                    <a:gd name="T114" fmla="*/ 53 w 54"/>
                    <a:gd name="T1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" h="26">
                      <a:moveTo>
                        <a:pt x="53" y="10"/>
                      </a:moveTo>
                      <a:cubicBezTo>
                        <a:pt x="53" y="10"/>
                        <a:pt x="49" y="9"/>
                        <a:pt x="49" y="9"/>
                      </a:cubicBezTo>
                      <a:cubicBezTo>
                        <a:pt x="49" y="9"/>
                        <a:pt x="50" y="8"/>
                        <a:pt x="50" y="8"/>
                      </a:cubicBezTo>
                      <a:cubicBezTo>
                        <a:pt x="49" y="8"/>
                        <a:pt x="47" y="8"/>
                        <a:pt x="48" y="7"/>
                      </a:cubicBezTo>
                      <a:cubicBezTo>
                        <a:pt x="48" y="7"/>
                        <a:pt x="49" y="6"/>
                        <a:pt x="49" y="6"/>
                      </a:cubicBezTo>
                      <a:cubicBezTo>
                        <a:pt x="48" y="5"/>
                        <a:pt x="46" y="5"/>
                        <a:pt x="46" y="5"/>
                      </a:cubicBezTo>
                      <a:cubicBezTo>
                        <a:pt x="46" y="4"/>
                        <a:pt x="48" y="3"/>
                        <a:pt x="48" y="3"/>
                      </a:cubicBezTo>
                      <a:cubicBezTo>
                        <a:pt x="48" y="3"/>
                        <a:pt x="44" y="4"/>
                        <a:pt x="43" y="3"/>
                      </a:cubicBezTo>
                      <a:cubicBezTo>
                        <a:pt x="42" y="2"/>
                        <a:pt x="41" y="1"/>
                        <a:pt x="39" y="1"/>
                      </a:cubicBezTo>
                      <a:cubicBezTo>
                        <a:pt x="38" y="1"/>
                        <a:pt x="40" y="3"/>
                        <a:pt x="39" y="4"/>
                      </a:cubicBezTo>
                      <a:cubicBezTo>
                        <a:pt x="38" y="5"/>
                        <a:pt x="37" y="4"/>
                        <a:pt x="36" y="5"/>
                      </a:cubicBezTo>
                      <a:cubicBezTo>
                        <a:pt x="35" y="6"/>
                        <a:pt x="34" y="5"/>
                        <a:pt x="32" y="5"/>
                      </a:cubicBezTo>
                      <a:cubicBezTo>
                        <a:pt x="30" y="4"/>
                        <a:pt x="33" y="8"/>
                        <a:pt x="32" y="9"/>
                      </a:cubicBezTo>
                      <a:cubicBezTo>
                        <a:pt x="32" y="9"/>
                        <a:pt x="28" y="2"/>
                        <a:pt x="26" y="5"/>
                      </a:cubicBezTo>
                      <a:cubicBezTo>
                        <a:pt x="25" y="5"/>
                        <a:pt x="26" y="7"/>
                        <a:pt x="25" y="8"/>
                      </a:cubicBezTo>
                      <a:cubicBezTo>
                        <a:pt x="25" y="9"/>
                        <a:pt x="22" y="5"/>
                        <a:pt x="21" y="5"/>
                      </a:cubicBezTo>
                      <a:cubicBezTo>
                        <a:pt x="20" y="5"/>
                        <a:pt x="23" y="9"/>
                        <a:pt x="21" y="9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8" y="9"/>
                        <a:pt x="17" y="11"/>
                        <a:pt x="17" y="12"/>
                      </a:cubicBezTo>
                      <a:cubicBezTo>
                        <a:pt x="17" y="11"/>
                        <a:pt x="14" y="9"/>
                        <a:pt x="14" y="8"/>
                      </a:cubicBezTo>
                      <a:cubicBezTo>
                        <a:pt x="14" y="8"/>
                        <a:pt x="16" y="8"/>
                        <a:pt x="16" y="8"/>
                      </a:cubicBezTo>
                      <a:cubicBezTo>
                        <a:pt x="16" y="7"/>
                        <a:pt x="14" y="5"/>
                        <a:pt x="14" y="5"/>
                      </a:cubicBezTo>
                      <a:cubicBezTo>
                        <a:pt x="13" y="5"/>
                        <a:pt x="8" y="0"/>
                        <a:pt x="7" y="2"/>
                      </a:cubicBezTo>
                      <a:cubicBezTo>
                        <a:pt x="7" y="3"/>
                        <a:pt x="10" y="3"/>
                        <a:pt x="9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10" y="3"/>
                        <a:pt x="11" y="7"/>
                        <a:pt x="10" y="8"/>
                      </a:cubicBezTo>
                      <a:cubicBezTo>
                        <a:pt x="10" y="8"/>
                        <a:pt x="2" y="1"/>
                        <a:pt x="5" y="6"/>
                      </a:cubicBezTo>
                      <a:cubicBezTo>
                        <a:pt x="5" y="6"/>
                        <a:pt x="3" y="6"/>
                        <a:pt x="3" y="6"/>
                      </a:cubicBezTo>
                      <a:cubicBezTo>
                        <a:pt x="3" y="7"/>
                        <a:pt x="5" y="7"/>
                        <a:pt x="5" y="7"/>
                      </a:cubicBezTo>
                      <a:cubicBezTo>
                        <a:pt x="5" y="6"/>
                        <a:pt x="5" y="8"/>
                        <a:pt x="5" y="8"/>
                      </a:cubicBezTo>
                      <a:cubicBezTo>
                        <a:pt x="5" y="8"/>
                        <a:pt x="3" y="7"/>
                        <a:pt x="2" y="7"/>
                      </a:cubicBezTo>
                      <a:cubicBezTo>
                        <a:pt x="3" y="7"/>
                        <a:pt x="0" y="10"/>
                        <a:pt x="1" y="9"/>
                      </a:cubicBezTo>
                      <a:cubicBezTo>
                        <a:pt x="0" y="11"/>
                        <a:pt x="8" y="10"/>
                        <a:pt x="8" y="10"/>
                      </a:cubicBezTo>
                      <a:cubicBezTo>
                        <a:pt x="9" y="10"/>
                        <a:pt x="13" y="11"/>
                        <a:pt x="13" y="11"/>
                      </a:cubicBezTo>
                      <a:cubicBezTo>
                        <a:pt x="12" y="11"/>
                        <a:pt x="11" y="11"/>
                        <a:pt x="11" y="12"/>
                      </a:cubicBezTo>
                      <a:cubicBezTo>
                        <a:pt x="11" y="12"/>
                        <a:pt x="12" y="13"/>
                        <a:pt x="12" y="13"/>
                      </a:cubicBezTo>
                      <a:cubicBezTo>
                        <a:pt x="11" y="14"/>
                        <a:pt x="9" y="14"/>
                        <a:pt x="8" y="14"/>
                      </a:cubicBezTo>
                      <a:cubicBezTo>
                        <a:pt x="8" y="14"/>
                        <a:pt x="2" y="15"/>
                        <a:pt x="3" y="15"/>
                      </a:cubicBezTo>
                      <a:cubicBezTo>
                        <a:pt x="5" y="16"/>
                        <a:pt x="8" y="15"/>
                        <a:pt x="10" y="16"/>
                      </a:cubicBezTo>
                      <a:cubicBezTo>
                        <a:pt x="11" y="17"/>
                        <a:pt x="11" y="18"/>
                        <a:pt x="12" y="18"/>
                      </a:cubicBezTo>
                      <a:cubicBezTo>
                        <a:pt x="12" y="18"/>
                        <a:pt x="14" y="17"/>
                        <a:pt x="15" y="17"/>
                      </a:cubicBezTo>
                      <a:cubicBezTo>
                        <a:pt x="14" y="17"/>
                        <a:pt x="13" y="18"/>
                        <a:pt x="13" y="18"/>
                      </a:cubicBezTo>
                      <a:cubicBezTo>
                        <a:pt x="13" y="19"/>
                        <a:pt x="15" y="18"/>
                        <a:pt x="15" y="18"/>
                      </a:cubicBezTo>
                      <a:cubicBezTo>
                        <a:pt x="16" y="19"/>
                        <a:pt x="8" y="23"/>
                        <a:pt x="10" y="23"/>
                      </a:cubicBezTo>
                      <a:cubicBezTo>
                        <a:pt x="12" y="24"/>
                        <a:pt x="14" y="23"/>
                        <a:pt x="15" y="23"/>
                      </a:cubicBezTo>
                      <a:cubicBezTo>
                        <a:pt x="17" y="23"/>
                        <a:pt x="19" y="23"/>
                        <a:pt x="21" y="24"/>
                      </a:cubicBezTo>
                      <a:cubicBezTo>
                        <a:pt x="20" y="23"/>
                        <a:pt x="20" y="24"/>
                        <a:pt x="20" y="24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4" y="26"/>
                        <a:pt x="27" y="26"/>
                        <a:pt x="29" y="26"/>
                      </a:cubicBezTo>
                      <a:cubicBezTo>
                        <a:pt x="31" y="26"/>
                        <a:pt x="31" y="25"/>
                        <a:pt x="33" y="25"/>
                      </a:cubicBezTo>
                      <a:cubicBezTo>
                        <a:pt x="35" y="24"/>
                        <a:pt x="37" y="24"/>
                        <a:pt x="39" y="23"/>
                      </a:cubicBezTo>
                      <a:cubicBezTo>
                        <a:pt x="42" y="21"/>
                        <a:pt x="43" y="20"/>
                        <a:pt x="46" y="19"/>
                      </a:cubicBezTo>
                      <a:cubicBezTo>
                        <a:pt x="48" y="19"/>
                        <a:pt x="49" y="16"/>
                        <a:pt x="52" y="16"/>
                      </a:cubicBezTo>
                      <a:cubicBezTo>
                        <a:pt x="52" y="15"/>
                        <a:pt x="53" y="15"/>
                        <a:pt x="52" y="14"/>
                      </a:cubicBezTo>
                      <a:cubicBezTo>
                        <a:pt x="51" y="13"/>
                        <a:pt x="53" y="13"/>
                        <a:pt x="54" y="13"/>
                      </a:cubicBezTo>
                      <a:cubicBezTo>
                        <a:pt x="54" y="13"/>
                        <a:pt x="52" y="12"/>
                        <a:pt x="52" y="12"/>
                      </a:cubicBezTo>
                      <a:cubicBezTo>
                        <a:pt x="52" y="11"/>
                        <a:pt x="54" y="10"/>
                        <a:pt x="53" y="10"/>
                      </a:cubicBezTo>
                      <a:cubicBezTo>
                        <a:pt x="51" y="9"/>
                        <a:pt x="54" y="10"/>
                        <a:pt x="53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512">
                  <a:extLst>
                    <a:ext uri="{FF2B5EF4-FFF2-40B4-BE49-F238E27FC236}">
                      <a16:creationId xmlns:a16="http://schemas.microsoft.com/office/drawing/2014/main" id="{232F2347-AD69-4141-8255-10648ABD9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4054" y="11379319"/>
                  <a:ext cx="121974" cy="66379"/>
                </a:xfrm>
                <a:custGeom>
                  <a:avLst/>
                  <a:gdLst>
                    <a:gd name="T0" fmla="*/ 10 w 12"/>
                    <a:gd name="T1" fmla="*/ 3 h 6"/>
                    <a:gd name="T2" fmla="*/ 8 w 12"/>
                    <a:gd name="T3" fmla="*/ 2 h 6"/>
                    <a:gd name="T4" fmla="*/ 5 w 12"/>
                    <a:gd name="T5" fmla="*/ 2 h 6"/>
                    <a:gd name="T6" fmla="*/ 3 w 12"/>
                    <a:gd name="T7" fmla="*/ 1 h 6"/>
                    <a:gd name="T8" fmla="*/ 0 w 12"/>
                    <a:gd name="T9" fmla="*/ 3 h 6"/>
                    <a:gd name="T10" fmla="*/ 2 w 12"/>
                    <a:gd name="T11" fmla="*/ 5 h 6"/>
                    <a:gd name="T12" fmla="*/ 6 w 12"/>
                    <a:gd name="T13" fmla="*/ 5 h 6"/>
                    <a:gd name="T14" fmla="*/ 11 w 12"/>
                    <a:gd name="T15" fmla="*/ 3 h 6"/>
                    <a:gd name="T16" fmla="*/ 10 w 12"/>
                    <a:gd name="T17" fmla="*/ 3 h 6"/>
                    <a:gd name="T18" fmla="*/ 10 w 12"/>
                    <a:gd name="T1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0" y="3"/>
                      </a:move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2"/>
                        <a:pt x="6" y="2"/>
                        <a:pt x="5" y="2"/>
                      </a:cubicBezTo>
                      <a:cubicBezTo>
                        <a:pt x="4" y="2"/>
                        <a:pt x="4" y="0"/>
                        <a:pt x="3" y="1"/>
                      </a:cubicBezTo>
                      <a:cubicBezTo>
                        <a:pt x="3" y="1"/>
                        <a:pt x="0" y="3"/>
                        <a:pt x="0" y="3"/>
                      </a:cubicBezTo>
                      <a:cubicBezTo>
                        <a:pt x="0" y="3"/>
                        <a:pt x="2" y="5"/>
                        <a:pt x="2" y="5"/>
                      </a:cubicBezTo>
                      <a:cubicBezTo>
                        <a:pt x="3" y="6"/>
                        <a:pt x="5" y="5"/>
                        <a:pt x="6" y="5"/>
                      </a:cubicBezTo>
                      <a:cubicBezTo>
                        <a:pt x="7" y="5"/>
                        <a:pt x="11" y="4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12" y="2"/>
                        <a:pt x="10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513">
                  <a:extLst>
                    <a:ext uri="{FF2B5EF4-FFF2-40B4-BE49-F238E27FC236}">
                      <a16:creationId xmlns:a16="http://schemas.microsoft.com/office/drawing/2014/main" id="{15759BB1-18A2-488C-A86B-C3ED09F22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3599" y="11445698"/>
                  <a:ext cx="90610" cy="66379"/>
                </a:xfrm>
                <a:custGeom>
                  <a:avLst/>
                  <a:gdLst>
                    <a:gd name="T0" fmla="*/ 7 w 9"/>
                    <a:gd name="T1" fmla="*/ 3 h 6"/>
                    <a:gd name="T2" fmla="*/ 0 w 9"/>
                    <a:gd name="T3" fmla="*/ 1 h 6"/>
                    <a:gd name="T4" fmla="*/ 2 w 9"/>
                    <a:gd name="T5" fmla="*/ 2 h 6"/>
                    <a:gd name="T6" fmla="*/ 1 w 9"/>
                    <a:gd name="T7" fmla="*/ 5 h 6"/>
                    <a:gd name="T8" fmla="*/ 3 w 9"/>
                    <a:gd name="T9" fmla="*/ 5 h 6"/>
                    <a:gd name="T10" fmla="*/ 4 w 9"/>
                    <a:gd name="T11" fmla="*/ 5 h 6"/>
                    <a:gd name="T12" fmla="*/ 7 w 9"/>
                    <a:gd name="T13" fmla="*/ 3 h 6"/>
                    <a:gd name="T14" fmla="*/ 7 w 9"/>
                    <a:gd name="T1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3"/>
                      </a:moveTo>
                      <a:cubicBezTo>
                        <a:pt x="7" y="2"/>
                        <a:pt x="0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3" y="3"/>
                        <a:pt x="1" y="4"/>
                        <a:pt x="1" y="5"/>
                      </a:cubicBezTo>
                      <a:cubicBezTo>
                        <a:pt x="1" y="6"/>
                        <a:pt x="3" y="5"/>
                        <a:pt x="3" y="5"/>
                      </a:cubicBezTo>
                      <a:cubicBezTo>
                        <a:pt x="4" y="4"/>
                        <a:pt x="3" y="5"/>
                        <a:pt x="4" y="5"/>
                      </a:cubicBezTo>
                      <a:cubicBezTo>
                        <a:pt x="5" y="6"/>
                        <a:pt x="9" y="4"/>
                        <a:pt x="7" y="3"/>
                      </a:cubicBezTo>
                      <a:cubicBezTo>
                        <a:pt x="6" y="2"/>
                        <a:pt x="8" y="3"/>
                        <a:pt x="7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514">
                  <a:extLst>
                    <a:ext uri="{FF2B5EF4-FFF2-40B4-BE49-F238E27FC236}">
                      <a16:creationId xmlns:a16="http://schemas.microsoft.com/office/drawing/2014/main" id="{4EDBBEA2-8EFF-42D9-8B7C-50B41DE72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3147" y="11360879"/>
                  <a:ext cx="80154" cy="51630"/>
                </a:xfrm>
                <a:custGeom>
                  <a:avLst/>
                  <a:gdLst>
                    <a:gd name="T0" fmla="*/ 6 w 8"/>
                    <a:gd name="T1" fmla="*/ 0 h 5"/>
                    <a:gd name="T2" fmla="*/ 3 w 8"/>
                    <a:gd name="T3" fmla="*/ 1 h 5"/>
                    <a:gd name="T4" fmla="*/ 0 w 8"/>
                    <a:gd name="T5" fmla="*/ 1 h 5"/>
                    <a:gd name="T6" fmla="*/ 0 w 8"/>
                    <a:gd name="T7" fmla="*/ 3 h 5"/>
                    <a:gd name="T8" fmla="*/ 5 w 8"/>
                    <a:gd name="T9" fmla="*/ 2 h 5"/>
                    <a:gd name="T10" fmla="*/ 6 w 8"/>
                    <a:gd name="T11" fmla="*/ 0 h 5"/>
                    <a:gd name="T12" fmla="*/ 6 w 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0"/>
                        <a:pt x="0" y="4"/>
                        <a:pt x="0" y="3"/>
                      </a:cubicBezTo>
                      <a:cubicBezTo>
                        <a:pt x="1" y="5"/>
                        <a:pt x="4" y="3"/>
                        <a:pt x="5" y="2"/>
                      </a:cubicBezTo>
                      <a:cubicBezTo>
                        <a:pt x="6" y="2"/>
                        <a:pt x="8" y="0"/>
                        <a:pt x="6" y="0"/>
                      </a:cubicBezTo>
                      <a:cubicBezTo>
                        <a:pt x="5" y="0"/>
                        <a:pt x="8" y="0"/>
                        <a:pt x="6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515">
                  <a:extLst>
                    <a:ext uri="{FF2B5EF4-FFF2-40B4-BE49-F238E27FC236}">
                      <a16:creationId xmlns:a16="http://schemas.microsoft.com/office/drawing/2014/main" id="{C51A73E4-8A24-468A-879D-879E657BE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1327" y="11401446"/>
                  <a:ext cx="83638" cy="55320"/>
                </a:xfrm>
                <a:custGeom>
                  <a:avLst/>
                  <a:gdLst>
                    <a:gd name="T0" fmla="*/ 7 w 8"/>
                    <a:gd name="T1" fmla="*/ 4 h 5"/>
                    <a:gd name="T2" fmla="*/ 1 w 8"/>
                    <a:gd name="T3" fmla="*/ 1 h 5"/>
                    <a:gd name="T4" fmla="*/ 7 w 8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7" y="4"/>
                      </a:moveTo>
                      <a:cubicBezTo>
                        <a:pt x="6" y="3"/>
                        <a:pt x="0" y="0"/>
                        <a:pt x="1" y="1"/>
                      </a:cubicBezTo>
                      <a:cubicBezTo>
                        <a:pt x="2" y="2"/>
                        <a:pt x="8" y="5"/>
                        <a:pt x="7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516">
                  <a:extLst>
                    <a:ext uri="{FF2B5EF4-FFF2-40B4-BE49-F238E27FC236}">
                      <a16:creationId xmlns:a16="http://schemas.microsoft.com/office/drawing/2014/main" id="{945F8C72-A192-48DB-8A55-FCDFD1A3E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0416" y="11327686"/>
                  <a:ext cx="31364" cy="33190"/>
                </a:xfrm>
                <a:custGeom>
                  <a:avLst/>
                  <a:gdLst>
                    <a:gd name="T0" fmla="*/ 2 w 3"/>
                    <a:gd name="T1" fmla="*/ 2 h 3"/>
                    <a:gd name="T2" fmla="*/ 0 w 3"/>
                    <a:gd name="T3" fmla="*/ 1 h 3"/>
                    <a:gd name="T4" fmla="*/ 2 w 3"/>
                    <a:gd name="T5" fmla="*/ 2 h 3"/>
                    <a:gd name="T6" fmla="*/ 2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2" y="3"/>
                        <a:pt x="1" y="2"/>
                        <a:pt x="0" y="1"/>
                      </a:cubicBezTo>
                      <a:cubicBezTo>
                        <a:pt x="0" y="0"/>
                        <a:pt x="3" y="0"/>
                        <a:pt x="2" y="2"/>
                      </a:cubicBezTo>
                      <a:cubicBezTo>
                        <a:pt x="2" y="3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517">
                  <a:extLst>
                    <a:ext uri="{FF2B5EF4-FFF2-40B4-BE49-F238E27FC236}">
                      <a16:creationId xmlns:a16="http://schemas.microsoft.com/office/drawing/2014/main" id="{A9B11842-DA0B-481E-A0DA-E55262995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0416" y="11239179"/>
                  <a:ext cx="73184" cy="77445"/>
                </a:xfrm>
                <a:custGeom>
                  <a:avLst/>
                  <a:gdLst>
                    <a:gd name="T0" fmla="*/ 5 w 7"/>
                    <a:gd name="T1" fmla="*/ 2 h 7"/>
                    <a:gd name="T2" fmla="*/ 4 w 7"/>
                    <a:gd name="T3" fmla="*/ 0 h 7"/>
                    <a:gd name="T4" fmla="*/ 2 w 7"/>
                    <a:gd name="T5" fmla="*/ 1 h 7"/>
                    <a:gd name="T6" fmla="*/ 0 w 7"/>
                    <a:gd name="T7" fmla="*/ 1 h 7"/>
                    <a:gd name="T8" fmla="*/ 2 w 7"/>
                    <a:gd name="T9" fmla="*/ 4 h 7"/>
                    <a:gd name="T10" fmla="*/ 0 w 7"/>
                    <a:gd name="T11" fmla="*/ 6 h 7"/>
                    <a:gd name="T12" fmla="*/ 3 w 7"/>
                    <a:gd name="T13" fmla="*/ 5 h 7"/>
                    <a:gd name="T14" fmla="*/ 4 w 7"/>
                    <a:gd name="T15" fmla="*/ 2 h 7"/>
                    <a:gd name="T16" fmla="*/ 4 w 7"/>
                    <a:gd name="T17" fmla="*/ 4 h 7"/>
                    <a:gd name="T18" fmla="*/ 6 w 7"/>
                    <a:gd name="T19" fmla="*/ 2 h 7"/>
                    <a:gd name="T20" fmla="*/ 5 w 7"/>
                    <a:gd name="T21" fmla="*/ 2 h 7"/>
                    <a:gd name="T22" fmla="*/ 5 w 7"/>
                    <a:gd name="T2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7">
                      <a:moveTo>
                        <a:pt x="5" y="2"/>
                      </a:move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3" y="0"/>
                        <a:pt x="1" y="0"/>
                        <a:pt x="2" y="1"/>
                      </a:cubicBezTo>
                      <a:cubicBezTo>
                        <a:pt x="4" y="3"/>
                        <a:pt x="1" y="2"/>
                        <a:pt x="0" y="1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3" y="6"/>
                        <a:pt x="1" y="5"/>
                        <a:pt x="0" y="6"/>
                      </a:cubicBezTo>
                      <a:cubicBezTo>
                        <a:pt x="0" y="7"/>
                        <a:pt x="4" y="6"/>
                        <a:pt x="3" y="5"/>
                      </a:cubicBezTo>
                      <a:cubicBezTo>
                        <a:pt x="3" y="5"/>
                        <a:pt x="4" y="3"/>
                        <a:pt x="4" y="2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3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1"/>
                        <a:pt x="7" y="2"/>
                        <a:pt x="5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518">
                  <a:extLst>
                    <a:ext uri="{FF2B5EF4-FFF2-40B4-BE49-F238E27FC236}">
                      <a16:creationId xmlns:a16="http://schemas.microsoft.com/office/drawing/2014/main" id="{062A9662-B1FF-4338-BC87-44C5BAD85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9960" y="11099041"/>
                  <a:ext cx="52274" cy="118010"/>
                </a:xfrm>
                <a:custGeom>
                  <a:avLst/>
                  <a:gdLst>
                    <a:gd name="T0" fmla="*/ 5 w 5"/>
                    <a:gd name="T1" fmla="*/ 7 h 11"/>
                    <a:gd name="T2" fmla="*/ 2 w 5"/>
                    <a:gd name="T3" fmla="*/ 2 h 11"/>
                    <a:gd name="T4" fmla="*/ 1 w 5"/>
                    <a:gd name="T5" fmla="*/ 6 h 11"/>
                    <a:gd name="T6" fmla="*/ 0 w 5"/>
                    <a:gd name="T7" fmla="*/ 9 h 11"/>
                    <a:gd name="T8" fmla="*/ 2 w 5"/>
                    <a:gd name="T9" fmla="*/ 7 h 11"/>
                    <a:gd name="T10" fmla="*/ 5 w 5"/>
                    <a:gd name="T11" fmla="*/ 7 h 11"/>
                    <a:gd name="T12" fmla="*/ 5 w 5"/>
                    <a:gd name="T13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1">
                      <a:moveTo>
                        <a:pt x="5" y="7"/>
                      </a:moveTo>
                      <a:cubicBezTo>
                        <a:pt x="5" y="6"/>
                        <a:pt x="4" y="0"/>
                        <a:pt x="2" y="2"/>
                      </a:cubicBezTo>
                      <a:cubicBezTo>
                        <a:pt x="2" y="3"/>
                        <a:pt x="3" y="6"/>
                        <a:pt x="1" y="6"/>
                      </a:cubicBez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1" y="9"/>
                        <a:pt x="2" y="7"/>
                        <a:pt x="2" y="7"/>
                      </a:cubicBezTo>
                      <a:cubicBezTo>
                        <a:pt x="1" y="7"/>
                        <a:pt x="5" y="11"/>
                        <a:pt x="5" y="7"/>
                      </a:cubicBezTo>
                      <a:cubicBezTo>
                        <a:pt x="5" y="6"/>
                        <a:pt x="5" y="8"/>
                        <a:pt x="5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519">
                  <a:extLst>
                    <a:ext uri="{FF2B5EF4-FFF2-40B4-BE49-F238E27FC236}">
                      <a16:creationId xmlns:a16="http://schemas.microsoft.com/office/drawing/2014/main" id="{E0283ED0-7141-4B5A-BA7B-F1751098C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507" y="11194924"/>
                  <a:ext cx="31364" cy="66379"/>
                </a:xfrm>
                <a:custGeom>
                  <a:avLst/>
                  <a:gdLst>
                    <a:gd name="T0" fmla="*/ 3 w 3"/>
                    <a:gd name="T1" fmla="*/ 2 h 6"/>
                    <a:gd name="T2" fmla="*/ 1 w 3"/>
                    <a:gd name="T3" fmla="*/ 6 h 6"/>
                    <a:gd name="T4" fmla="*/ 3 w 3"/>
                    <a:gd name="T5" fmla="*/ 2 h 6"/>
                    <a:gd name="T6" fmla="*/ 3 w 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2"/>
                      </a:moveTo>
                      <a:cubicBezTo>
                        <a:pt x="2" y="0"/>
                        <a:pt x="0" y="5"/>
                        <a:pt x="1" y="6"/>
                      </a:cubicBezTo>
                      <a:cubicBezTo>
                        <a:pt x="0" y="5"/>
                        <a:pt x="3" y="3"/>
                        <a:pt x="3" y="2"/>
                      </a:cubicBezTo>
                      <a:cubicBezTo>
                        <a:pt x="2" y="1"/>
                        <a:pt x="3" y="2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520">
                  <a:extLst>
                    <a:ext uri="{FF2B5EF4-FFF2-40B4-BE49-F238E27FC236}">
                      <a16:creationId xmlns:a16="http://schemas.microsoft.com/office/drawing/2014/main" id="{4AEF7285-447A-490B-A3CD-790FB9334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507" y="11054786"/>
                  <a:ext cx="52274" cy="77445"/>
                </a:xfrm>
                <a:custGeom>
                  <a:avLst/>
                  <a:gdLst>
                    <a:gd name="T0" fmla="*/ 4 w 5"/>
                    <a:gd name="T1" fmla="*/ 2 h 7"/>
                    <a:gd name="T2" fmla="*/ 3 w 5"/>
                    <a:gd name="T3" fmla="*/ 0 h 7"/>
                    <a:gd name="T4" fmla="*/ 2 w 5"/>
                    <a:gd name="T5" fmla="*/ 3 h 7"/>
                    <a:gd name="T6" fmla="*/ 1 w 5"/>
                    <a:gd name="T7" fmla="*/ 2 h 7"/>
                    <a:gd name="T8" fmla="*/ 0 w 5"/>
                    <a:gd name="T9" fmla="*/ 5 h 7"/>
                    <a:gd name="T10" fmla="*/ 2 w 5"/>
                    <a:gd name="T11" fmla="*/ 7 h 7"/>
                    <a:gd name="T12" fmla="*/ 5 w 5"/>
                    <a:gd name="T13" fmla="*/ 5 h 7"/>
                    <a:gd name="T14" fmla="*/ 4 w 5"/>
                    <a:gd name="T15" fmla="*/ 2 h 7"/>
                    <a:gd name="T16" fmla="*/ 4 w 5"/>
                    <a:gd name="T1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7">
                      <a:moveTo>
                        <a:pt x="4" y="2"/>
                      </a:moveTo>
                      <a:cubicBezTo>
                        <a:pt x="3" y="3"/>
                        <a:pt x="3" y="0"/>
                        <a:pt x="3" y="0"/>
                      </a:cubicBezTo>
                      <a:cubicBezTo>
                        <a:pt x="3" y="0"/>
                        <a:pt x="3" y="3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2" y="2"/>
                        <a:pt x="0" y="5"/>
                        <a:pt x="0" y="5"/>
                      </a:cubicBezTo>
                      <a:cubicBezTo>
                        <a:pt x="0" y="4"/>
                        <a:pt x="4" y="5"/>
                        <a:pt x="2" y="7"/>
                      </a:cubicBezTo>
                      <a:cubicBezTo>
                        <a:pt x="3" y="6"/>
                        <a:pt x="5" y="6"/>
                        <a:pt x="5" y="5"/>
                      </a:cubicBezTo>
                      <a:cubicBezTo>
                        <a:pt x="5" y="4"/>
                        <a:pt x="4" y="1"/>
                        <a:pt x="4" y="2"/>
                      </a:cubicBezTo>
                      <a:cubicBezTo>
                        <a:pt x="3" y="3"/>
                        <a:pt x="4" y="1"/>
                        <a:pt x="4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521">
                  <a:extLst>
                    <a:ext uri="{FF2B5EF4-FFF2-40B4-BE49-F238E27FC236}">
                      <a16:creationId xmlns:a16="http://schemas.microsoft.com/office/drawing/2014/main" id="{9AA59096-C91A-458A-9C45-B582AFE32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1783" y="10840889"/>
                  <a:ext cx="52274" cy="51630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0 h 5"/>
                    <a:gd name="T4" fmla="*/ 0 w 5"/>
                    <a:gd name="T5" fmla="*/ 0 h 5"/>
                    <a:gd name="T6" fmla="*/ 2 w 5"/>
                    <a:gd name="T7" fmla="*/ 1 h 5"/>
                    <a:gd name="T8" fmla="*/ 3 w 5"/>
                    <a:gd name="T9" fmla="*/ 4 h 5"/>
                    <a:gd name="T10" fmla="*/ 3 w 5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5" y="2"/>
                        <a:pt x="2" y="2"/>
                        <a:pt x="3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ubicBezTo>
                        <a:pt x="2" y="2"/>
                        <a:pt x="3" y="4"/>
                        <a:pt x="3" y="4"/>
                      </a:cubicBezTo>
                      <a:cubicBezTo>
                        <a:pt x="4" y="3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522">
                  <a:extLst>
                    <a:ext uri="{FF2B5EF4-FFF2-40B4-BE49-F238E27FC236}">
                      <a16:creationId xmlns:a16="http://schemas.microsoft.com/office/drawing/2014/main" id="{D0BCD59B-00C0-4311-B193-BBC558ED6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2238" y="10645434"/>
                  <a:ext cx="62727" cy="118010"/>
                </a:xfrm>
                <a:custGeom>
                  <a:avLst/>
                  <a:gdLst>
                    <a:gd name="T0" fmla="*/ 3 w 6"/>
                    <a:gd name="T1" fmla="*/ 10 h 11"/>
                    <a:gd name="T2" fmla="*/ 0 w 6"/>
                    <a:gd name="T3" fmla="*/ 9 h 11"/>
                    <a:gd name="T4" fmla="*/ 1 w 6"/>
                    <a:gd name="T5" fmla="*/ 2 h 11"/>
                    <a:gd name="T6" fmla="*/ 4 w 6"/>
                    <a:gd name="T7" fmla="*/ 3 h 11"/>
                    <a:gd name="T8" fmla="*/ 3 w 6"/>
                    <a:gd name="T9" fmla="*/ 10 h 11"/>
                    <a:gd name="T10" fmla="*/ 3 w 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3" y="10"/>
                      </a:moveTo>
                      <a:cubicBezTo>
                        <a:pt x="1" y="11"/>
                        <a:pt x="0" y="11"/>
                        <a:pt x="0" y="9"/>
                      </a:cubicBezTo>
                      <a:cubicBezTo>
                        <a:pt x="1" y="7"/>
                        <a:pt x="1" y="4"/>
                        <a:pt x="1" y="2"/>
                      </a:cubicBezTo>
                      <a:cubicBezTo>
                        <a:pt x="1" y="0"/>
                        <a:pt x="5" y="0"/>
                        <a:pt x="4" y="3"/>
                      </a:cubicBezTo>
                      <a:cubicBezTo>
                        <a:pt x="4" y="5"/>
                        <a:pt x="6" y="8"/>
                        <a:pt x="3" y="10"/>
                      </a:cubicBezTo>
                      <a:cubicBezTo>
                        <a:pt x="2" y="10"/>
                        <a:pt x="4" y="9"/>
                        <a:pt x="3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523">
                  <a:extLst>
                    <a:ext uri="{FF2B5EF4-FFF2-40B4-BE49-F238E27FC236}">
                      <a16:creationId xmlns:a16="http://schemas.microsoft.com/office/drawing/2014/main" id="{AC768F1B-7B8C-449E-95D7-E04A38B9D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7848" y="7577132"/>
                  <a:ext cx="48790" cy="44255"/>
                </a:xfrm>
                <a:custGeom>
                  <a:avLst/>
                  <a:gdLst>
                    <a:gd name="T0" fmla="*/ 3 w 5"/>
                    <a:gd name="T1" fmla="*/ 3 h 4"/>
                    <a:gd name="T2" fmla="*/ 1 w 5"/>
                    <a:gd name="T3" fmla="*/ 1 h 4"/>
                    <a:gd name="T4" fmla="*/ 3 w 5"/>
                    <a:gd name="T5" fmla="*/ 3 h 4"/>
                    <a:gd name="T6" fmla="*/ 3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2" y="4"/>
                        <a:pt x="0" y="3"/>
                        <a:pt x="1" y="1"/>
                      </a:cubicBezTo>
                      <a:cubicBezTo>
                        <a:pt x="1" y="0"/>
                        <a:pt x="5" y="2"/>
                        <a:pt x="3" y="3"/>
                      </a:cubicBezTo>
                      <a:cubicBezTo>
                        <a:pt x="2" y="4"/>
                        <a:pt x="5" y="2"/>
                        <a:pt x="3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524">
                  <a:extLst>
                    <a:ext uri="{FF2B5EF4-FFF2-40B4-BE49-F238E27FC236}">
                      <a16:creationId xmlns:a16="http://schemas.microsoft.com/office/drawing/2014/main" id="{7AECB3F3-D2FC-4401-ACA5-01E3E4E34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6955" y="7643515"/>
                  <a:ext cx="59243" cy="84822"/>
                </a:xfrm>
                <a:custGeom>
                  <a:avLst/>
                  <a:gdLst>
                    <a:gd name="T0" fmla="*/ 1 w 6"/>
                    <a:gd name="T1" fmla="*/ 5 h 8"/>
                    <a:gd name="T2" fmla="*/ 2 w 6"/>
                    <a:gd name="T3" fmla="*/ 4 h 8"/>
                    <a:gd name="T4" fmla="*/ 4 w 6"/>
                    <a:gd name="T5" fmla="*/ 2 h 8"/>
                    <a:gd name="T6" fmla="*/ 1 w 6"/>
                    <a:gd name="T7" fmla="*/ 5 h 8"/>
                    <a:gd name="T8" fmla="*/ 1 w 6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1" y="5"/>
                      </a:moveTo>
                      <a:cubicBezTo>
                        <a:pt x="0" y="4"/>
                        <a:pt x="2" y="4"/>
                        <a:pt x="2" y="4"/>
                      </a:cubicBezTo>
                      <a:cubicBezTo>
                        <a:pt x="3" y="4"/>
                        <a:pt x="3" y="0"/>
                        <a:pt x="4" y="2"/>
                      </a:cubicBezTo>
                      <a:cubicBezTo>
                        <a:pt x="6" y="4"/>
                        <a:pt x="2" y="8"/>
                        <a:pt x="1" y="5"/>
                      </a:cubicBezTo>
                      <a:cubicBezTo>
                        <a:pt x="0" y="4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525">
                  <a:extLst>
                    <a:ext uri="{FF2B5EF4-FFF2-40B4-BE49-F238E27FC236}">
                      <a16:creationId xmlns:a16="http://schemas.microsoft.com/office/drawing/2014/main" id="{63A6AFDD-A7C5-460E-9195-D30E30D9D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8037" y="8229885"/>
                  <a:ext cx="142883" cy="140138"/>
                </a:xfrm>
                <a:custGeom>
                  <a:avLst/>
                  <a:gdLst>
                    <a:gd name="T0" fmla="*/ 12 w 14"/>
                    <a:gd name="T1" fmla="*/ 4 h 13"/>
                    <a:gd name="T2" fmla="*/ 10 w 14"/>
                    <a:gd name="T3" fmla="*/ 3 h 13"/>
                    <a:gd name="T4" fmla="*/ 6 w 14"/>
                    <a:gd name="T5" fmla="*/ 1 h 13"/>
                    <a:gd name="T6" fmla="*/ 2 w 14"/>
                    <a:gd name="T7" fmla="*/ 1 h 13"/>
                    <a:gd name="T8" fmla="*/ 1 w 14"/>
                    <a:gd name="T9" fmla="*/ 2 h 13"/>
                    <a:gd name="T10" fmla="*/ 2 w 14"/>
                    <a:gd name="T11" fmla="*/ 4 h 13"/>
                    <a:gd name="T12" fmla="*/ 1 w 14"/>
                    <a:gd name="T13" fmla="*/ 7 h 13"/>
                    <a:gd name="T14" fmla="*/ 2 w 14"/>
                    <a:gd name="T15" fmla="*/ 10 h 13"/>
                    <a:gd name="T16" fmla="*/ 4 w 14"/>
                    <a:gd name="T17" fmla="*/ 10 h 13"/>
                    <a:gd name="T18" fmla="*/ 7 w 14"/>
                    <a:gd name="T19" fmla="*/ 12 h 13"/>
                    <a:gd name="T20" fmla="*/ 10 w 14"/>
                    <a:gd name="T21" fmla="*/ 10 h 13"/>
                    <a:gd name="T22" fmla="*/ 12 w 14"/>
                    <a:gd name="T23" fmla="*/ 4 h 13"/>
                    <a:gd name="T24" fmla="*/ 12 w 14"/>
                    <a:gd name="T25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12" y="4"/>
                      </a:moveTo>
                      <a:cubicBezTo>
                        <a:pt x="12" y="3"/>
                        <a:pt x="11" y="3"/>
                        <a:pt x="10" y="3"/>
                      </a:cubicBezTo>
                      <a:cubicBezTo>
                        <a:pt x="8" y="2"/>
                        <a:pt x="8" y="1"/>
                        <a:pt x="6" y="1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0" y="4"/>
                        <a:pt x="1" y="3"/>
                        <a:pt x="2" y="4"/>
                      </a:cubicBezTo>
                      <a:cubicBezTo>
                        <a:pt x="2" y="4"/>
                        <a:pt x="1" y="7"/>
                        <a:pt x="1" y="7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3" y="11"/>
                        <a:pt x="3" y="10"/>
                        <a:pt x="4" y="10"/>
                      </a:cubicBezTo>
                      <a:cubicBezTo>
                        <a:pt x="6" y="10"/>
                        <a:pt x="5" y="12"/>
                        <a:pt x="7" y="12"/>
                      </a:cubicBezTo>
                      <a:cubicBezTo>
                        <a:pt x="9" y="13"/>
                        <a:pt x="8" y="11"/>
                        <a:pt x="10" y="10"/>
                      </a:cubicBezTo>
                      <a:cubicBezTo>
                        <a:pt x="12" y="8"/>
                        <a:pt x="14" y="7"/>
                        <a:pt x="12" y="4"/>
                      </a:cubicBezTo>
                      <a:cubicBezTo>
                        <a:pt x="12" y="2"/>
                        <a:pt x="14" y="8"/>
                        <a:pt x="12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526">
                  <a:extLst>
                    <a:ext uri="{FF2B5EF4-FFF2-40B4-BE49-F238E27FC236}">
                      <a16:creationId xmlns:a16="http://schemas.microsoft.com/office/drawing/2014/main" id="{3AE25C55-9D0A-4FE2-8738-E00EDD573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1643" y="7230476"/>
                  <a:ext cx="101063" cy="44255"/>
                </a:xfrm>
                <a:custGeom>
                  <a:avLst/>
                  <a:gdLst>
                    <a:gd name="T0" fmla="*/ 9 w 10"/>
                    <a:gd name="T1" fmla="*/ 2 h 4"/>
                    <a:gd name="T2" fmla="*/ 4 w 10"/>
                    <a:gd name="T3" fmla="*/ 0 h 4"/>
                    <a:gd name="T4" fmla="*/ 1 w 10"/>
                    <a:gd name="T5" fmla="*/ 3 h 4"/>
                    <a:gd name="T6" fmla="*/ 9 w 10"/>
                    <a:gd name="T7" fmla="*/ 2 h 4"/>
                    <a:gd name="T8" fmla="*/ 9 w 10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9" y="2"/>
                      </a:moveTo>
                      <a:cubicBezTo>
                        <a:pt x="7" y="1"/>
                        <a:pt x="6" y="0"/>
                        <a:pt x="4" y="0"/>
                      </a:cubicBezTo>
                      <a:cubicBezTo>
                        <a:pt x="3" y="0"/>
                        <a:pt x="0" y="1"/>
                        <a:pt x="1" y="3"/>
                      </a:cubicBezTo>
                      <a:cubicBezTo>
                        <a:pt x="2" y="4"/>
                        <a:pt x="9" y="2"/>
                        <a:pt x="9" y="2"/>
                      </a:cubicBezTo>
                      <a:cubicBezTo>
                        <a:pt x="6" y="1"/>
                        <a:pt x="10" y="3"/>
                        <a:pt x="9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527">
                  <a:extLst>
                    <a:ext uri="{FF2B5EF4-FFF2-40B4-BE49-F238E27FC236}">
                      <a16:creationId xmlns:a16="http://schemas.microsoft.com/office/drawing/2014/main" id="{CBF7CF3F-2C2E-49F1-8B22-004EBC6E7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6622" y="7219410"/>
                  <a:ext cx="115005" cy="55320"/>
                </a:xfrm>
                <a:custGeom>
                  <a:avLst/>
                  <a:gdLst>
                    <a:gd name="T0" fmla="*/ 10 w 11"/>
                    <a:gd name="T1" fmla="*/ 4 h 5"/>
                    <a:gd name="T2" fmla="*/ 0 w 11"/>
                    <a:gd name="T3" fmla="*/ 2 h 5"/>
                    <a:gd name="T4" fmla="*/ 5 w 11"/>
                    <a:gd name="T5" fmla="*/ 5 h 5"/>
                    <a:gd name="T6" fmla="*/ 10 w 11"/>
                    <a:gd name="T7" fmla="*/ 4 h 5"/>
                    <a:gd name="T8" fmla="*/ 10 w 11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10" y="4"/>
                      </a:moveTo>
                      <a:cubicBezTo>
                        <a:pt x="10" y="1"/>
                        <a:pt x="2" y="0"/>
                        <a:pt x="0" y="2"/>
                      </a:cubicBezTo>
                      <a:cubicBezTo>
                        <a:pt x="0" y="2"/>
                        <a:pt x="4" y="5"/>
                        <a:pt x="5" y="5"/>
                      </a:cubicBezTo>
                      <a:cubicBezTo>
                        <a:pt x="6" y="5"/>
                        <a:pt x="11" y="4"/>
                        <a:pt x="10" y="4"/>
                      </a:cubicBezTo>
                      <a:cubicBezTo>
                        <a:pt x="10" y="3"/>
                        <a:pt x="11" y="5"/>
                        <a:pt x="10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528">
                  <a:extLst>
                    <a:ext uri="{FF2B5EF4-FFF2-40B4-BE49-F238E27FC236}">
                      <a16:creationId xmlns:a16="http://schemas.microsoft.com/office/drawing/2014/main" id="{E1CFE8E8-CBC1-4352-805B-5249BFA47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978" y="6972326"/>
                  <a:ext cx="529716" cy="195458"/>
                </a:xfrm>
                <a:custGeom>
                  <a:avLst/>
                  <a:gdLst>
                    <a:gd name="T0" fmla="*/ 52 w 52"/>
                    <a:gd name="T1" fmla="*/ 16 h 18"/>
                    <a:gd name="T2" fmla="*/ 41 w 52"/>
                    <a:gd name="T3" fmla="*/ 17 h 18"/>
                    <a:gd name="T4" fmla="*/ 35 w 52"/>
                    <a:gd name="T5" fmla="*/ 17 h 18"/>
                    <a:gd name="T6" fmla="*/ 37 w 52"/>
                    <a:gd name="T7" fmla="*/ 14 h 18"/>
                    <a:gd name="T8" fmla="*/ 32 w 52"/>
                    <a:gd name="T9" fmla="*/ 11 h 18"/>
                    <a:gd name="T10" fmla="*/ 28 w 52"/>
                    <a:gd name="T11" fmla="*/ 8 h 18"/>
                    <a:gd name="T12" fmla="*/ 20 w 52"/>
                    <a:gd name="T13" fmla="*/ 5 h 18"/>
                    <a:gd name="T14" fmla="*/ 14 w 52"/>
                    <a:gd name="T15" fmla="*/ 5 h 18"/>
                    <a:gd name="T16" fmla="*/ 16 w 52"/>
                    <a:gd name="T17" fmla="*/ 3 h 18"/>
                    <a:gd name="T18" fmla="*/ 8 w 52"/>
                    <a:gd name="T19" fmla="*/ 3 h 18"/>
                    <a:gd name="T20" fmla="*/ 0 w 52"/>
                    <a:gd name="T21" fmla="*/ 6 h 18"/>
                    <a:gd name="T22" fmla="*/ 6 w 52"/>
                    <a:gd name="T23" fmla="*/ 2 h 18"/>
                    <a:gd name="T24" fmla="*/ 16 w 52"/>
                    <a:gd name="T25" fmla="*/ 0 h 18"/>
                    <a:gd name="T26" fmla="*/ 24 w 52"/>
                    <a:gd name="T27" fmla="*/ 1 h 18"/>
                    <a:gd name="T28" fmla="*/ 31 w 52"/>
                    <a:gd name="T29" fmla="*/ 4 h 18"/>
                    <a:gd name="T30" fmla="*/ 32 w 52"/>
                    <a:gd name="T31" fmla="*/ 4 h 18"/>
                    <a:gd name="T32" fmla="*/ 34 w 52"/>
                    <a:gd name="T33" fmla="*/ 5 h 18"/>
                    <a:gd name="T34" fmla="*/ 38 w 52"/>
                    <a:gd name="T35" fmla="*/ 8 h 18"/>
                    <a:gd name="T36" fmla="*/ 45 w 52"/>
                    <a:gd name="T37" fmla="*/ 11 h 18"/>
                    <a:gd name="T38" fmla="*/ 52 w 52"/>
                    <a:gd name="T3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2" h="18">
                      <a:moveTo>
                        <a:pt x="52" y="16"/>
                      </a:moveTo>
                      <a:cubicBezTo>
                        <a:pt x="52" y="17"/>
                        <a:pt x="42" y="17"/>
                        <a:pt x="41" y="17"/>
                      </a:cubicBezTo>
                      <a:cubicBezTo>
                        <a:pt x="39" y="17"/>
                        <a:pt x="37" y="18"/>
                        <a:pt x="35" y="17"/>
                      </a:cubicBezTo>
                      <a:cubicBezTo>
                        <a:pt x="34" y="16"/>
                        <a:pt x="41" y="15"/>
                        <a:pt x="37" y="14"/>
                      </a:cubicBezTo>
                      <a:cubicBezTo>
                        <a:pt x="35" y="13"/>
                        <a:pt x="33" y="13"/>
                        <a:pt x="32" y="11"/>
                      </a:cubicBezTo>
                      <a:cubicBezTo>
                        <a:pt x="30" y="9"/>
                        <a:pt x="31" y="8"/>
                        <a:pt x="28" y="8"/>
                      </a:cubicBezTo>
                      <a:cubicBezTo>
                        <a:pt x="24" y="9"/>
                        <a:pt x="23" y="6"/>
                        <a:pt x="20" y="5"/>
                      </a:cubicBezTo>
                      <a:cubicBezTo>
                        <a:pt x="19" y="5"/>
                        <a:pt x="15" y="6"/>
                        <a:pt x="14" y="5"/>
                      </a:cubicBezTo>
                      <a:cubicBezTo>
                        <a:pt x="14" y="4"/>
                        <a:pt x="16" y="4"/>
                        <a:pt x="16" y="3"/>
                      </a:cubicBezTo>
                      <a:cubicBezTo>
                        <a:pt x="16" y="2"/>
                        <a:pt x="9" y="3"/>
                        <a:pt x="8" y="3"/>
                      </a:cubicBezTo>
                      <a:cubicBezTo>
                        <a:pt x="8" y="4"/>
                        <a:pt x="0" y="7"/>
                        <a:pt x="0" y="6"/>
                      </a:cubicBezTo>
                      <a:cubicBezTo>
                        <a:pt x="0" y="4"/>
                        <a:pt x="4" y="2"/>
                        <a:pt x="6" y="2"/>
                      </a:cubicBezTo>
                      <a:cubicBezTo>
                        <a:pt x="9" y="0"/>
                        <a:pt x="12" y="0"/>
                        <a:pt x="16" y="0"/>
                      </a:cubicBezTo>
                      <a:cubicBezTo>
                        <a:pt x="18" y="0"/>
                        <a:pt x="22" y="0"/>
                        <a:pt x="24" y="1"/>
                      </a:cubicBezTo>
                      <a:cubicBezTo>
                        <a:pt x="26" y="2"/>
                        <a:pt x="28" y="4"/>
                        <a:pt x="31" y="4"/>
                      </a:cubicBezTo>
                      <a:cubicBezTo>
                        <a:pt x="31" y="4"/>
                        <a:pt x="31" y="3"/>
                        <a:pt x="32" y="4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5" y="6"/>
                        <a:pt x="37" y="7"/>
                        <a:pt x="38" y="8"/>
                      </a:cubicBezTo>
                      <a:cubicBezTo>
                        <a:pt x="40" y="9"/>
                        <a:pt x="44" y="9"/>
                        <a:pt x="45" y="11"/>
                      </a:cubicBezTo>
                      <a:cubicBezTo>
                        <a:pt x="47" y="13"/>
                        <a:pt x="52" y="13"/>
                        <a:pt x="52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529">
                  <a:extLst>
                    <a:ext uri="{FF2B5EF4-FFF2-40B4-BE49-F238E27FC236}">
                      <a16:creationId xmlns:a16="http://schemas.microsoft.com/office/drawing/2014/main" id="{B5D6EAA2-49FC-4295-92F7-E16C77120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6622" y="6854313"/>
                  <a:ext cx="41820" cy="40568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0 h 4"/>
                    <a:gd name="T4" fmla="*/ 2 w 4"/>
                    <a:gd name="T5" fmla="*/ 4 h 4"/>
                    <a:gd name="T6" fmla="*/ 2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0" y="4"/>
                        <a:pt x="1" y="1"/>
                        <a:pt x="1" y="0"/>
                      </a:cubicBezTo>
                      <a:cubicBezTo>
                        <a:pt x="2" y="0"/>
                        <a:pt x="4" y="4"/>
                        <a:pt x="2" y="4"/>
                      </a:cubicBezTo>
                      <a:cubicBezTo>
                        <a:pt x="1" y="4"/>
                        <a:pt x="4" y="4"/>
                        <a:pt x="2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530">
                  <a:extLst>
                    <a:ext uri="{FF2B5EF4-FFF2-40B4-BE49-F238E27FC236}">
                      <a16:creationId xmlns:a16="http://schemas.microsoft.com/office/drawing/2014/main" id="{95807F54-215F-446C-8BB5-0F8C9D976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4511" y="7079273"/>
                  <a:ext cx="20911" cy="22128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531">
                  <a:extLst>
                    <a:ext uri="{FF2B5EF4-FFF2-40B4-BE49-F238E27FC236}">
                      <a16:creationId xmlns:a16="http://schemas.microsoft.com/office/drawing/2014/main" id="{7B7E009F-9277-41FF-9A0B-62EA6845A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7864" y="5486118"/>
                  <a:ext cx="59243" cy="110635"/>
                </a:xfrm>
                <a:custGeom>
                  <a:avLst/>
                  <a:gdLst>
                    <a:gd name="T0" fmla="*/ 3 w 6"/>
                    <a:gd name="T1" fmla="*/ 8 h 10"/>
                    <a:gd name="T2" fmla="*/ 0 w 6"/>
                    <a:gd name="T3" fmla="*/ 7 h 10"/>
                    <a:gd name="T4" fmla="*/ 4 w 6"/>
                    <a:gd name="T5" fmla="*/ 2 h 10"/>
                    <a:gd name="T6" fmla="*/ 6 w 6"/>
                    <a:gd name="T7" fmla="*/ 4 h 10"/>
                    <a:gd name="T8" fmla="*/ 3 w 6"/>
                    <a:gd name="T9" fmla="*/ 8 h 10"/>
                    <a:gd name="T10" fmla="*/ 3 w 6"/>
                    <a:gd name="T1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0">
                      <a:moveTo>
                        <a:pt x="3" y="8"/>
                      </a:move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1" y="6"/>
                        <a:pt x="3" y="3"/>
                        <a:pt x="4" y="2"/>
                      </a:cubicBezTo>
                      <a:cubicBezTo>
                        <a:pt x="6" y="0"/>
                        <a:pt x="6" y="3"/>
                        <a:pt x="6" y="4"/>
                      </a:cubicBezTo>
                      <a:cubicBezTo>
                        <a:pt x="6" y="6"/>
                        <a:pt x="3" y="6"/>
                        <a:pt x="3" y="8"/>
                      </a:cubicBezTo>
                      <a:cubicBezTo>
                        <a:pt x="2" y="10"/>
                        <a:pt x="3" y="8"/>
                        <a:pt x="3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532">
                  <a:extLst>
                    <a:ext uri="{FF2B5EF4-FFF2-40B4-BE49-F238E27FC236}">
                      <a16:creationId xmlns:a16="http://schemas.microsoft.com/office/drawing/2014/main" id="{76A74BB4-7ED4-4A60-BB01-45F0ABC26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5745" y="5541436"/>
                  <a:ext cx="73184" cy="44255"/>
                </a:xfrm>
                <a:custGeom>
                  <a:avLst/>
                  <a:gdLst>
                    <a:gd name="T0" fmla="*/ 3 w 7"/>
                    <a:gd name="T1" fmla="*/ 4 h 4"/>
                    <a:gd name="T2" fmla="*/ 5 w 7"/>
                    <a:gd name="T3" fmla="*/ 1 h 4"/>
                    <a:gd name="T4" fmla="*/ 3 w 7"/>
                    <a:gd name="T5" fmla="*/ 4 h 4"/>
                    <a:gd name="T6" fmla="*/ 3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cubicBezTo>
                        <a:pt x="0" y="4"/>
                        <a:pt x="3" y="0"/>
                        <a:pt x="5" y="1"/>
                      </a:cubicBezTo>
                      <a:cubicBezTo>
                        <a:pt x="7" y="1"/>
                        <a:pt x="4" y="4"/>
                        <a:pt x="3" y="4"/>
                      </a:cubicBezTo>
                      <a:cubicBezTo>
                        <a:pt x="2" y="4"/>
                        <a:pt x="4" y="4"/>
                        <a:pt x="3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533">
                  <a:extLst>
                    <a:ext uri="{FF2B5EF4-FFF2-40B4-BE49-F238E27FC236}">
                      <a16:creationId xmlns:a16="http://schemas.microsoft.com/office/drawing/2014/main" id="{8B9E069E-FE63-4D7B-A10E-24B3FD271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3614" y="5497180"/>
                  <a:ext cx="153338" cy="77445"/>
                </a:xfrm>
                <a:custGeom>
                  <a:avLst/>
                  <a:gdLst>
                    <a:gd name="T0" fmla="*/ 11 w 15"/>
                    <a:gd name="T1" fmla="*/ 6 h 7"/>
                    <a:gd name="T2" fmla="*/ 10 w 15"/>
                    <a:gd name="T3" fmla="*/ 5 h 7"/>
                    <a:gd name="T4" fmla="*/ 7 w 15"/>
                    <a:gd name="T5" fmla="*/ 5 h 7"/>
                    <a:gd name="T6" fmla="*/ 3 w 15"/>
                    <a:gd name="T7" fmla="*/ 0 h 7"/>
                    <a:gd name="T8" fmla="*/ 6 w 15"/>
                    <a:gd name="T9" fmla="*/ 2 h 7"/>
                    <a:gd name="T10" fmla="*/ 8 w 15"/>
                    <a:gd name="T11" fmla="*/ 3 h 7"/>
                    <a:gd name="T12" fmla="*/ 15 w 15"/>
                    <a:gd name="T13" fmla="*/ 3 h 7"/>
                    <a:gd name="T14" fmla="*/ 11 w 15"/>
                    <a:gd name="T15" fmla="*/ 6 h 7"/>
                    <a:gd name="T16" fmla="*/ 11 w 15"/>
                    <a:gd name="T1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11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8" y="6"/>
                        <a:pt x="7" y="5"/>
                      </a:cubicBezTo>
                      <a:cubicBezTo>
                        <a:pt x="7" y="4"/>
                        <a:pt x="0" y="1"/>
                        <a:pt x="3" y="0"/>
                      </a:cubicBezTo>
                      <a:cubicBezTo>
                        <a:pt x="4" y="0"/>
                        <a:pt x="5" y="2"/>
                        <a:pt x="6" y="2"/>
                      </a:cubicBezTo>
                      <a:cubicBezTo>
                        <a:pt x="7" y="3"/>
                        <a:pt x="7" y="2"/>
                        <a:pt x="8" y="3"/>
                      </a:cubicBezTo>
                      <a:cubicBezTo>
                        <a:pt x="9" y="4"/>
                        <a:pt x="13" y="2"/>
                        <a:pt x="15" y="3"/>
                      </a:cubicBezTo>
                      <a:cubicBezTo>
                        <a:pt x="14" y="3"/>
                        <a:pt x="12" y="6"/>
                        <a:pt x="11" y="6"/>
                      </a:cubicBezTo>
                      <a:cubicBezTo>
                        <a:pt x="9" y="7"/>
                        <a:pt x="12" y="6"/>
                        <a:pt x="11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534">
                  <a:extLst>
                    <a:ext uri="{FF2B5EF4-FFF2-40B4-BE49-F238E27FC236}">
                      <a16:creationId xmlns:a16="http://schemas.microsoft.com/office/drawing/2014/main" id="{B15AC375-2ECA-405B-9C87-A944A407C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4983" y="5283283"/>
                  <a:ext cx="160306" cy="84822"/>
                </a:xfrm>
                <a:custGeom>
                  <a:avLst/>
                  <a:gdLst>
                    <a:gd name="T0" fmla="*/ 13 w 16"/>
                    <a:gd name="T1" fmla="*/ 6 h 8"/>
                    <a:gd name="T2" fmla="*/ 0 w 16"/>
                    <a:gd name="T3" fmla="*/ 2 h 8"/>
                    <a:gd name="T4" fmla="*/ 13 w 16"/>
                    <a:gd name="T5" fmla="*/ 6 h 8"/>
                    <a:gd name="T6" fmla="*/ 13 w 16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8">
                      <a:moveTo>
                        <a:pt x="13" y="6"/>
                      </a:moveTo>
                      <a:cubicBezTo>
                        <a:pt x="11" y="8"/>
                        <a:pt x="1" y="4"/>
                        <a:pt x="0" y="2"/>
                      </a:cubicBezTo>
                      <a:cubicBezTo>
                        <a:pt x="0" y="0"/>
                        <a:pt x="16" y="4"/>
                        <a:pt x="13" y="6"/>
                      </a:cubicBezTo>
                      <a:cubicBezTo>
                        <a:pt x="12" y="7"/>
                        <a:pt x="14" y="5"/>
                        <a:pt x="13" y="6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535">
                  <a:extLst>
                    <a:ext uri="{FF2B5EF4-FFF2-40B4-BE49-F238E27FC236}">
                      <a16:creationId xmlns:a16="http://schemas.microsoft.com/office/drawing/2014/main" id="{85C6C9EA-CED1-4E56-8E87-5F49CD863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9385" y="5172648"/>
                  <a:ext cx="327588" cy="335595"/>
                </a:xfrm>
                <a:custGeom>
                  <a:avLst/>
                  <a:gdLst>
                    <a:gd name="T0" fmla="*/ 19 w 32"/>
                    <a:gd name="T1" fmla="*/ 1 h 31"/>
                    <a:gd name="T2" fmla="*/ 17 w 32"/>
                    <a:gd name="T3" fmla="*/ 0 h 31"/>
                    <a:gd name="T4" fmla="*/ 14 w 32"/>
                    <a:gd name="T5" fmla="*/ 2 h 31"/>
                    <a:gd name="T6" fmla="*/ 11 w 32"/>
                    <a:gd name="T7" fmla="*/ 5 h 31"/>
                    <a:gd name="T8" fmla="*/ 9 w 32"/>
                    <a:gd name="T9" fmla="*/ 7 h 31"/>
                    <a:gd name="T10" fmla="*/ 7 w 32"/>
                    <a:gd name="T11" fmla="*/ 13 h 31"/>
                    <a:gd name="T12" fmla="*/ 5 w 32"/>
                    <a:gd name="T13" fmla="*/ 17 h 31"/>
                    <a:gd name="T14" fmla="*/ 2 w 32"/>
                    <a:gd name="T15" fmla="*/ 19 h 31"/>
                    <a:gd name="T16" fmla="*/ 4 w 32"/>
                    <a:gd name="T17" fmla="*/ 21 h 31"/>
                    <a:gd name="T18" fmla="*/ 0 w 32"/>
                    <a:gd name="T19" fmla="*/ 25 h 31"/>
                    <a:gd name="T20" fmla="*/ 4 w 32"/>
                    <a:gd name="T21" fmla="*/ 25 h 31"/>
                    <a:gd name="T22" fmla="*/ 10 w 32"/>
                    <a:gd name="T23" fmla="*/ 26 h 31"/>
                    <a:gd name="T24" fmla="*/ 19 w 32"/>
                    <a:gd name="T25" fmla="*/ 27 h 31"/>
                    <a:gd name="T26" fmla="*/ 22 w 32"/>
                    <a:gd name="T27" fmla="*/ 26 h 31"/>
                    <a:gd name="T28" fmla="*/ 19 w 32"/>
                    <a:gd name="T29" fmla="*/ 30 h 31"/>
                    <a:gd name="T30" fmla="*/ 22 w 32"/>
                    <a:gd name="T31" fmla="*/ 28 h 31"/>
                    <a:gd name="T32" fmla="*/ 27 w 32"/>
                    <a:gd name="T33" fmla="*/ 26 h 31"/>
                    <a:gd name="T34" fmla="*/ 32 w 32"/>
                    <a:gd name="T35" fmla="*/ 20 h 31"/>
                    <a:gd name="T36" fmla="*/ 29 w 32"/>
                    <a:gd name="T37" fmla="*/ 20 h 31"/>
                    <a:gd name="T38" fmla="*/ 26 w 32"/>
                    <a:gd name="T39" fmla="*/ 18 h 31"/>
                    <a:gd name="T40" fmla="*/ 29 w 32"/>
                    <a:gd name="T41" fmla="*/ 15 h 31"/>
                    <a:gd name="T42" fmla="*/ 26 w 32"/>
                    <a:gd name="T43" fmla="*/ 15 h 31"/>
                    <a:gd name="T44" fmla="*/ 24 w 32"/>
                    <a:gd name="T45" fmla="*/ 13 h 31"/>
                    <a:gd name="T46" fmla="*/ 21 w 32"/>
                    <a:gd name="T47" fmla="*/ 16 h 31"/>
                    <a:gd name="T48" fmla="*/ 18 w 32"/>
                    <a:gd name="T49" fmla="*/ 13 h 31"/>
                    <a:gd name="T50" fmla="*/ 19 w 32"/>
                    <a:gd name="T51" fmla="*/ 11 h 31"/>
                    <a:gd name="T52" fmla="*/ 16 w 32"/>
                    <a:gd name="T53" fmla="*/ 9 h 31"/>
                    <a:gd name="T54" fmla="*/ 14 w 32"/>
                    <a:gd name="T55" fmla="*/ 12 h 31"/>
                    <a:gd name="T56" fmla="*/ 16 w 32"/>
                    <a:gd name="T57" fmla="*/ 7 h 31"/>
                    <a:gd name="T58" fmla="*/ 18 w 32"/>
                    <a:gd name="T59" fmla="*/ 4 h 31"/>
                    <a:gd name="T60" fmla="*/ 18 w 32"/>
                    <a:gd name="T61" fmla="*/ 2 h 31"/>
                    <a:gd name="T62" fmla="*/ 19 w 32"/>
                    <a:gd name="T63" fmla="*/ 1 h 31"/>
                    <a:gd name="T64" fmla="*/ 19 w 32"/>
                    <a:gd name="T65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31">
                      <a:moveTo>
                        <a:pt x="19" y="1"/>
                      </a:moveTo>
                      <a:cubicBezTo>
                        <a:pt x="20" y="0"/>
                        <a:pt x="17" y="0"/>
                        <a:pt x="17" y="0"/>
                      </a:cubicBezTo>
                      <a:cubicBezTo>
                        <a:pt x="16" y="0"/>
                        <a:pt x="15" y="1"/>
                        <a:pt x="14" y="2"/>
                      </a:cubicBezTo>
                      <a:cubicBezTo>
                        <a:pt x="13" y="3"/>
                        <a:pt x="12" y="4"/>
                        <a:pt x="11" y="5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9" y="9"/>
                        <a:pt x="8" y="11"/>
                        <a:pt x="7" y="13"/>
                      </a:cubicBezTo>
                      <a:cubicBezTo>
                        <a:pt x="7" y="15"/>
                        <a:pt x="6" y="16"/>
                        <a:pt x="5" y="17"/>
                      </a:cubicBezTo>
                      <a:cubicBezTo>
                        <a:pt x="4" y="18"/>
                        <a:pt x="2" y="19"/>
                        <a:pt x="2" y="19"/>
                      </a:cubicBezTo>
                      <a:cubicBezTo>
                        <a:pt x="2" y="20"/>
                        <a:pt x="4" y="20"/>
                        <a:pt x="4" y="21"/>
                      </a:cubicBezTo>
                      <a:cubicBezTo>
                        <a:pt x="4" y="22"/>
                        <a:pt x="0" y="24"/>
                        <a:pt x="0" y="25"/>
                      </a:cubicBezTo>
                      <a:cubicBezTo>
                        <a:pt x="0" y="27"/>
                        <a:pt x="3" y="26"/>
                        <a:pt x="4" y="25"/>
                      </a:cubicBezTo>
                      <a:cubicBezTo>
                        <a:pt x="6" y="25"/>
                        <a:pt x="8" y="26"/>
                        <a:pt x="10" y="26"/>
                      </a:cubicBezTo>
                      <a:cubicBezTo>
                        <a:pt x="13" y="27"/>
                        <a:pt x="16" y="26"/>
                        <a:pt x="19" y="27"/>
                      </a:cubicBezTo>
                      <a:cubicBezTo>
                        <a:pt x="19" y="27"/>
                        <a:pt x="22" y="25"/>
                        <a:pt x="22" y="26"/>
                      </a:cubicBezTo>
                      <a:cubicBezTo>
                        <a:pt x="22" y="27"/>
                        <a:pt x="19" y="30"/>
                        <a:pt x="19" y="30"/>
                      </a:cubicBezTo>
                      <a:cubicBezTo>
                        <a:pt x="20" y="31"/>
                        <a:pt x="22" y="28"/>
                        <a:pt x="22" y="28"/>
                      </a:cubicBezTo>
                      <a:cubicBezTo>
                        <a:pt x="24" y="27"/>
                        <a:pt x="26" y="27"/>
                        <a:pt x="27" y="26"/>
                      </a:cubicBezTo>
                      <a:cubicBezTo>
                        <a:pt x="27" y="25"/>
                        <a:pt x="32" y="20"/>
                        <a:pt x="32" y="20"/>
                      </a:cubicBezTo>
                      <a:cubicBezTo>
                        <a:pt x="31" y="19"/>
                        <a:pt x="30" y="20"/>
                        <a:pt x="29" y="20"/>
                      </a:cubicBezTo>
                      <a:cubicBezTo>
                        <a:pt x="29" y="20"/>
                        <a:pt x="26" y="18"/>
                        <a:pt x="26" y="18"/>
                      </a:cubicBezTo>
                      <a:cubicBezTo>
                        <a:pt x="26" y="17"/>
                        <a:pt x="30" y="16"/>
                        <a:pt x="29" y="15"/>
                      </a:cubicBezTo>
                      <a:cubicBezTo>
                        <a:pt x="29" y="14"/>
                        <a:pt x="27" y="15"/>
                        <a:pt x="26" y="15"/>
                      </a:cubicBezTo>
                      <a:cubicBezTo>
                        <a:pt x="25" y="15"/>
                        <a:pt x="25" y="13"/>
                        <a:pt x="24" y="13"/>
                      </a:cubicBezTo>
                      <a:cubicBezTo>
                        <a:pt x="24" y="13"/>
                        <a:pt x="21" y="16"/>
                        <a:pt x="21" y="16"/>
                      </a:cubicBezTo>
                      <a:cubicBezTo>
                        <a:pt x="20" y="14"/>
                        <a:pt x="20" y="14"/>
                        <a:pt x="18" y="13"/>
                      </a:cubicBezTo>
                      <a:cubicBezTo>
                        <a:pt x="16" y="12"/>
                        <a:pt x="19" y="12"/>
                        <a:pt x="19" y="11"/>
                      </a:cubicBezTo>
                      <a:cubicBezTo>
                        <a:pt x="19" y="11"/>
                        <a:pt x="17" y="9"/>
                        <a:pt x="16" y="9"/>
                      </a:cubicBezTo>
                      <a:cubicBezTo>
                        <a:pt x="16" y="10"/>
                        <a:pt x="14" y="13"/>
                        <a:pt x="14" y="12"/>
                      </a:cubicBezTo>
                      <a:cubicBezTo>
                        <a:pt x="12" y="11"/>
                        <a:pt x="15" y="7"/>
                        <a:pt x="16" y="7"/>
                      </a:cubicBezTo>
                      <a:cubicBezTo>
                        <a:pt x="17" y="6"/>
                        <a:pt x="17" y="5"/>
                        <a:pt x="18" y="4"/>
                      </a:cubicBezTo>
                      <a:cubicBezTo>
                        <a:pt x="18" y="3"/>
                        <a:pt x="18" y="2"/>
                        <a:pt x="18" y="2"/>
                      </a:cubicBezTo>
                      <a:cubicBezTo>
                        <a:pt x="18" y="2"/>
                        <a:pt x="19" y="1"/>
                        <a:pt x="19" y="1"/>
                      </a:cubicBezTo>
                      <a:cubicBezTo>
                        <a:pt x="20" y="0"/>
                        <a:pt x="19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536">
                  <a:extLst>
                    <a:ext uri="{FF2B5EF4-FFF2-40B4-BE49-F238E27FC236}">
                      <a16:creationId xmlns:a16="http://schemas.microsoft.com/office/drawing/2014/main" id="{06212658-BD56-45FA-8D9A-6E1748055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4243" y="5412358"/>
                  <a:ext cx="83638" cy="106947"/>
                </a:xfrm>
                <a:custGeom>
                  <a:avLst/>
                  <a:gdLst>
                    <a:gd name="T0" fmla="*/ 6 w 8"/>
                    <a:gd name="T1" fmla="*/ 1 h 10"/>
                    <a:gd name="T2" fmla="*/ 1 w 8"/>
                    <a:gd name="T3" fmla="*/ 9 h 10"/>
                    <a:gd name="T4" fmla="*/ 4 w 8"/>
                    <a:gd name="T5" fmla="*/ 7 h 10"/>
                    <a:gd name="T6" fmla="*/ 3 w 8"/>
                    <a:gd name="T7" fmla="*/ 10 h 10"/>
                    <a:gd name="T8" fmla="*/ 6 w 8"/>
                    <a:gd name="T9" fmla="*/ 8 h 10"/>
                    <a:gd name="T10" fmla="*/ 8 w 8"/>
                    <a:gd name="T11" fmla="*/ 4 h 10"/>
                    <a:gd name="T12" fmla="*/ 5 w 8"/>
                    <a:gd name="T13" fmla="*/ 4 h 10"/>
                    <a:gd name="T14" fmla="*/ 6 w 8"/>
                    <a:gd name="T15" fmla="*/ 1 h 10"/>
                    <a:gd name="T16" fmla="*/ 6 w 8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6" y="1"/>
                      </a:moveTo>
                      <a:cubicBezTo>
                        <a:pt x="5" y="2"/>
                        <a:pt x="0" y="6"/>
                        <a:pt x="1" y="9"/>
                      </a:cubicBezTo>
                      <a:cubicBezTo>
                        <a:pt x="1" y="9"/>
                        <a:pt x="3" y="6"/>
                        <a:pt x="4" y="7"/>
                      </a:cubicBezTo>
                      <a:cubicBezTo>
                        <a:pt x="4" y="7"/>
                        <a:pt x="3" y="10"/>
                        <a:pt x="3" y="10"/>
                      </a:cubicBezTo>
                      <a:cubicBezTo>
                        <a:pt x="4" y="10"/>
                        <a:pt x="6" y="9"/>
                        <a:pt x="6" y="8"/>
                      </a:cubicBezTo>
                      <a:cubicBezTo>
                        <a:pt x="6" y="7"/>
                        <a:pt x="7" y="6"/>
                        <a:pt x="8" y="4"/>
                      </a:cubicBezTo>
                      <a:cubicBezTo>
                        <a:pt x="8" y="2"/>
                        <a:pt x="6" y="4"/>
                        <a:pt x="5" y="4"/>
                      </a:cubicBezTo>
                      <a:cubicBezTo>
                        <a:pt x="6" y="4"/>
                        <a:pt x="6" y="0"/>
                        <a:pt x="6" y="1"/>
                      </a:cubicBezTo>
                      <a:cubicBezTo>
                        <a:pt x="5" y="1"/>
                        <a:pt x="7" y="0"/>
                        <a:pt x="6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39">
                  <a:extLst>
                    <a:ext uri="{FF2B5EF4-FFF2-40B4-BE49-F238E27FC236}">
                      <a16:creationId xmlns:a16="http://schemas.microsoft.com/office/drawing/2014/main" id="{101137BA-996D-4527-8731-C211A8F37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5405" y="5054638"/>
                  <a:ext cx="69700" cy="44255"/>
                </a:xfrm>
                <a:custGeom>
                  <a:avLst/>
                  <a:gdLst>
                    <a:gd name="T0" fmla="*/ 7 w 7"/>
                    <a:gd name="T1" fmla="*/ 3 h 4"/>
                    <a:gd name="T2" fmla="*/ 1 w 7"/>
                    <a:gd name="T3" fmla="*/ 1 h 4"/>
                    <a:gd name="T4" fmla="*/ 7 w 7"/>
                    <a:gd name="T5" fmla="*/ 3 h 4"/>
                    <a:gd name="T6" fmla="*/ 7 w 7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0"/>
                        <a:pt x="3" y="0"/>
                        <a:pt x="1" y="1"/>
                      </a:cubicBezTo>
                      <a:cubicBezTo>
                        <a:pt x="0" y="1"/>
                        <a:pt x="7" y="4"/>
                        <a:pt x="7" y="3"/>
                      </a:cubicBezTo>
                      <a:cubicBezTo>
                        <a:pt x="7" y="0"/>
                        <a:pt x="7" y="4"/>
                        <a:pt x="7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544">
                  <a:extLst>
                    <a:ext uri="{FF2B5EF4-FFF2-40B4-BE49-F238E27FC236}">
                      <a16:creationId xmlns:a16="http://schemas.microsoft.com/office/drawing/2014/main" id="{4E7ECFD3-0AE7-4C6E-B18F-E4D5B4A8B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060" y="4025723"/>
                  <a:ext cx="348498" cy="258152"/>
                </a:xfrm>
                <a:custGeom>
                  <a:avLst/>
                  <a:gdLst>
                    <a:gd name="T0" fmla="*/ 31 w 34"/>
                    <a:gd name="T1" fmla="*/ 21 h 24"/>
                    <a:gd name="T2" fmla="*/ 25 w 34"/>
                    <a:gd name="T3" fmla="*/ 18 h 24"/>
                    <a:gd name="T4" fmla="*/ 24 w 34"/>
                    <a:gd name="T5" fmla="*/ 16 h 24"/>
                    <a:gd name="T6" fmla="*/ 22 w 34"/>
                    <a:gd name="T7" fmla="*/ 17 h 24"/>
                    <a:gd name="T8" fmla="*/ 18 w 34"/>
                    <a:gd name="T9" fmla="*/ 16 h 24"/>
                    <a:gd name="T10" fmla="*/ 16 w 34"/>
                    <a:gd name="T11" fmla="*/ 19 h 24"/>
                    <a:gd name="T12" fmla="*/ 11 w 34"/>
                    <a:gd name="T13" fmla="*/ 23 h 24"/>
                    <a:gd name="T14" fmla="*/ 8 w 34"/>
                    <a:gd name="T15" fmla="*/ 19 h 24"/>
                    <a:gd name="T16" fmla="*/ 2 w 34"/>
                    <a:gd name="T17" fmla="*/ 19 h 24"/>
                    <a:gd name="T18" fmla="*/ 4 w 34"/>
                    <a:gd name="T19" fmla="*/ 16 h 24"/>
                    <a:gd name="T20" fmla="*/ 5 w 34"/>
                    <a:gd name="T21" fmla="*/ 10 h 24"/>
                    <a:gd name="T22" fmla="*/ 6 w 34"/>
                    <a:gd name="T23" fmla="*/ 3 h 24"/>
                    <a:gd name="T24" fmla="*/ 11 w 34"/>
                    <a:gd name="T25" fmla="*/ 3 h 24"/>
                    <a:gd name="T26" fmla="*/ 12 w 34"/>
                    <a:gd name="T27" fmla="*/ 5 h 24"/>
                    <a:gd name="T28" fmla="*/ 14 w 34"/>
                    <a:gd name="T29" fmla="*/ 4 h 24"/>
                    <a:gd name="T30" fmla="*/ 17 w 34"/>
                    <a:gd name="T31" fmla="*/ 6 h 24"/>
                    <a:gd name="T32" fmla="*/ 20 w 34"/>
                    <a:gd name="T33" fmla="*/ 7 h 24"/>
                    <a:gd name="T34" fmla="*/ 25 w 34"/>
                    <a:gd name="T35" fmla="*/ 10 h 24"/>
                    <a:gd name="T36" fmla="*/ 28 w 34"/>
                    <a:gd name="T37" fmla="*/ 15 h 24"/>
                    <a:gd name="T38" fmla="*/ 30 w 34"/>
                    <a:gd name="T39" fmla="*/ 15 h 24"/>
                    <a:gd name="T40" fmla="*/ 33 w 34"/>
                    <a:gd name="T41" fmla="*/ 17 h 24"/>
                    <a:gd name="T42" fmla="*/ 34 w 34"/>
                    <a:gd name="T43" fmla="*/ 18 h 24"/>
                    <a:gd name="T44" fmla="*/ 31 w 34"/>
                    <a:gd name="T45" fmla="*/ 21 h 24"/>
                    <a:gd name="T46" fmla="*/ 31 w 34"/>
                    <a:gd name="T47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4" h="24">
                      <a:moveTo>
                        <a:pt x="31" y="21"/>
                      </a:moveTo>
                      <a:cubicBezTo>
                        <a:pt x="30" y="20"/>
                        <a:pt x="27" y="19"/>
                        <a:pt x="25" y="18"/>
                      </a:cubicBezTo>
                      <a:cubicBezTo>
                        <a:pt x="24" y="18"/>
                        <a:pt x="25" y="17"/>
                        <a:pt x="24" y="16"/>
                      </a:cubicBezTo>
                      <a:cubicBezTo>
                        <a:pt x="24" y="16"/>
                        <a:pt x="22" y="17"/>
                        <a:pt x="22" y="17"/>
                      </a:cubicBezTo>
                      <a:cubicBezTo>
                        <a:pt x="20" y="17"/>
                        <a:pt x="20" y="15"/>
                        <a:pt x="18" y="16"/>
                      </a:cubicBezTo>
                      <a:cubicBezTo>
                        <a:pt x="18" y="17"/>
                        <a:pt x="17" y="18"/>
                        <a:pt x="16" y="19"/>
                      </a:cubicBezTo>
                      <a:cubicBezTo>
                        <a:pt x="14" y="20"/>
                        <a:pt x="13" y="22"/>
                        <a:pt x="11" y="23"/>
                      </a:cubicBezTo>
                      <a:cubicBezTo>
                        <a:pt x="8" y="24"/>
                        <a:pt x="10" y="20"/>
                        <a:pt x="8" y="19"/>
                      </a:cubicBezTo>
                      <a:cubicBezTo>
                        <a:pt x="8" y="18"/>
                        <a:pt x="3" y="19"/>
                        <a:pt x="2" y="19"/>
                      </a:cubicBezTo>
                      <a:cubicBezTo>
                        <a:pt x="0" y="19"/>
                        <a:pt x="4" y="16"/>
                        <a:pt x="4" y="16"/>
                      </a:cubicBezTo>
                      <a:cubicBezTo>
                        <a:pt x="6" y="14"/>
                        <a:pt x="5" y="12"/>
                        <a:pt x="5" y="10"/>
                      </a:cubicBezTo>
                      <a:cubicBezTo>
                        <a:pt x="5" y="8"/>
                        <a:pt x="5" y="5"/>
                        <a:pt x="6" y="3"/>
                      </a:cubicBezTo>
                      <a:cubicBezTo>
                        <a:pt x="7" y="0"/>
                        <a:pt x="10" y="0"/>
                        <a:pt x="11" y="3"/>
                      </a:cubicBezTo>
                      <a:cubicBezTo>
                        <a:pt x="11" y="4"/>
                        <a:pt x="11" y="6"/>
                        <a:pt x="12" y="5"/>
                      </a:cubicBezTo>
                      <a:cubicBezTo>
                        <a:pt x="13" y="5"/>
                        <a:pt x="13" y="4"/>
                        <a:pt x="14" y="4"/>
                      </a:cubicBezTo>
                      <a:cubicBezTo>
                        <a:pt x="15" y="5"/>
                        <a:pt x="16" y="6"/>
                        <a:pt x="17" y="6"/>
                      </a:cubicBezTo>
                      <a:cubicBezTo>
                        <a:pt x="18" y="7"/>
                        <a:pt x="19" y="7"/>
                        <a:pt x="20" y="7"/>
                      </a:cubicBezTo>
                      <a:cubicBezTo>
                        <a:pt x="21" y="8"/>
                        <a:pt x="23" y="9"/>
                        <a:pt x="25" y="10"/>
                      </a:cubicBezTo>
                      <a:cubicBezTo>
                        <a:pt x="28" y="11"/>
                        <a:pt x="28" y="12"/>
                        <a:pt x="28" y="15"/>
                      </a:cubicBezTo>
                      <a:cubicBezTo>
                        <a:pt x="28" y="16"/>
                        <a:pt x="30" y="16"/>
                        <a:pt x="30" y="15"/>
                      </a:cubicBezTo>
                      <a:cubicBezTo>
                        <a:pt x="32" y="15"/>
                        <a:pt x="32" y="16"/>
                        <a:pt x="33" y="17"/>
                      </a:cubicBezTo>
                      <a:cubicBezTo>
                        <a:pt x="34" y="17"/>
                        <a:pt x="34" y="17"/>
                        <a:pt x="34" y="18"/>
                      </a:cubicBezTo>
                      <a:cubicBezTo>
                        <a:pt x="33" y="19"/>
                        <a:pt x="33" y="21"/>
                        <a:pt x="31" y="21"/>
                      </a:cubicBezTo>
                      <a:cubicBezTo>
                        <a:pt x="30" y="20"/>
                        <a:pt x="33" y="21"/>
                        <a:pt x="31" y="2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548">
                  <a:extLst>
                    <a:ext uri="{FF2B5EF4-FFF2-40B4-BE49-F238E27FC236}">
                      <a16:creationId xmlns:a16="http://schemas.microsoft.com/office/drawing/2014/main" id="{C268A680-AE7B-4640-BB3F-CFB882C30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4632" y="3243899"/>
                  <a:ext cx="1470658" cy="1139547"/>
                </a:xfrm>
                <a:custGeom>
                  <a:avLst/>
                  <a:gdLst>
                    <a:gd name="T0" fmla="*/ 63 w 144"/>
                    <a:gd name="T1" fmla="*/ 86 h 105"/>
                    <a:gd name="T2" fmla="*/ 81 w 144"/>
                    <a:gd name="T3" fmla="*/ 76 h 105"/>
                    <a:gd name="T4" fmla="*/ 91 w 144"/>
                    <a:gd name="T5" fmla="*/ 67 h 105"/>
                    <a:gd name="T6" fmla="*/ 103 w 144"/>
                    <a:gd name="T7" fmla="*/ 68 h 105"/>
                    <a:gd name="T8" fmla="*/ 87 w 144"/>
                    <a:gd name="T9" fmla="*/ 66 h 105"/>
                    <a:gd name="T10" fmla="*/ 80 w 144"/>
                    <a:gd name="T11" fmla="*/ 48 h 105"/>
                    <a:gd name="T12" fmla="*/ 67 w 144"/>
                    <a:gd name="T13" fmla="*/ 49 h 105"/>
                    <a:gd name="T14" fmla="*/ 64 w 144"/>
                    <a:gd name="T15" fmla="*/ 40 h 105"/>
                    <a:gd name="T16" fmla="*/ 54 w 144"/>
                    <a:gd name="T17" fmla="*/ 32 h 105"/>
                    <a:gd name="T18" fmla="*/ 53 w 144"/>
                    <a:gd name="T19" fmla="*/ 38 h 105"/>
                    <a:gd name="T20" fmla="*/ 52 w 144"/>
                    <a:gd name="T21" fmla="*/ 39 h 105"/>
                    <a:gd name="T22" fmla="*/ 37 w 144"/>
                    <a:gd name="T23" fmla="*/ 38 h 105"/>
                    <a:gd name="T24" fmla="*/ 5 w 144"/>
                    <a:gd name="T25" fmla="*/ 32 h 105"/>
                    <a:gd name="T26" fmla="*/ 8 w 144"/>
                    <a:gd name="T27" fmla="*/ 26 h 105"/>
                    <a:gd name="T28" fmla="*/ 16 w 144"/>
                    <a:gd name="T29" fmla="*/ 2 h 105"/>
                    <a:gd name="T30" fmla="*/ 18 w 144"/>
                    <a:gd name="T31" fmla="*/ 18 h 105"/>
                    <a:gd name="T32" fmla="*/ 26 w 144"/>
                    <a:gd name="T33" fmla="*/ 29 h 105"/>
                    <a:gd name="T34" fmla="*/ 20 w 144"/>
                    <a:gd name="T35" fmla="*/ 19 h 105"/>
                    <a:gd name="T36" fmla="*/ 22 w 144"/>
                    <a:gd name="T37" fmla="*/ 13 h 105"/>
                    <a:gd name="T38" fmla="*/ 25 w 144"/>
                    <a:gd name="T39" fmla="*/ 7 h 105"/>
                    <a:gd name="T40" fmla="*/ 34 w 144"/>
                    <a:gd name="T41" fmla="*/ 3 h 105"/>
                    <a:gd name="T42" fmla="*/ 43 w 144"/>
                    <a:gd name="T43" fmla="*/ 16 h 105"/>
                    <a:gd name="T44" fmla="*/ 52 w 144"/>
                    <a:gd name="T45" fmla="*/ 16 h 105"/>
                    <a:gd name="T46" fmla="*/ 54 w 144"/>
                    <a:gd name="T47" fmla="*/ 15 h 105"/>
                    <a:gd name="T48" fmla="*/ 66 w 144"/>
                    <a:gd name="T49" fmla="*/ 13 h 105"/>
                    <a:gd name="T50" fmla="*/ 70 w 144"/>
                    <a:gd name="T51" fmla="*/ 21 h 105"/>
                    <a:gd name="T52" fmla="*/ 76 w 144"/>
                    <a:gd name="T53" fmla="*/ 22 h 105"/>
                    <a:gd name="T54" fmla="*/ 81 w 144"/>
                    <a:gd name="T55" fmla="*/ 23 h 105"/>
                    <a:gd name="T56" fmla="*/ 86 w 144"/>
                    <a:gd name="T57" fmla="*/ 23 h 105"/>
                    <a:gd name="T58" fmla="*/ 92 w 144"/>
                    <a:gd name="T59" fmla="*/ 28 h 105"/>
                    <a:gd name="T60" fmla="*/ 94 w 144"/>
                    <a:gd name="T61" fmla="*/ 31 h 105"/>
                    <a:gd name="T62" fmla="*/ 100 w 144"/>
                    <a:gd name="T63" fmla="*/ 29 h 105"/>
                    <a:gd name="T64" fmla="*/ 99 w 144"/>
                    <a:gd name="T65" fmla="*/ 38 h 105"/>
                    <a:gd name="T66" fmla="*/ 104 w 144"/>
                    <a:gd name="T67" fmla="*/ 38 h 105"/>
                    <a:gd name="T68" fmla="*/ 109 w 144"/>
                    <a:gd name="T69" fmla="*/ 40 h 105"/>
                    <a:gd name="T70" fmla="*/ 106 w 144"/>
                    <a:gd name="T71" fmla="*/ 45 h 105"/>
                    <a:gd name="T72" fmla="*/ 118 w 144"/>
                    <a:gd name="T73" fmla="*/ 54 h 105"/>
                    <a:gd name="T74" fmla="*/ 124 w 144"/>
                    <a:gd name="T75" fmla="*/ 55 h 105"/>
                    <a:gd name="T76" fmla="*/ 128 w 144"/>
                    <a:gd name="T77" fmla="*/ 60 h 105"/>
                    <a:gd name="T78" fmla="*/ 141 w 144"/>
                    <a:gd name="T79" fmla="*/ 64 h 105"/>
                    <a:gd name="T80" fmla="*/ 139 w 144"/>
                    <a:gd name="T81" fmla="*/ 69 h 105"/>
                    <a:gd name="T82" fmla="*/ 133 w 144"/>
                    <a:gd name="T83" fmla="*/ 73 h 105"/>
                    <a:gd name="T84" fmla="*/ 128 w 144"/>
                    <a:gd name="T85" fmla="*/ 77 h 105"/>
                    <a:gd name="T86" fmla="*/ 125 w 144"/>
                    <a:gd name="T87" fmla="*/ 74 h 105"/>
                    <a:gd name="T88" fmla="*/ 120 w 144"/>
                    <a:gd name="T89" fmla="*/ 72 h 105"/>
                    <a:gd name="T90" fmla="*/ 113 w 144"/>
                    <a:gd name="T91" fmla="*/ 67 h 105"/>
                    <a:gd name="T92" fmla="*/ 108 w 144"/>
                    <a:gd name="T93" fmla="*/ 70 h 105"/>
                    <a:gd name="T94" fmla="*/ 118 w 144"/>
                    <a:gd name="T95" fmla="*/ 80 h 105"/>
                    <a:gd name="T96" fmla="*/ 123 w 144"/>
                    <a:gd name="T97" fmla="*/ 82 h 105"/>
                    <a:gd name="T98" fmla="*/ 128 w 144"/>
                    <a:gd name="T99" fmla="*/ 93 h 105"/>
                    <a:gd name="T100" fmla="*/ 126 w 144"/>
                    <a:gd name="T101" fmla="*/ 95 h 105"/>
                    <a:gd name="T102" fmla="*/ 118 w 144"/>
                    <a:gd name="T103" fmla="*/ 96 h 105"/>
                    <a:gd name="T104" fmla="*/ 110 w 144"/>
                    <a:gd name="T105" fmla="*/ 93 h 105"/>
                    <a:gd name="T106" fmla="*/ 109 w 144"/>
                    <a:gd name="T107" fmla="*/ 94 h 105"/>
                    <a:gd name="T108" fmla="*/ 103 w 144"/>
                    <a:gd name="T109" fmla="*/ 99 h 105"/>
                    <a:gd name="T110" fmla="*/ 91 w 144"/>
                    <a:gd name="T111" fmla="*/ 90 h 105"/>
                    <a:gd name="T112" fmla="*/ 77 w 144"/>
                    <a:gd name="T113" fmla="*/ 8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4" h="105">
                      <a:moveTo>
                        <a:pt x="77" y="83"/>
                      </a:moveTo>
                      <a:cubicBezTo>
                        <a:pt x="76" y="86"/>
                        <a:pt x="74" y="83"/>
                        <a:pt x="71" y="84"/>
                      </a:cubicBezTo>
                      <a:cubicBezTo>
                        <a:pt x="70" y="84"/>
                        <a:pt x="69" y="85"/>
                        <a:pt x="68" y="86"/>
                      </a:cubicBezTo>
                      <a:cubicBezTo>
                        <a:pt x="66" y="87"/>
                        <a:pt x="65" y="86"/>
                        <a:pt x="63" y="86"/>
                      </a:cubicBezTo>
                      <a:cubicBezTo>
                        <a:pt x="60" y="85"/>
                        <a:pt x="56" y="83"/>
                        <a:pt x="60" y="80"/>
                      </a:cubicBezTo>
                      <a:cubicBezTo>
                        <a:pt x="62" y="78"/>
                        <a:pt x="62" y="76"/>
                        <a:pt x="65" y="76"/>
                      </a:cubicBezTo>
                      <a:cubicBezTo>
                        <a:pt x="68" y="77"/>
                        <a:pt x="71" y="78"/>
                        <a:pt x="75" y="77"/>
                      </a:cubicBezTo>
                      <a:cubicBezTo>
                        <a:pt x="77" y="77"/>
                        <a:pt x="79" y="76"/>
                        <a:pt x="81" y="76"/>
                      </a:cubicBezTo>
                      <a:cubicBezTo>
                        <a:pt x="82" y="76"/>
                        <a:pt x="81" y="75"/>
                        <a:pt x="81" y="74"/>
                      </a:cubicBezTo>
                      <a:cubicBezTo>
                        <a:pt x="78" y="72"/>
                        <a:pt x="77" y="71"/>
                        <a:pt x="80" y="69"/>
                      </a:cubicBezTo>
                      <a:cubicBezTo>
                        <a:pt x="82" y="66"/>
                        <a:pt x="84" y="66"/>
                        <a:pt x="87" y="66"/>
                      </a:cubicBezTo>
                      <a:cubicBezTo>
                        <a:pt x="88" y="66"/>
                        <a:pt x="90" y="66"/>
                        <a:pt x="91" y="67"/>
                      </a:cubicBezTo>
                      <a:cubicBezTo>
                        <a:pt x="93" y="68"/>
                        <a:pt x="93" y="69"/>
                        <a:pt x="93" y="71"/>
                      </a:cubicBezTo>
                      <a:cubicBezTo>
                        <a:pt x="94" y="73"/>
                        <a:pt x="95" y="70"/>
                        <a:pt x="96" y="70"/>
                      </a:cubicBezTo>
                      <a:cubicBezTo>
                        <a:pt x="96" y="69"/>
                        <a:pt x="99" y="70"/>
                        <a:pt x="99" y="70"/>
                      </a:cubicBezTo>
                      <a:cubicBezTo>
                        <a:pt x="100" y="70"/>
                        <a:pt x="103" y="70"/>
                        <a:pt x="103" y="68"/>
                      </a:cubicBezTo>
                      <a:cubicBezTo>
                        <a:pt x="103" y="67"/>
                        <a:pt x="100" y="66"/>
                        <a:pt x="99" y="66"/>
                      </a:cubicBezTo>
                      <a:cubicBezTo>
                        <a:pt x="97" y="65"/>
                        <a:pt x="96" y="64"/>
                        <a:pt x="95" y="63"/>
                      </a:cubicBezTo>
                      <a:cubicBezTo>
                        <a:pt x="94" y="63"/>
                        <a:pt x="93" y="65"/>
                        <a:pt x="93" y="66"/>
                      </a:cubicBezTo>
                      <a:cubicBezTo>
                        <a:pt x="92" y="67"/>
                        <a:pt x="88" y="66"/>
                        <a:pt x="87" y="66"/>
                      </a:cubicBezTo>
                      <a:cubicBezTo>
                        <a:pt x="81" y="65"/>
                        <a:pt x="89" y="63"/>
                        <a:pt x="88" y="61"/>
                      </a:cubicBezTo>
                      <a:cubicBezTo>
                        <a:pt x="87" y="58"/>
                        <a:pt x="86" y="54"/>
                        <a:pt x="84" y="52"/>
                      </a:cubicBezTo>
                      <a:cubicBezTo>
                        <a:pt x="83" y="52"/>
                        <a:pt x="81" y="53"/>
                        <a:pt x="81" y="52"/>
                      </a:cubicBezTo>
                      <a:cubicBezTo>
                        <a:pt x="81" y="51"/>
                        <a:pt x="81" y="49"/>
                        <a:pt x="80" y="48"/>
                      </a:cubicBezTo>
                      <a:cubicBezTo>
                        <a:pt x="79" y="47"/>
                        <a:pt x="78" y="53"/>
                        <a:pt x="79" y="53"/>
                      </a:cubicBezTo>
                      <a:cubicBezTo>
                        <a:pt x="78" y="53"/>
                        <a:pt x="75" y="46"/>
                        <a:pt x="75" y="46"/>
                      </a:cubicBezTo>
                      <a:cubicBezTo>
                        <a:pt x="73" y="46"/>
                        <a:pt x="72" y="47"/>
                        <a:pt x="71" y="48"/>
                      </a:cubicBezTo>
                      <a:cubicBezTo>
                        <a:pt x="70" y="48"/>
                        <a:pt x="67" y="50"/>
                        <a:pt x="67" y="49"/>
                      </a:cubicBezTo>
                      <a:cubicBezTo>
                        <a:pt x="67" y="46"/>
                        <a:pt x="66" y="46"/>
                        <a:pt x="69" y="46"/>
                      </a:cubicBezTo>
                      <a:cubicBezTo>
                        <a:pt x="70" y="46"/>
                        <a:pt x="71" y="45"/>
                        <a:pt x="71" y="44"/>
                      </a:cubicBezTo>
                      <a:cubicBezTo>
                        <a:pt x="72" y="43"/>
                        <a:pt x="69" y="43"/>
                        <a:pt x="69" y="43"/>
                      </a:cubicBezTo>
                      <a:cubicBezTo>
                        <a:pt x="68" y="42"/>
                        <a:pt x="64" y="40"/>
                        <a:pt x="64" y="40"/>
                      </a:cubicBezTo>
                      <a:cubicBezTo>
                        <a:pt x="64" y="37"/>
                        <a:pt x="63" y="39"/>
                        <a:pt x="62" y="39"/>
                      </a:cubicBezTo>
                      <a:cubicBezTo>
                        <a:pt x="61" y="39"/>
                        <a:pt x="62" y="34"/>
                        <a:pt x="60" y="35"/>
                      </a:cubicBezTo>
                      <a:cubicBezTo>
                        <a:pt x="59" y="35"/>
                        <a:pt x="59" y="36"/>
                        <a:pt x="57" y="34"/>
                      </a:cubicBezTo>
                      <a:cubicBezTo>
                        <a:pt x="56" y="34"/>
                        <a:pt x="55" y="32"/>
                        <a:pt x="54" y="32"/>
                      </a:cubicBezTo>
                      <a:cubicBezTo>
                        <a:pt x="54" y="32"/>
                        <a:pt x="55" y="33"/>
                        <a:pt x="55" y="33"/>
                      </a:cubicBezTo>
                      <a:cubicBezTo>
                        <a:pt x="55" y="33"/>
                        <a:pt x="52" y="33"/>
                        <a:pt x="52" y="34"/>
                      </a:cubicBezTo>
                      <a:cubicBezTo>
                        <a:pt x="53" y="35"/>
                        <a:pt x="55" y="34"/>
                        <a:pt x="56" y="36"/>
                      </a:cubicBezTo>
                      <a:cubicBezTo>
                        <a:pt x="56" y="38"/>
                        <a:pt x="54" y="38"/>
                        <a:pt x="53" y="38"/>
                      </a:cubicBezTo>
                      <a:cubicBezTo>
                        <a:pt x="51" y="39"/>
                        <a:pt x="46" y="35"/>
                        <a:pt x="44" y="37"/>
                      </a:cubicBezTo>
                      <a:cubicBezTo>
                        <a:pt x="43" y="37"/>
                        <a:pt x="45" y="38"/>
                        <a:pt x="46" y="39"/>
                      </a:cubicBezTo>
                      <a:cubicBezTo>
                        <a:pt x="46" y="40"/>
                        <a:pt x="47" y="39"/>
                        <a:pt x="48" y="39"/>
                      </a:cubicBezTo>
                      <a:cubicBezTo>
                        <a:pt x="49" y="39"/>
                        <a:pt x="52" y="38"/>
                        <a:pt x="52" y="39"/>
                      </a:cubicBezTo>
                      <a:cubicBezTo>
                        <a:pt x="52" y="40"/>
                        <a:pt x="51" y="41"/>
                        <a:pt x="50" y="42"/>
                      </a:cubicBezTo>
                      <a:cubicBezTo>
                        <a:pt x="50" y="42"/>
                        <a:pt x="39" y="35"/>
                        <a:pt x="37" y="36"/>
                      </a:cubicBezTo>
                      <a:cubicBezTo>
                        <a:pt x="38" y="36"/>
                        <a:pt x="39" y="37"/>
                        <a:pt x="40" y="37"/>
                      </a:cubicBezTo>
                      <a:cubicBezTo>
                        <a:pt x="42" y="39"/>
                        <a:pt x="37" y="38"/>
                        <a:pt x="37" y="38"/>
                      </a:cubicBezTo>
                      <a:cubicBezTo>
                        <a:pt x="34" y="36"/>
                        <a:pt x="30" y="38"/>
                        <a:pt x="27" y="37"/>
                      </a:cubicBezTo>
                      <a:cubicBezTo>
                        <a:pt x="23" y="36"/>
                        <a:pt x="20" y="37"/>
                        <a:pt x="17" y="34"/>
                      </a:cubicBezTo>
                      <a:cubicBezTo>
                        <a:pt x="14" y="32"/>
                        <a:pt x="12" y="35"/>
                        <a:pt x="9" y="34"/>
                      </a:cubicBezTo>
                      <a:cubicBezTo>
                        <a:pt x="8" y="33"/>
                        <a:pt x="6" y="33"/>
                        <a:pt x="5" y="32"/>
                      </a:cubicBezTo>
                      <a:cubicBezTo>
                        <a:pt x="5" y="31"/>
                        <a:pt x="2" y="28"/>
                        <a:pt x="4" y="28"/>
                      </a:cubicBezTo>
                      <a:cubicBezTo>
                        <a:pt x="7" y="28"/>
                        <a:pt x="11" y="31"/>
                        <a:pt x="14" y="29"/>
                      </a:cubicBezTo>
                      <a:cubicBezTo>
                        <a:pt x="15" y="28"/>
                        <a:pt x="13" y="27"/>
                        <a:pt x="13" y="27"/>
                      </a:cubicBezTo>
                      <a:cubicBezTo>
                        <a:pt x="11" y="26"/>
                        <a:pt x="9" y="26"/>
                        <a:pt x="8" y="26"/>
                      </a:cubicBezTo>
                      <a:cubicBezTo>
                        <a:pt x="5" y="26"/>
                        <a:pt x="0" y="26"/>
                        <a:pt x="0" y="23"/>
                      </a:cubicBezTo>
                      <a:cubicBezTo>
                        <a:pt x="0" y="19"/>
                        <a:pt x="0" y="16"/>
                        <a:pt x="2" y="12"/>
                      </a:cubicBezTo>
                      <a:cubicBezTo>
                        <a:pt x="3" y="9"/>
                        <a:pt x="6" y="7"/>
                        <a:pt x="9" y="5"/>
                      </a:cubicBezTo>
                      <a:cubicBezTo>
                        <a:pt x="11" y="3"/>
                        <a:pt x="13" y="3"/>
                        <a:pt x="16" y="2"/>
                      </a:cubicBezTo>
                      <a:cubicBezTo>
                        <a:pt x="18" y="2"/>
                        <a:pt x="24" y="0"/>
                        <a:pt x="25" y="3"/>
                      </a:cubicBezTo>
                      <a:cubicBezTo>
                        <a:pt x="25" y="2"/>
                        <a:pt x="20" y="7"/>
                        <a:pt x="19" y="7"/>
                      </a:cubicBezTo>
                      <a:cubicBezTo>
                        <a:pt x="17" y="9"/>
                        <a:pt x="15" y="11"/>
                        <a:pt x="17" y="13"/>
                      </a:cubicBezTo>
                      <a:cubicBezTo>
                        <a:pt x="19" y="15"/>
                        <a:pt x="17" y="16"/>
                        <a:pt x="18" y="18"/>
                      </a:cubicBezTo>
                      <a:cubicBezTo>
                        <a:pt x="18" y="20"/>
                        <a:pt x="20" y="21"/>
                        <a:pt x="21" y="22"/>
                      </a:cubicBezTo>
                      <a:cubicBezTo>
                        <a:pt x="22" y="23"/>
                        <a:pt x="24" y="24"/>
                        <a:pt x="25" y="25"/>
                      </a:cubicBezTo>
                      <a:cubicBezTo>
                        <a:pt x="26" y="26"/>
                        <a:pt x="22" y="26"/>
                        <a:pt x="22" y="27"/>
                      </a:cubicBezTo>
                      <a:cubicBezTo>
                        <a:pt x="22" y="26"/>
                        <a:pt x="26" y="29"/>
                        <a:pt x="26" y="29"/>
                      </a:cubicBezTo>
                      <a:cubicBezTo>
                        <a:pt x="27" y="28"/>
                        <a:pt x="26" y="26"/>
                        <a:pt x="26" y="25"/>
                      </a:cubicBezTo>
                      <a:cubicBezTo>
                        <a:pt x="26" y="25"/>
                        <a:pt x="28" y="24"/>
                        <a:pt x="27" y="23"/>
                      </a:cubicBezTo>
                      <a:cubicBezTo>
                        <a:pt x="26" y="22"/>
                        <a:pt x="22" y="21"/>
                        <a:pt x="21" y="20"/>
                      </a:cubicBezTo>
                      <a:cubicBezTo>
                        <a:pt x="20" y="20"/>
                        <a:pt x="19" y="19"/>
                        <a:pt x="20" y="19"/>
                      </a:cubicBezTo>
                      <a:cubicBezTo>
                        <a:pt x="22" y="19"/>
                        <a:pt x="22" y="18"/>
                        <a:pt x="23" y="17"/>
                      </a:cubicBezTo>
                      <a:cubicBezTo>
                        <a:pt x="25" y="16"/>
                        <a:pt x="28" y="18"/>
                        <a:pt x="29" y="19"/>
                      </a:cubicBezTo>
                      <a:cubicBezTo>
                        <a:pt x="28" y="18"/>
                        <a:pt x="27" y="17"/>
                        <a:pt x="27" y="16"/>
                      </a:cubicBezTo>
                      <a:cubicBezTo>
                        <a:pt x="27" y="14"/>
                        <a:pt x="22" y="15"/>
                        <a:pt x="22" y="13"/>
                      </a:cubicBezTo>
                      <a:cubicBezTo>
                        <a:pt x="20" y="7"/>
                        <a:pt x="29" y="12"/>
                        <a:pt x="29" y="12"/>
                      </a:cubicBezTo>
                      <a:cubicBezTo>
                        <a:pt x="29" y="11"/>
                        <a:pt x="23" y="9"/>
                        <a:pt x="23" y="9"/>
                      </a:cubicBezTo>
                      <a:cubicBezTo>
                        <a:pt x="23" y="8"/>
                        <a:pt x="28" y="9"/>
                        <a:pt x="28" y="9"/>
                      </a:cubicBezTo>
                      <a:cubicBezTo>
                        <a:pt x="28" y="8"/>
                        <a:pt x="25" y="7"/>
                        <a:pt x="25" y="7"/>
                      </a:cubicBezTo>
                      <a:cubicBezTo>
                        <a:pt x="24" y="6"/>
                        <a:pt x="25" y="6"/>
                        <a:pt x="26" y="6"/>
                      </a:cubicBezTo>
                      <a:cubicBezTo>
                        <a:pt x="27" y="7"/>
                        <a:pt x="27" y="6"/>
                        <a:pt x="28" y="6"/>
                      </a:cubicBezTo>
                      <a:cubicBezTo>
                        <a:pt x="30" y="5"/>
                        <a:pt x="30" y="6"/>
                        <a:pt x="32" y="6"/>
                      </a:cubicBezTo>
                      <a:cubicBezTo>
                        <a:pt x="29" y="5"/>
                        <a:pt x="33" y="3"/>
                        <a:pt x="34" y="3"/>
                      </a:cubicBezTo>
                      <a:cubicBezTo>
                        <a:pt x="36" y="2"/>
                        <a:pt x="42" y="2"/>
                        <a:pt x="43" y="4"/>
                      </a:cubicBezTo>
                      <a:cubicBezTo>
                        <a:pt x="44" y="5"/>
                        <a:pt x="44" y="6"/>
                        <a:pt x="44" y="7"/>
                      </a:cubicBezTo>
                      <a:cubicBezTo>
                        <a:pt x="45" y="8"/>
                        <a:pt x="46" y="9"/>
                        <a:pt x="47" y="10"/>
                      </a:cubicBezTo>
                      <a:cubicBezTo>
                        <a:pt x="48" y="12"/>
                        <a:pt x="43" y="16"/>
                        <a:pt x="43" y="16"/>
                      </a:cubicBezTo>
                      <a:cubicBezTo>
                        <a:pt x="44" y="17"/>
                        <a:pt x="46" y="14"/>
                        <a:pt x="47" y="14"/>
                      </a:cubicBezTo>
                      <a:cubicBezTo>
                        <a:pt x="47" y="14"/>
                        <a:pt x="45" y="20"/>
                        <a:pt x="46" y="19"/>
                      </a:cubicBezTo>
                      <a:cubicBezTo>
                        <a:pt x="47" y="19"/>
                        <a:pt x="47" y="17"/>
                        <a:pt x="48" y="17"/>
                      </a:cubicBezTo>
                      <a:cubicBezTo>
                        <a:pt x="50" y="17"/>
                        <a:pt x="50" y="18"/>
                        <a:pt x="52" y="16"/>
                      </a:cubicBezTo>
                      <a:cubicBezTo>
                        <a:pt x="53" y="15"/>
                        <a:pt x="53" y="16"/>
                        <a:pt x="54" y="17"/>
                      </a:cubicBezTo>
                      <a:cubicBezTo>
                        <a:pt x="55" y="18"/>
                        <a:pt x="54" y="18"/>
                        <a:pt x="54" y="19"/>
                      </a:cubicBezTo>
                      <a:cubicBezTo>
                        <a:pt x="54" y="20"/>
                        <a:pt x="59" y="21"/>
                        <a:pt x="60" y="21"/>
                      </a:cubicBezTo>
                      <a:cubicBezTo>
                        <a:pt x="60" y="21"/>
                        <a:pt x="55" y="16"/>
                        <a:pt x="54" y="15"/>
                      </a:cubicBezTo>
                      <a:cubicBezTo>
                        <a:pt x="54" y="15"/>
                        <a:pt x="63" y="18"/>
                        <a:pt x="63" y="17"/>
                      </a:cubicBezTo>
                      <a:cubicBezTo>
                        <a:pt x="63" y="17"/>
                        <a:pt x="57" y="16"/>
                        <a:pt x="57" y="14"/>
                      </a:cubicBezTo>
                      <a:cubicBezTo>
                        <a:pt x="57" y="13"/>
                        <a:pt x="60" y="12"/>
                        <a:pt x="61" y="12"/>
                      </a:cubicBezTo>
                      <a:cubicBezTo>
                        <a:pt x="63" y="11"/>
                        <a:pt x="64" y="12"/>
                        <a:pt x="66" y="13"/>
                      </a:cubicBezTo>
                      <a:cubicBezTo>
                        <a:pt x="69" y="14"/>
                        <a:pt x="73" y="13"/>
                        <a:pt x="74" y="17"/>
                      </a:cubicBezTo>
                      <a:cubicBezTo>
                        <a:pt x="74" y="17"/>
                        <a:pt x="67" y="17"/>
                        <a:pt x="68" y="20"/>
                      </a:cubicBezTo>
                      <a:cubicBezTo>
                        <a:pt x="68" y="19"/>
                        <a:pt x="71" y="18"/>
                        <a:pt x="71" y="18"/>
                      </a:cubicBezTo>
                      <a:cubicBezTo>
                        <a:pt x="73" y="18"/>
                        <a:pt x="70" y="20"/>
                        <a:pt x="70" y="21"/>
                      </a:cubicBezTo>
                      <a:cubicBezTo>
                        <a:pt x="70" y="21"/>
                        <a:pt x="73" y="19"/>
                        <a:pt x="73" y="19"/>
                      </a:cubicBezTo>
                      <a:cubicBezTo>
                        <a:pt x="73" y="18"/>
                        <a:pt x="77" y="18"/>
                        <a:pt x="78" y="19"/>
                      </a:cubicBezTo>
                      <a:cubicBezTo>
                        <a:pt x="82" y="19"/>
                        <a:pt x="73" y="22"/>
                        <a:pt x="74" y="23"/>
                      </a:cubicBezTo>
                      <a:cubicBezTo>
                        <a:pt x="74" y="23"/>
                        <a:pt x="76" y="21"/>
                        <a:pt x="76" y="22"/>
                      </a:cubicBezTo>
                      <a:cubicBezTo>
                        <a:pt x="76" y="23"/>
                        <a:pt x="74" y="25"/>
                        <a:pt x="75" y="26"/>
                      </a:cubicBezTo>
                      <a:cubicBezTo>
                        <a:pt x="74" y="25"/>
                        <a:pt x="78" y="21"/>
                        <a:pt x="79" y="22"/>
                      </a:cubicBezTo>
                      <a:cubicBezTo>
                        <a:pt x="79" y="24"/>
                        <a:pt x="78" y="26"/>
                        <a:pt x="79" y="27"/>
                      </a:cubicBezTo>
                      <a:cubicBezTo>
                        <a:pt x="79" y="27"/>
                        <a:pt x="79" y="23"/>
                        <a:pt x="81" y="23"/>
                      </a:cubicBezTo>
                      <a:cubicBezTo>
                        <a:pt x="83" y="24"/>
                        <a:pt x="80" y="27"/>
                        <a:pt x="81" y="28"/>
                      </a:cubicBezTo>
                      <a:cubicBezTo>
                        <a:pt x="81" y="28"/>
                        <a:pt x="82" y="25"/>
                        <a:pt x="83" y="25"/>
                      </a:cubicBezTo>
                      <a:cubicBezTo>
                        <a:pt x="83" y="25"/>
                        <a:pt x="82" y="28"/>
                        <a:pt x="83" y="28"/>
                      </a:cubicBezTo>
                      <a:cubicBezTo>
                        <a:pt x="82" y="28"/>
                        <a:pt x="85" y="24"/>
                        <a:pt x="86" y="23"/>
                      </a:cubicBezTo>
                      <a:cubicBezTo>
                        <a:pt x="87" y="22"/>
                        <a:pt x="90" y="23"/>
                        <a:pt x="91" y="24"/>
                      </a:cubicBezTo>
                      <a:cubicBezTo>
                        <a:pt x="93" y="25"/>
                        <a:pt x="94" y="27"/>
                        <a:pt x="91" y="27"/>
                      </a:cubicBezTo>
                      <a:cubicBezTo>
                        <a:pt x="90" y="27"/>
                        <a:pt x="86" y="27"/>
                        <a:pt x="86" y="30"/>
                      </a:cubicBezTo>
                      <a:cubicBezTo>
                        <a:pt x="86" y="29"/>
                        <a:pt x="92" y="27"/>
                        <a:pt x="92" y="28"/>
                      </a:cubicBezTo>
                      <a:cubicBezTo>
                        <a:pt x="92" y="28"/>
                        <a:pt x="88" y="30"/>
                        <a:pt x="88" y="31"/>
                      </a:cubicBezTo>
                      <a:cubicBezTo>
                        <a:pt x="88" y="30"/>
                        <a:pt x="92" y="30"/>
                        <a:pt x="92" y="30"/>
                      </a:cubicBezTo>
                      <a:cubicBezTo>
                        <a:pt x="93" y="29"/>
                        <a:pt x="95" y="26"/>
                        <a:pt x="96" y="27"/>
                      </a:cubicBezTo>
                      <a:cubicBezTo>
                        <a:pt x="97" y="29"/>
                        <a:pt x="96" y="31"/>
                        <a:pt x="94" y="31"/>
                      </a:cubicBezTo>
                      <a:cubicBezTo>
                        <a:pt x="93" y="32"/>
                        <a:pt x="92" y="33"/>
                        <a:pt x="91" y="34"/>
                      </a:cubicBezTo>
                      <a:cubicBezTo>
                        <a:pt x="91" y="34"/>
                        <a:pt x="93" y="32"/>
                        <a:pt x="94" y="32"/>
                      </a:cubicBezTo>
                      <a:cubicBezTo>
                        <a:pt x="94" y="32"/>
                        <a:pt x="93" y="36"/>
                        <a:pt x="93" y="36"/>
                      </a:cubicBezTo>
                      <a:cubicBezTo>
                        <a:pt x="92" y="34"/>
                        <a:pt x="99" y="27"/>
                        <a:pt x="100" y="29"/>
                      </a:cubicBezTo>
                      <a:cubicBezTo>
                        <a:pt x="101" y="30"/>
                        <a:pt x="99" y="31"/>
                        <a:pt x="98" y="31"/>
                      </a:cubicBezTo>
                      <a:cubicBezTo>
                        <a:pt x="99" y="31"/>
                        <a:pt x="102" y="31"/>
                        <a:pt x="103" y="31"/>
                      </a:cubicBezTo>
                      <a:cubicBezTo>
                        <a:pt x="104" y="31"/>
                        <a:pt x="106" y="31"/>
                        <a:pt x="107" y="32"/>
                      </a:cubicBezTo>
                      <a:cubicBezTo>
                        <a:pt x="108" y="35"/>
                        <a:pt x="98" y="35"/>
                        <a:pt x="99" y="38"/>
                      </a:cubicBezTo>
                      <a:cubicBezTo>
                        <a:pt x="99" y="38"/>
                        <a:pt x="102" y="35"/>
                        <a:pt x="103" y="35"/>
                      </a:cubicBezTo>
                      <a:cubicBezTo>
                        <a:pt x="104" y="35"/>
                        <a:pt x="106" y="35"/>
                        <a:pt x="106" y="36"/>
                      </a:cubicBezTo>
                      <a:cubicBezTo>
                        <a:pt x="107" y="37"/>
                        <a:pt x="101" y="39"/>
                        <a:pt x="101" y="39"/>
                      </a:cubicBezTo>
                      <a:cubicBezTo>
                        <a:pt x="101" y="39"/>
                        <a:pt x="104" y="38"/>
                        <a:pt x="104" y="38"/>
                      </a:cubicBezTo>
                      <a:cubicBezTo>
                        <a:pt x="105" y="38"/>
                        <a:pt x="107" y="37"/>
                        <a:pt x="108" y="36"/>
                      </a:cubicBezTo>
                      <a:cubicBezTo>
                        <a:pt x="109" y="36"/>
                        <a:pt x="108" y="35"/>
                        <a:pt x="109" y="34"/>
                      </a:cubicBezTo>
                      <a:cubicBezTo>
                        <a:pt x="110" y="34"/>
                        <a:pt x="112" y="36"/>
                        <a:pt x="112" y="37"/>
                      </a:cubicBezTo>
                      <a:cubicBezTo>
                        <a:pt x="116" y="40"/>
                        <a:pt x="112" y="39"/>
                        <a:pt x="109" y="40"/>
                      </a:cubicBezTo>
                      <a:cubicBezTo>
                        <a:pt x="109" y="40"/>
                        <a:pt x="102" y="42"/>
                        <a:pt x="102" y="41"/>
                      </a:cubicBezTo>
                      <a:cubicBezTo>
                        <a:pt x="102" y="42"/>
                        <a:pt x="118" y="42"/>
                        <a:pt x="117" y="44"/>
                      </a:cubicBezTo>
                      <a:cubicBezTo>
                        <a:pt x="116" y="45"/>
                        <a:pt x="111" y="45"/>
                        <a:pt x="110" y="44"/>
                      </a:cubicBezTo>
                      <a:cubicBezTo>
                        <a:pt x="110" y="44"/>
                        <a:pt x="106" y="45"/>
                        <a:pt x="106" y="45"/>
                      </a:cubicBezTo>
                      <a:cubicBezTo>
                        <a:pt x="107" y="46"/>
                        <a:pt x="110" y="45"/>
                        <a:pt x="110" y="46"/>
                      </a:cubicBezTo>
                      <a:cubicBezTo>
                        <a:pt x="111" y="46"/>
                        <a:pt x="107" y="47"/>
                        <a:pt x="107" y="48"/>
                      </a:cubicBezTo>
                      <a:cubicBezTo>
                        <a:pt x="107" y="50"/>
                        <a:pt x="111" y="51"/>
                        <a:pt x="112" y="51"/>
                      </a:cubicBezTo>
                      <a:cubicBezTo>
                        <a:pt x="114" y="52"/>
                        <a:pt x="117" y="52"/>
                        <a:pt x="118" y="54"/>
                      </a:cubicBezTo>
                      <a:cubicBezTo>
                        <a:pt x="119" y="55"/>
                        <a:pt x="119" y="56"/>
                        <a:pt x="120" y="56"/>
                      </a:cubicBezTo>
                      <a:cubicBezTo>
                        <a:pt x="120" y="56"/>
                        <a:pt x="122" y="55"/>
                        <a:pt x="122" y="55"/>
                      </a:cubicBezTo>
                      <a:cubicBezTo>
                        <a:pt x="122" y="55"/>
                        <a:pt x="122" y="57"/>
                        <a:pt x="123" y="57"/>
                      </a:cubicBezTo>
                      <a:cubicBezTo>
                        <a:pt x="123" y="57"/>
                        <a:pt x="123" y="55"/>
                        <a:pt x="124" y="55"/>
                      </a:cubicBezTo>
                      <a:cubicBezTo>
                        <a:pt x="124" y="55"/>
                        <a:pt x="124" y="57"/>
                        <a:pt x="124" y="57"/>
                      </a:cubicBezTo>
                      <a:cubicBezTo>
                        <a:pt x="124" y="58"/>
                        <a:pt x="126" y="57"/>
                        <a:pt x="127" y="57"/>
                      </a:cubicBezTo>
                      <a:cubicBezTo>
                        <a:pt x="127" y="57"/>
                        <a:pt x="129" y="58"/>
                        <a:pt x="129" y="59"/>
                      </a:cubicBezTo>
                      <a:cubicBezTo>
                        <a:pt x="129" y="60"/>
                        <a:pt x="128" y="59"/>
                        <a:pt x="128" y="60"/>
                      </a:cubicBezTo>
                      <a:cubicBezTo>
                        <a:pt x="129" y="59"/>
                        <a:pt x="138" y="62"/>
                        <a:pt x="138" y="62"/>
                      </a:cubicBezTo>
                      <a:cubicBezTo>
                        <a:pt x="137" y="63"/>
                        <a:pt x="137" y="63"/>
                        <a:pt x="137" y="63"/>
                      </a:cubicBezTo>
                      <a:cubicBezTo>
                        <a:pt x="137" y="64"/>
                        <a:pt x="139" y="63"/>
                        <a:pt x="139" y="63"/>
                      </a:cubicBezTo>
                      <a:cubicBezTo>
                        <a:pt x="140" y="62"/>
                        <a:pt x="140" y="63"/>
                        <a:pt x="141" y="64"/>
                      </a:cubicBezTo>
                      <a:cubicBezTo>
                        <a:pt x="142" y="64"/>
                        <a:pt x="144" y="66"/>
                        <a:pt x="143" y="67"/>
                      </a:cubicBezTo>
                      <a:cubicBezTo>
                        <a:pt x="143" y="67"/>
                        <a:pt x="141" y="67"/>
                        <a:pt x="141" y="67"/>
                      </a:cubicBezTo>
                      <a:cubicBezTo>
                        <a:pt x="141" y="68"/>
                        <a:pt x="143" y="68"/>
                        <a:pt x="142" y="69"/>
                      </a:cubicBezTo>
                      <a:cubicBezTo>
                        <a:pt x="142" y="69"/>
                        <a:pt x="139" y="69"/>
                        <a:pt x="139" y="69"/>
                      </a:cubicBezTo>
                      <a:cubicBezTo>
                        <a:pt x="137" y="70"/>
                        <a:pt x="139" y="70"/>
                        <a:pt x="139" y="71"/>
                      </a:cubicBezTo>
                      <a:cubicBezTo>
                        <a:pt x="140" y="73"/>
                        <a:pt x="136" y="71"/>
                        <a:pt x="135" y="71"/>
                      </a:cubicBezTo>
                      <a:cubicBezTo>
                        <a:pt x="136" y="72"/>
                        <a:pt x="138" y="73"/>
                        <a:pt x="137" y="74"/>
                      </a:cubicBezTo>
                      <a:cubicBezTo>
                        <a:pt x="136" y="74"/>
                        <a:pt x="132" y="74"/>
                        <a:pt x="133" y="73"/>
                      </a:cubicBezTo>
                      <a:cubicBezTo>
                        <a:pt x="132" y="74"/>
                        <a:pt x="135" y="76"/>
                        <a:pt x="134" y="77"/>
                      </a:cubicBezTo>
                      <a:cubicBezTo>
                        <a:pt x="133" y="77"/>
                        <a:pt x="133" y="75"/>
                        <a:pt x="132" y="76"/>
                      </a:cubicBezTo>
                      <a:cubicBezTo>
                        <a:pt x="131" y="77"/>
                        <a:pt x="135" y="82"/>
                        <a:pt x="131" y="79"/>
                      </a:cubicBezTo>
                      <a:cubicBezTo>
                        <a:pt x="131" y="79"/>
                        <a:pt x="128" y="77"/>
                        <a:pt x="128" y="77"/>
                      </a:cubicBezTo>
                      <a:cubicBezTo>
                        <a:pt x="127" y="78"/>
                        <a:pt x="127" y="79"/>
                        <a:pt x="126" y="79"/>
                      </a:cubicBezTo>
                      <a:cubicBezTo>
                        <a:pt x="126" y="78"/>
                        <a:pt x="127" y="77"/>
                        <a:pt x="127" y="76"/>
                      </a:cubicBezTo>
                      <a:cubicBezTo>
                        <a:pt x="127" y="77"/>
                        <a:pt x="125" y="77"/>
                        <a:pt x="125" y="77"/>
                      </a:cubicBezTo>
                      <a:cubicBezTo>
                        <a:pt x="124" y="76"/>
                        <a:pt x="126" y="75"/>
                        <a:pt x="125" y="74"/>
                      </a:cubicBezTo>
                      <a:cubicBezTo>
                        <a:pt x="125" y="74"/>
                        <a:pt x="123" y="75"/>
                        <a:pt x="123" y="75"/>
                      </a:cubicBezTo>
                      <a:cubicBezTo>
                        <a:pt x="122" y="74"/>
                        <a:pt x="123" y="72"/>
                        <a:pt x="123" y="72"/>
                      </a:cubicBezTo>
                      <a:cubicBezTo>
                        <a:pt x="124" y="72"/>
                        <a:pt x="128" y="70"/>
                        <a:pt x="127" y="70"/>
                      </a:cubicBezTo>
                      <a:cubicBezTo>
                        <a:pt x="126" y="69"/>
                        <a:pt x="122" y="73"/>
                        <a:pt x="120" y="72"/>
                      </a:cubicBezTo>
                      <a:cubicBezTo>
                        <a:pt x="120" y="72"/>
                        <a:pt x="123" y="69"/>
                        <a:pt x="122" y="69"/>
                      </a:cubicBezTo>
                      <a:cubicBezTo>
                        <a:pt x="121" y="69"/>
                        <a:pt x="120" y="71"/>
                        <a:pt x="119" y="70"/>
                      </a:cubicBezTo>
                      <a:cubicBezTo>
                        <a:pt x="118" y="69"/>
                        <a:pt x="117" y="69"/>
                        <a:pt x="116" y="68"/>
                      </a:cubicBezTo>
                      <a:cubicBezTo>
                        <a:pt x="115" y="67"/>
                        <a:pt x="114" y="66"/>
                        <a:pt x="113" y="67"/>
                      </a:cubicBezTo>
                      <a:cubicBezTo>
                        <a:pt x="113" y="68"/>
                        <a:pt x="113" y="68"/>
                        <a:pt x="113" y="69"/>
                      </a:cubicBezTo>
                      <a:cubicBezTo>
                        <a:pt x="113" y="69"/>
                        <a:pt x="112" y="69"/>
                        <a:pt x="112" y="69"/>
                      </a:cubicBezTo>
                      <a:cubicBezTo>
                        <a:pt x="112" y="70"/>
                        <a:pt x="116" y="72"/>
                        <a:pt x="112" y="72"/>
                      </a:cubicBezTo>
                      <a:cubicBezTo>
                        <a:pt x="111" y="72"/>
                        <a:pt x="107" y="71"/>
                        <a:pt x="108" y="70"/>
                      </a:cubicBezTo>
                      <a:cubicBezTo>
                        <a:pt x="107" y="72"/>
                        <a:pt x="111" y="74"/>
                        <a:pt x="112" y="75"/>
                      </a:cubicBezTo>
                      <a:cubicBezTo>
                        <a:pt x="114" y="75"/>
                        <a:pt x="114" y="78"/>
                        <a:pt x="115" y="79"/>
                      </a:cubicBezTo>
                      <a:cubicBezTo>
                        <a:pt x="116" y="80"/>
                        <a:pt x="116" y="81"/>
                        <a:pt x="117" y="81"/>
                      </a:cubicBezTo>
                      <a:cubicBezTo>
                        <a:pt x="118" y="81"/>
                        <a:pt x="117" y="80"/>
                        <a:pt x="118" y="80"/>
                      </a:cubicBezTo>
                      <a:cubicBezTo>
                        <a:pt x="118" y="80"/>
                        <a:pt x="119" y="81"/>
                        <a:pt x="119" y="82"/>
                      </a:cubicBezTo>
                      <a:cubicBezTo>
                        <a:pt x="120" y="83"/>
                        <a:pt x="120" y="82"/>
                        <a:pt x="121" y="81"/>
                      </a:cubicBezTo>
                      <a:cubicBezTo>
                        <a:pt x="122" y="81"/>
                        <a:pt x="121" y="85"/>
                        <a:pt x="122" y="84"/>
                      </a:cubicBezTo>
                      <a:cubicBezTo>
                        <a:pt x="123" y="84"/>
                        <a:pt x="122" y="83"/>
                        <a:pt x="123" y="82"/>
                      </a:cubicBezTo>
                      <a:cubicBezTo>
                        <a:pt x="123" y="82"/>
                        <a:pt x="123" y="84"/>
                        <a:pt x="123" y="85"/>
                      </a:cubicBezTo>
                      <a:cubicBezTo>
                        <a:pt x="123" y="86"/>
                        <a:pt x="123" y="86"/>
                        <a:pt x="124" y="87"/>
                      </a:cubicBezTo>
                      <a:cubicBezTo>
                        <a:pt x="125" y="87"/>
                        <a:pt x="126" y="88"/>
                        <a:pt x="126" y="89"/>
                      </a:cubicBezTo>
                      <a:cubicBezTo>
                        <a:pt x="127" y="89"/>
                        <a:pt x="128" y="93"/>
                        <a:pt x="128" y="93"/>
                      </a:cubicBezTo>
                      <a:cubicBezTo>
                        <a:pt x="127" y="92"/>
                        <a:pt x="127" y="91"/>
                        <a:pt x="127" y="91"/>
                      </a:cubicBezTo>
                      <a:cubicBezTo>
                        <a:pt x="126" y="91"/>
                        <a:pt x="127" y="95"/>
                        <a:pt x="127" y="95"/>
                      </a:cubicBezTo>
                      <a:cubicBezTo>
                        <a:pt x="127" y="95"/>
                        <a:pt x="125" y="91"/>
                        <a:pt x="124" y="90"/>
                      </a:cubicBezTo>
                      <a:cubicBezTo>
                        <a:pt x="124" y="90"/>
                        <a:pt x="125" y="94"/>
                        <a:pt x="126" y="95"/>
                      </a:cubicBezTo>
                      <a:cubicBezTo>
                        <a:pt x="126" y="98"/>
                        <a:pt x="124" y="95"/>
                        <a:pt x="124" y="96"/>
                      </a:cubicBezTo>
                      <a:cubicBezTo>
                        <a:pt x="123" y="97"/>
                        <a:pt x="128" y="99"/>
                        <a:pt x="128" y="100"/>
                      </a:cubicBezTo>
                      <a:cubicBezTo>
                        <a:pt x="128" y="101"/>
                        <a:pt x="119" y="95"/>
                        <a:pt x="118" y="95"/>
                      </a:cubicBezTo>
                      <a:cubicBezTo>
                        <a:pt x="118" y="95"/>
                        <a:pt x="118" y="96"/>
                        <a:pt x="118" y="96"/>
                      </a:cubicBezTo>
                      <a:cubicBezTo>
                        <a:pt x="118" y="97"/>
                        <a:pt x="116" y="93"/>
                        <a:pt x="115" y="93"/>
                      </a:cubicBezTo>
                      <a:cubicBezTo>
                        <a:pt x="115" y="93"/>
                        <a:pt x="116" y="95"/>
                        <a:pt x="116" y="95"/>
                      </a:cubicBezTo>
                      <a:cubicBezTo>
                        <a:pt x="115" y="96"/>
                        <a:pt x="113" y="92"/>
                        <a:pt x="112" y="91"/>
                      </a:cubicBezTo>
                      <a:cubicBezTo>
                        <a:pt x="111" y="90"/>
                        <a:pt x="111" y="92"/>
                        <a:pt x="110" y="93"/>
                      </a:cubicBezTo>
                      <a:cubicBezTo>
                        <a:pt x="110" y="94"/>
                        <a:pt x="108" y="90"/>
                        <a:pt x="108" y="90"/>
                      </a:cubicBezTo>
                      <a:cubicBezTo>
                        <a:pt x="108" y="90"/>
                        <a:pt x="105" y="90"/>
                        <a:pt x="105" y="90"/>
                      </a:cubicBezTo>
                      <a:cubicBezTo>
                        <a:pt x="105" y="91"/>
                        <a:pt x="106" y="92"/>
                        <a:pt x="107" y="92"/>
                      </a:cubicBezTo>
                      <a:cubicBezTo>
                        <a:pt x="108" y="93"/>
                        <a:pt x="108" y="93"/>
                        <a:pt x="109" y="94"/>
                      </a:cubicBezTo>
                      <a:cubicBezTo>
                        <a:pt x="110" y="95"/>
                        <a:pt x="112" y="96"/>
                        <a:pt x="114" y="97"/>
                      </a:cubicBezTo>
                      <a:cubicBezTo>
                        <a:pt x="116" y="99"/>
                        <a:pt x="117" y="100"/>
                        <a:pt x="118" y="102"/>
                      </a:cubicBezTo>
                      <a:cubicBezTo>
                        <a:pt x="120" y="105"/>
                        <a:pt x="120" y="105"/>
                        <a:pt x="117" y="104"/>
                      </a:cubicBezTo>
                      <a:cubicBezTo>
                        <a:pt x="113" y="102"/>
                        <a:pt x="106" y="103"/>
                        <a:pt x="103" y="99"/>
                      </a:cubicBezTo>
                      <a:cubicBezTo>
                        <a:pt x="102" y="97"/>
                        <a:pt x="99" y="99"/>
                        <a:pt x="97" y="97"/>
                      </a:cubicBezTo>
                      <a:cubicBezTo>
                        <a:pt x="96" y="96"/>
                        <a:pt x="90" y="94"/>
                        <a:pt x="90" y="93"/>
                      </a:cubicBezTo>
                      <a:cubicBezTo>
                        <a:pt x="90" y="92"/>
                        <a:pt x="93" y="93"/>
                        <a:pt x="93" y="92"/>
                      </a:cubicBezTo>
                      <a:cubicBezTo>
                        <a:pt x="94" y="91"/>
                        <a:pt x="91" y="90"/>
                        <a:pt x="91" y="90"/>
                      </a:cubicBezTo>
                      <a:cubicBezTo>
                        <a:pt x="88" y="89"/>
                        <a:pt x="86" y="87"/>
                        <a:pt x="84" y="86"/>
                      </a:cubicBezTo>
                      <a:cubicBezTo>
                        <a:pt x="83" y="85"/>
                        <a:pt x="84" y="84"/>
                        <a:pt x="82" y="84"/>
                      </a:cubicBezTo>
                      <a:cubicBezTo>
                        <a:pt x="82" y="83"/>
                        <a:pt x="77" y="83"/>
                        <a:pt x="77" y="83"/>
                      </a:cubicBezTo>
                      <a:cubicBezTo>
                        <a:pt x="77" y="84"/>
                        <a:pt x="78" y="82"/>
                        <a:pt x="77" y="83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551">
                  <a:extLst>
                    <a:ext uri="{FF2B5EF4-FFF2-40B4-BE49-F238E27FC236}">
                      <a16:creationId xmlns:a16="http://schemas.microsoft.com/office/drawing/2014/main" id="{D2C012D1-360C-484A-B23F-D914E10E0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9353" y="3808141"/>
                  <a:ext cx="121974" cy="106947"/>
                </a:xfrm>
                <a:custGeom>
                  <a:avLst/>
                  <a:gdLst>
                    <a:gd name="T0" fmla="*/ 10 w 12"/>
                    <a:gd name="T1" fmla="*/ 7 h 10"/>
                    <a:gd name="T2" fmla="*/ 3 w 12"/>
                    <a:gd name="T3" fmla="*/ 9 h 10"/>
                    <a:gd name="T4" fmla="*/ 2 w 12"/>
                    <a:gd name="T5" fmla="*/ 2 h 10"/>
                    <a:gd name="T6" fmla="*/ 9 w 12"/>
                    <a:gd name="T7" fmla="*/ 0 h 10"/>
                    <a:gd name="T8" fmla="*/ 10 w 12"/>
                    <a:gd name="T9" fmla="*/ 7 h 10"/>
                    <a:gd name="T10" fmla="*/ 10 w 12"/>
                    <a:gd name="T1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0">
                      <a:moveTo>
                        <a:pt x="10" y="7"/>
                      </a:moveTo>
                      <a:cubicBezTo>
                        <a:pt x="8" y="8"/>
                        <a:pt x="6" y="10"/>
                        <a:pt x="3" y="9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3" y="0"/>
                        <a:pt x="7" y="0"/>
                        <a:pt x="9" y="0"/>
                      </a:cubicBezTo>
                      <a:cubicBezTo>
                        <a:pt x="11" y="0"/>
                        <a:pt x="12" y="5"/>
                        <a:pt x="10" y="7"/>
                      </a:cubicBezTo>
                      <a:cubicBezTo>
                        <a:pt x="9" y="8"/>
                        <a:pt x="12" y="6"/>
                        <a:pt x="10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555">
                  <a:extLst>
                    <a:ext uri="{FF2B5EF4-FFF2-40B4-BE49-F238E27FC236}">
                      <a16:creationId xmlns:a16="http://schemas.microsoft.com/office/drawing/2014/main" id="{9103CED2-0584-44DF-8659-C38690BF4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4195" y="3266024"/>
                  <a:ext cx="268342" cy="121701"/>
                </a:xfrm>
                <a:custGeom>
                  <a:avLst/>
                  <a:gdLst>
                    <a:gd name="T0" fmla="*/ 25 w 26"/>
                    <a:gd name="T1" fmla="*/ 9 h 11"/>
                    <a:gd name="T2" fmla="*/ 18 w 26"/>
                    <a:gd name="T3" fmla="*/ 8 h 11"/>
                    <a:gd name="T4" fmla="*/ 10 w 26"/>
                    <a:gd name="T5" fmla="*/ 10 h 11"/>
                    <a:gd name="T6" fmla="*/ 3 w 26"/>
                    <a:gd name="T7" fmla="*/ 6 h 11"/>
                    <a:gd name="T8" fmla="*/ 2 w 26"/>
                    <a:gd name="T9" fmla="*/ 1 h 11"/>
                    <a:gd name="T10" fmla="*/ 8 w 26"/>
                    <a:gd name="T11" fmla="*/ 2 h 11"/>
                    <a:gd name="T12" fmla="*/ 17 w 26"/>
                    <a:gd name="T13" fmla="*/ 2 h 11"/>
                    <a:gd name="T14" fmla="*/ 22 w 26"/>
                    <a:gd name="T15" fmla="*/ 5 h 11"/>
                    <a:gd name="T16" fmla="*/ 25 w 26"/>
                    <a:gd name="T17" fmla="*/ 9 h 11"/>
                    <a:gd name="T18" fmla="*/ 25 w 26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11">
                      <a:moveTo>
                        <a:pt x="25" y="9"/>
                      </a:moveTo>
                      <a:cubicBezTo>
                        <a:pt x="22" y="9"/>
                        <a:pt x="20" y="8"/>
                        <a:pt x="18" y="8"/>
                      </a:cubicBezTo>
                      <a:cubicBezTo>
                        <a:pt x="15" y="8"/>
                        <a:pt x="13" y="10"/>
                        <a:pt x="10" y="10"/>
                      </a:cubicBezTo>
                      <a:cubicBezTo>
                        <a:pt x="7" y="11"/>
                        <a:pt x="6" y="7"/>
                        <a:pt x="3" y="6"/>
                      </a:cubicBezTo>
                      <a:cubicBezTo>
                        <a:pt x="2" y="5"/>
                        <a:pt x="0" y="3"/>
                        <a:pt x="2" y="1"/>
                      </a:cubicBezTo>
                      <a:cubicBezTo>
                        <a:pt x="3" y="0"/>
                        <a:pt x="7" y="2"/>
                        <a:pt x="8" y="2"/>
                      </a:cubicBezTo>
                      <a:cubicBezTo>
                        <a:pt x="11" y="3"/>
                        <a:pt x="14" y="1"/>
                        <a:pt x="17" y="2"/>
                      </a:cubicBezTo>
                      <a:cubicBezTo>
                        <a:pt x="19" y="2"/>
                        <a:pt x="20" y="4"/>
                        <a:pt x="22" y="5"/>
                      </a:cubicBezTo>
                      <a:cubicBezTo>
                        <a:pt x="22" y="6"/>
                        <a:pt x="25" y="9"/>
                        <a:pt x="25" y="9"/>
                      </a:cubicBezTo>
                      <a:cubicBezTo>
                        <a:pt x="23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556">
                  <a:extLst>
                    <a:ext uri="{FF2B5EF4-FFF2-40B4-BE49-F238E27FC236}">
                      <a16:creationId xmlns:a16="http://schemas.microsoft.com/office/drawing/2014/main" id="{D8A597D5-77EB-47D9-B614-D08E6C021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2594" y="5227968"/>
                  <a:ext cx="296221" cy="206523"/>
                </a:xfrm>
                <a:custGeom>
                  <a:avLst/>
                  <a:gdLst>
                    <a:gd name="T0" fmla="*/ 27 w 29"/>
                    <a:gd name="T1" fmla="*/ 16 h 19"/>
                    <a:gd name="T2" fmla="*/ 24 w 29"/>
                    <a:gd name="T3" fmla="*/ 12 h 19"/>
                    <a:gd name="T4" fmla="*/ 19 w 29"/>
                    <a:gd name="T5" fmla="*/ 10 h 19"/>
                    <a:gd name="T6" fmla="*/ 14 w 29"/>
                    <a:gd name="T7" fmla="*/ 3 h 19"/>
                    <a:gd name="T8" fmla="*/ 8 w 29"/>
                    <a:gd name="T9" fmla="*/ 2 h 19"/>
                    <a:gd name="T10" fmla="*/ 2 w 29"/>
                    <a:gd name="T11" fmla="*/ 0 h 19"/>
                    <a:gd name="T12" fmla="*/ 3 w 29"/>
                    <a:gd name="T13" fmla="*/ 2 h 19"/>
                    <a:gd name="T14" fmla="*/ 5 w 29"/>
                    <a:gd name="T15" fmla="*/ 3 h 19"/>
                    <a:gd name="T16" fmla="*/ 6 w 29"/>
                    <a:gd name="T17" fmla="*/ 4 h 19"/>
                    <a:gd name="T18" fmla="*/ 4 w 29"/>
                    <a:gd name="T19" fmla="*/ 2 h 19"/>
                    <a:gd name="T20" fmla="*/ 4 w 29"/>
                    <a:gd name="T21" fmla="*/ 4 h 19"/>
                    <a:gd name="T22" fmla="*/ 7 w 29"/>
                    <a:gd name="T23" fmla="*/ 6 h 19"/>
                    <a:gd name="T24" fmla="*/ 12 w 29"/>
                    <a:gd name="T25" fmla="*/ 9 h 19"/>
                    <a:gd name="T26" fmla="*/ 10 w 29"/>
                    <a:gd name="T27" fmla="*/ 10 h 19"/>
                    <a:gd name="T28" fmla="*/ 14 w 29"/>
                    <a:gd name="T29" fmla="*/ 10 h 19"/>
                    <a:gd name="T30" fmla="*/ 14 w 29"/>
                    <a:gd name="T31" fmla="*/ 12 h 19"/>
                    <a:gd name="T32" fmla="*/ 19 w 29"/>
                    <a:gd name="T33" fmla="*/ 12 h 19"/>
                    <a:gd name="T34" fmla="*/ 27 w 29"/>
                    <a:gd name="T35" fmla="*/ 16 h 19"/>
                    <a:gd name="T36" fmla="*/ 27 w 29"/>
                    <a:gd name="T37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19">
                      <a:moveTo>
                        <a:pt x="27" y="16"/>
                      </a:moveTo>
                      <a:cubicBezTo>
                        <a:pt x="26" y="15"/>
                        <a:pt x="25" y="13"/>
                        <a:pt x="24" y="12"/>
                      </a:cubicBezTo>
                      <a:cubicBezTo>
                        <a:pt x="23" y="10"/>
                        <a:pt x="21" y="10"/>
                        <a:pt x="19" y="10"/>
                      </a:cubicBezTo>
                      <a:cubicBezTo>
                        <a:pt x="17" y="8"/>
                        <a:pt x="17" y="4"/>
                        <a:pt x="14" y="3"/>
                      </a:cubicBezTo>
                      <a:cubicBezTo>
                        <a:pt x="13" y="3"/>
                        <a:pt x="10" y="3"/>
                        <a:pt x="8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1" y="2"/>
                        <a:pt x="3" y="2"/>
                      </a:cubicBezTo>
                      <a:cubicBezTo>
                        <a:pt x="4" y="2"/>
                        <a:pt x="4" y="2"/>
                        <a:pt x="5" y="3"/>
                      </a:cubicBezTo>
                      <a:cubicBezTo>
                        <a:pt x="5" y="3"/>
                        <a:pt x="6" y="4"/>
                        <a:pt x="6" y="4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2"/>
                        <a:pt x="4" y="4"/>
                        <a:pt x="4" y="4"/>
                      </a:cubicBezTo>
                      <a:cubicBezTo>
                        <a:pt x="4" y="6"/>
                        <a:pt x="6" y="6"/>
                        <a:pt x="7" y="6"/>
                      </a:cubicBezTo>
                      <a:cubicBezTo>
                        <a:pt x="7" y="6"/>
                        <a:pt x="12" y="9"/>
                        <a:pt x="12" y="9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10" y="10"/>
                        <a:pt x="14" y="10"/>
                        <a:pt x="14" y="10"/>
                      </a:cubicBezTo>
                      <a:cubicBezTo>
                        <a:pt x="16" y="11"/>
                        <a:pt x="14" y="12"/>
                        <a:pt x="14" y="12"/>
                      </a:cubicBezTo>
                      <a:cubicBezTo>
                        <a:pt x="15" y="13"/>
                        <a:pt x="18" y="12"/>
                        <a:pt x="19" y="12"/>
                      </a:cubicBezTo>
                      <a:cubicBezTo>
                        <a:pt x="14" y="13"/>
                        <a:pt x="29" y="19"/>
                        <a:pt x="27" y="16"/>
                      </a:cubicBezTo>
                      <a:cubicBezTo>
                        <a:pt x="26" y="15"/>
                        <a:pt x="28" y="18"/>
                        <a:pt x="27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557">
                  <a:extLst>
                    <a:ext uri="{FF2B5EF4-FFF2-40B4-BE49-F238E27FC236}">
                      <a16:creationId xmlns:a16="http://schemas.microsoft.com/office/drawing/2014/main" id="{C495B06C-4F2F-4CCD-8050-49A5AA73E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104" y="4988256"/>
                  <a:ext cx="132428" cy="151203"/>
                </a:xfrm>
                <a:custGeom>
                  <a:avLst/>
                  <a:gdLst>
                    <a:gd name="T0" fmla="*/ 11 w 13"/>
                    <a:gd name="T1" fmla="*/ 14 h 14"/>
                    <a:gd name="T2" fmla="*/ 11 w 13"/>
                    <a:gd name="T3" fmla="*/ 14 h 14"/>
                    <a:gd name="T4" fmla="*/ 8 w 13"/>
                    <a:gd name="T5" fmla="*/ 11 h 14"/>
                    <a:gd name="T6" fmla="*/ 7 w 13"/>
                    <a:gd name="T7" fmla="*/ 7 h 14"/>
                    <a:gd name="T8" fmla="*/ 6 w 13"/>
                    <a:gd name="T9" fmla="*/ 5 h 14"/>
                    <a:gd name="T10" fmla="*/ 7 w 13"/>
                    <a:gd name="T11" fmla="*/ 2 h 14"/>
                    <a:gd name="T12" fmla="*/ 4 w 13"/>
                    <a:gd name="T13" fmla="*/ 4 h 14"/>
                    <a:gd name="T14" fmla="*/ 6 w 13"/>
                    <a:gd name="T15" fmla="*/ 1 h 14"/>
                    <a:gd name="T16" fmla="*/ 1 w 13"/>
                    <a:gd name="T17" fmla="*/ 0 h 14"/>
                    <a:gd name="T18" fmla="*/ 3 w 13"/>
                    <a:gd name="T19" fmla="*/ 6 h 14"/>
                    <a:gd name="T20" fmla="*/ 11 w 13"/>
                    <a:gd name="T21" fmla="*/ 14 h 14"/>
                    <a:gd name="T22" fmla="*/ 11 w 13"/>
                    <a:gd name="T2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4">
                      <a:moveTo>
                        <a:pt x="11" y="14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9" y="11"/>
                        <a:pt x="8" y="11"/>
                      </a:cubicBezTo>
                      <a:cubicBezTo>
                        <a:pt x="7" y="9"/>
                        <a:pt x="8" y="8"/>
                        <a:pt x="7" y="7"/>
                      </a:cubicBez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5" y="3"/>
                        <a:pt x="6" y="3"/>
                        <a:pt x="7" y="2"/>
                      </a:cubicBezTo>
                      <a:cubicBezTo>
                        <a:pt x="9" y="0"/>
                        <a:pt x="3" y="3"/>
                        <a:pt x="4" y="4"/>
                      </a:cubicBezTo>
                      <a:cubicBezTo>
                        <a:pt x="3" y="3"/>
                        <a:pt x="6" y="1"/>
                        <a:pt x="6" y="1"/>
                      </a:cubicBezTo>
                      <a:cubicBezTo>
                        <a:pt x="5" y="0"/>
                        <a:pt x="1" y="0"/>
                        <a:pt x="1" y="0"/>
                      </a:cubicBezTo>
                      <a:cubicBezTo>
                        <a:pt x="0" y="1"/>
                        <a:pt x="2" y="5"/>
                        <a:pt x="3" y="6"/>
                      </a:cubicBezTo>
                      <a:cubicBezTo>
                        <a:pt x="5" y="8"/>
                        <a:pt x="8" y="13"/>
                        <a:pt x="11" y="14"/>
                      </a:cubicBezTo>
                      <a:cubicBezTo>
                        <a:pt x="13" y="14"/>
                        <a:pt x="8" y="13"/>
                        <a:pt x="11" y="1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558">
                  <a:extLst>
                    <a:ext uri="{FF2B5EF4-FFF2-40B4-BE49-F238E27FC236}">
                      <a16:creationId xmlns:a16="http://schemas.microsoft.com/office/drawing/2014/main" id="{676D367C-7CC9-4DD3-B2F4-53C017246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9559" y="4814926"/>
                  <a:ext cx="41820" cy="44255"/>
                </a:xfrm>
                <a:custGeom>
                  <a:avLst/>
                  <a:gdLst>
                    <a:gd name="T0" fmla="*/ 3 w 4"/>
                    <a:gd name="T1" fmla="*/ 3 h 4"/>
                    <a:gd name="T2" fmla="*/ 2 w 4"/>
                    <a:gd name="T3" fmla="*/ 1 h 4"/>
                    <a:gd name="T4" fmla="*/ 3 w 4"/>
                    <a:gd name="T5" fmla="*/ 3 h 4"/>
                    <a:gd name="T6" fmla="*/ 3 w 4"/>
                    <a:gd name="T7" fmla="*/ 3 h 4"/>
                    <a:gd name="T8" fmla="*/ 3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2" y="2"/>
                        <a:pt x="0" y="2"/>
                        <a:pt x="2" y="1"/>
                      </a:cubicBezTo>
                      <a:cubicBezTo>
                        <a:pt x="3" y="0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4" y="4"/>
                        <a:pt x="3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559">
                  <a:extLst>
                    <a:ext uri="{FF2B5EF4-FFF2-40B4-BE49-F238E27FC236}">
                      <a16:creationId xmlns:a16="http://schemas.microsoft.com/office/drawing/2014/main" id="{F0F5EA7B-CF40-4C17-916C-0AC303739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7282" y="4763299"/>
                  <a:ext cx="62727" cy="62692"/>
                </a:xfrm>
                <a:custGeom>
                  <a:avLst/>
                  <a:gdLst>
                    <a:gd name="T0" fmla="*/ 5 w 6"/>
                    <a:gd name="T1" fmla="*/ 2 h 6"/>
                    <a:gd name="T2" fmla="*/ 0 w 6"/>
                    <a:gd name="T3" fmla="*/ 1 h 6"/>
                    <a:gd name="T4" fmla="*/ 1 w 6"/>
                    <a:gd name="T5" fmla="*/ 3 h 6"/>
                    <a:gd name="T6" fmla="*/ 1 w 6"/>
                    <a:gd name="T7" fmla="*/ 6 h 6"/>
                    <a:gd name="T8" fmla="*/ 5 w 6"/>
                    <a:gd name="T9" fmla="*/ 5 h 6"/>
                    <a:gd name="T10" fmla="*/ 3 w 6"/>
                    <a:gd name="T11" fmla="*/ 3 h 6"/>
                    <a:gd name="T12" fmla="*/ 5 w 6"/>
                    <a:gd name="T13" fmla="*/ 2 h 6"/>
                    <a:gd name="T14" fmla="*/ 5 w 6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5" y="2"/>
                      </a:moveTo>
                      <a:cubicBezTo>
                        <a:pt x="4" y="2"/>
                        <a:pt x="1" y="0"/>
                        <a:pt x="0" y="1"/>
                      </a:cubicBezTo>
                      <a:cubicBezTo>
                        <a:pt x="1" y="0"/>
                        <a:pt x="2" y="4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5"/>
                        <a:pt x="5" y="4"/>
                        <a:pt x="5" y="5"/>
                      </a:cubicBezTo>
                      <a:cubicBezTo>
                        <a:pt x="5" y="4"/>
                        <a:pt x="4" y="4"/>
                        <a:pt x="3" y="3"/>
                      </a:cubicBezTo>
                      <a:cubicBezTo>
                        <a:pt x="4" y="4"/>
                        <a:pt x="6" y="2"/>
                        <a:pt x="5" y="2"/>
                      </a:cubicBezTo>
                      <a:cubicBezTo>
                        <a:pt x="4" y="2"/>
                        <a:pt x="6" y="2"/>
                        <a:pt x="5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560">
                  <a:extLst>
                    <a:ext uri="{FF2B5EF4-FFF2-40B4-BE49-F238E27FC236}">
                      <a16:creationId xmlns:a16="http://schemas.microsoft.com/office/drawing/2014/main" id="{53C0688A-A44F-4549-B417-E4144863B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9403" y="4781736"/>
                  <a:ext cx="38336" cy="66379"/>
                </a:xfrm>
                <a:custGeom>
                  <a:avLst/>
                  <a:gdLst>
                    <a:gd name="T0" fmla="*/ 2 w 4"/>
                    <a:gd name="T1" fmla="*/ 0 h 6"/>
                    <a:gd name="T2" fmla="*/ 2 w 4"/>
                    <a:gd name="T3" fmla="*/ 2 h 6"/>
                    <a:gd name="T4" fmla="*/ 2 w 4"/>
                    <a:gd name="T5" fmla="*/ 5 h 6"/>
                    <a:gd name="T6" fmla="*/ 3 w 4"/>
                    <a:gd name="T7" fmla="*/ 3 h 6"/>
                    <a:gd name="T8" fmla="*/ 2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cubicBezTo>
                        <a:pt x="0" y="0"/>
                        <a:pt x="2" y="1"/>
                        <a:pt x="2" y="2"/>
                      </a:cubicBezTo>
                      <a:cubicBezTo>
                        <a:pt x="2" y="3"/>
                        <a:pt x="1" y="5"/>
                        <a:pt x="2" y="5"/>
                      </a:cubicBezTo>
                      <a:cubicBezTo>
                        <a:pt x="3" y="6"/>
                        <a:pt x="3" y="3"/>
                        <a:pt x="3" y="3"/>
                      </a:cubicBezTo>
                      <a:cubicBezTo>
                        <a:pt x="3" y="2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561">
                  <a:extLst>
                    <a:ext uri="{FF2B5EF4-FFF2-40B4-BE49-F238E27FC236}">
                      <a16:creationId xmlns:a16="http://schemas.microsoft.com/office/drawing/2014/main" id="{8AAD4427-A06E-4154-9F18-13D97BE45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73" y="4719040"/>
                  <a:ext cx="52274" cy="118010"/>
                </a:xfrm>
                <a:custGeom>
                  <a:avLst/>
                  <a:gdLst>
                    <a:gd name="T0" fmla="*/ 4 w 5"/>
                    <a:gd name="T1" fmla="*/ 10 h 11"/>
                    <a:gd name="T2" fmla="*/ 2 w 5"/>
                    <a:gd name="T3" fmla="*/ 6 h 11"/>
                    <a:gd name="T4" fmla="*/ 1 w 5"/>
                    <a:gd name="T5" fmla="*/ 3 h 11"/>
                    <a:gd name="T6" fmla="*/ 5 w 5"/>
                    <a:gd name="T7" fmla="*/ 5 h 11"/>
                    <a:gd name="T8" fmla="*/ 4 w 5"/>
                    <a:gd name="T9" fmla="*/ 10 h 11"/>
                    <a:gd name="T10" fmla="*/ 4 w 5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1">
                      <a:moveTo>
                        <a:pt x="4" y="10"/>
                      </a:moveTo>
                      <a:cubicBezTo>
                        <a:pt x="4" y="9"/>
                        <a:pt x="2" y="6"/>
                        <a:pt x="2" y="6"/>
                      </a:cubicBezTo>
                      <a:cubicBezTo>
                        <a:pt x="4" y="4"/>
                        <a:pt x="0" y="4"/>
                        <a:pt x="1" y="3"/>
                      </a:cubicBezTo>
                      <a:cubicBezTo>
                        <a:pt x="2" y="0"/>
                        <a:pt x="5" y="5"/>
                        <a:pt x="5" y="5"/>
                      </a:cubicBezTo>
                      <a:cubicBezTo>
                        <a:pt x="5" y="6"/>
                        <a:pt x="5" y="11"/>
                        <a:pt x="4" y="10"/>
                      </a:cubicBezTo>
                      <a:cubicBezTo>
                        <a:pt x="4" y="9"/>
                        <a:pt x="5" y="11"/>
                        <a:pt x="4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562">
                  <a:extLst>
                    <a:ext uri="{FF2B5EF4-FFF2-40B4-BE49-F238E27FC236}">
                      <a16:creationId xmlns:a16="http://schemas.microsoft.com/office/drawing/2014/main" id="{F19F0516-388D-4A25-9AD4-182DC6CF3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4853" y="4674786"/>
                  <a:ext cx="73184" cy="77445"/>
                </a:xfrm>
                <a:custGeom>
                  <a:avLst/>
                  <a:gdLst>
                    <a:gd name="T0" fmla="*/ 4 w 7"/>
                    <a:gd name="T1" fmla="*/ 6 h 7"/>
                    <a:gd name="T2" fmla="*/ 2 w 7"/>
                    <a:gd name="T3" fmla="*/ 3 h 7"/>
                    <a:gd name="T4" fmla="*/ 0 w 7"/>
                    <a:gd name="T5" fmla="*/ 2 h 7"/>
                    <a:gd name="T6" fmla="*/ 5 w 7"/>
                    <a:gd name="T7" fmla="*/ 1 h 7"/>
                    <a:gd name="T8" fmla="*/ 4 w 7"/>
                    <a:gd name="T9" fmla="*/ 3 h 7"/>
                    <a:gd name="T10" fmla="*/ 7 w 7"/>
                    <a:gd name="T11" fmla="*/ 4 h 7"/>
                    <a:gd name="T12" fmla="*/ 5 w 7"/>
                    <a:gd name="T13" fmla="*/ 5 h 7"/>
                    <a:gd name="T14" fmla="*/ 4 w 7"/>
                    <a:gd name="T15" fmla="*/ 6 h 7"/>
                    <a:gd name="T16" fmla="*/ 4 w 7"/>
                    <a:gd name="T1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7">
                      <a:moveTo>
                        <a:pt x="4" y="6"/>
                      </a:moveTo>
                      <a:cubicBezTo>
                        <a:pt x="2" y="4"/>
                        <a:pt x="1" y="4"/>
                        <a:pt x="2" y="3"/>
                      </a:cubicBezTo>
                      <a:cubicBezTo>
                        <a:pt x="2" y="2"/>
                        <a:pt x="0" y="2"/>
                        <a:pt x="0" y="2"/>
                      </a:cubicBezTo>
                      <a:cubicBezTo>
                        <a:pt x="0" y="1"/>
                        <a:pt x="4" y="0"/>
                        <a:pt x="5" y="1"/>
                      </a:cubicBezTo>
                      <a:cubicBezTo>
                        <a:pt x="5" y="1"/>
                        <a:pt x="3" y="2"/>
                        <a:pt x="4" y="3"/>
                      </a:cubicBezTo>
                      <a:cubicBezTo>
                        <a:pt x="5" y="3"/>
                        <a:pt x="7" y="4"/>
                        <a:pt x="7" y="4"/>
                      </a:cubicBezTo>
                      <a:cubicBezTo>
                        <a:pt x="7" y="5"/>
                        <a:pt x="5" y="5"/>
                        <a:pt x="5" y="5"/>
                      </a:cubicBezTo>
                      <a:cubicBezTo>
                        <a:pt x="4" y="5"/>
                        <a:pt x="5" y="7"/>
                        <a:pt x="4" y="6"/>
                      </a:cubicBezTo>
                      <a:cubicBezTo>
                        <a:pt x="2" y="5"/>
                        <a:pt x="4" y="6"/>
                        <a:pt x="4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563">
                  <a:extLst>
                    <a:ext uri="{FF2B5EF4-FFF2-40B4-BE49-F238E27FC236}">
                      <a16:creationId xmlns:a16="http://schemas.microsoft.com/office/drawing/2014/main" id="{498F71B3-B5AF-4365-858D-A984D1E16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8038" y="4674786"/>
                  <a:ext cx="69700" cy="99573"/>
                </a:xfrm>
                <a:custGeom>
                  <a:avLst/>
                  <a:gdLst>
                    <a:gd name="T0" fmla="*/ 3 w 7"/>
                    <a:gd name="T1" fmla="*/ 8 h 9"/>
                    <a:gd name="T2" fmla="*/ 4 w 7"/>
                    <a:gd name="T3" fmla="*/ 6 h 9"/>
                    <a:gd name="T4" fmla="*/ 2 w 7"/>
                    <a:gd name="T5" fmla="*/ 4 h 9"/>
                    <a:gd name="T6" fmla="*/ 3 w 7"/>
                    <a:gd name="T7" fmla="*/ 1 h 9"/>
                    <a:gd name="T8" fmla="*/ 6 w 7"/>
                    <a:gd name="T9" fmla="*/ 5 h 9"/>
                    <a:gd name="T10" fmla="*/ 3 w 7"/>
                    <a:gd name="T11" fmla="*/ 8 h 9"/>
                    <a:gd name="T12" fmla="*/ 3 w 7"/>
                    <a:gd name="T13" fmla="*/ 8 h 9"/>
                    <a:gd name="T14" fmla="*/ 3 w 7"/>
                    <a:gd name="T1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9">
                      <a:moveTo>
                        <a:pt x="3" y="8"/>
                      </a:moveTo>
                      <a:cubicBezTo>
                        <a:pt x="4" y="7"/>
                        <a:pt x="5" y="7"/>
                        <a:pt x="4" y="6"/>
                      </a:cubicBezTo>
                      <a:cubicBezTo>
                        <a:pt x="4" y="5"/>
                        <a:pt x="2" y="5"/>
                        <a:pt x="2" y="4"/>
                      </a:cubicBezTo>
                      <a:cubicBezTo>
                        <a:pt x="3" y="3"/>
                        <a:pt x="0" y="0"/>
                        <a:pt x="3" y="1"/>
                      </a:cubicBezTo>
                      <a:cubicBezTo>
                        <a:pt x="6" y="2"/>
                        <a:pt x="6" y="3"/>
                        <a:pt x="6" y="5"/>
                      </a:cubicBezTo>
                      <a:cubicBezTo>
                        <a:pt x="7" y="7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564">
                  <a:extLst>
                    <a:ext uri="{FF2B5EF4-FFF2-40B4-BE49-F238E27FC236}">
                      <a16:creationId xmlns:a16="http://schemas.microsoft.com/office/drawing/2014/main" id="{E682F8CD-36EA-4D8A-AC17-2920F3FDD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7126" y="4696914"/>
                  <a:ext cx="31364" cy="11063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3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2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565">
                  <a:extLst>
                    <a:ext uri="{FF2B5EF4-FFF2-40B4-BE49-F238E27FC236}">
                      <a16:creationId xmlns:a16="http://schemas.microsoft.com/office/drawing/2014/main" id="{81F5666D-FE22-4A9A-A4B2-B7DDAF73E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4367" y="4707979"/>
                  <a:ext cx="135912" cy="73757"/>
                </a:xfrm>
                <a:custGeom>
                  <a:avLst/>
                  <a:gdLst>
                    <a:gd name="T0" fmla="*/ 10 w 13"/>
                    <a:gd name="T1" fmla="*/ 1 h 7"/>
                    <a:gd name="T2" fmla="*/ 7 w 13"/>
                    <a:gd name="T3" fmla="*/ 1 h 7"/>
                    <a:gd name="T4" fmla="*/ 5 w 13"/>
                    <a:gd name="T5" fmla="*/ 1 h 7"/>
                    <a:gd name="T6" fmla="*/ 5 w 13"/>
                    <a:gd name="T7" fmla="*/ 4 h 7"/>
                    <a:gd name="T8" fmla="*/ 1 w 13"/>
                    <a:gd name="T9" fmla="*/ 3 h 7"/>
                    <a:gd name="T10" fmla="*/ 1 w 13"/>
                    <a:gd name="T11" fmla="*/ 6 h 7"/>
                    <a:gd name="T12" fmla="*/ 11 w 13"/>
                    <a:gd name="T13" fmla="*/ 4 h 7"/>
                    <a:gd name="T14" fmla="*/ 9 w 13"/>
                    <a:gd name="T15" fmla="*/ 3 h 7"/>
                    <a:gd name="T16" fmla="*/ 12 w 13"/>
                    <a:gd name="T17" fmla="*/ 3 h 7"/>
                    <a:gd name="T18" fmla="*/ 10 w 13"/>
                    <a:gd name="T19" fmla="*/ 1 h 7"/>
                    <a:gd name="T20" fmla="*/ 10 w 13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7">
                      <a:moveTo>
                        <a:pt x="10" y="1"/>
                      </a:move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3" y="2"/>
                        <a:pt x="4" y="4"/>
                        <a:pt x="5" y="4"/>
                      </a:cubicBezTo>
                      <a:cubicBezTo>
                        <a:pt x="4" y="4"/>
                        <a:pt x="2" y="1"/>
                        <a:pt x="1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7"/>
                        <a:pt x="10" y="5"/>
                        <a:pt x="11" y="4"/>
                      </a:cubicBezTo>
                      <a:cubicBezTo>
                        <a:pt x="11" y="4"/>
                        <a:pt x="10" y="3"/>
                        <a:pt x="9" y="3"/>
                      </a:cubicBezTo>
                      <a:cubicBezTo>
                        <a:pt x="10" y="3"/>
                        <a:pt x="12" y="3"/>
                        <a:pt x="12" y="3"/>
                      </a:cubicBezTo>
                      <a:cubicBezTo>
                        <a:pt x="13" y="2"/>
                        <a:pt x="11" y="0"/>
                        <a:pt x="10" y="1"/>
                      </a:cubicBezTo>
                      <a:cubicBezTo>
                        <a:pt x="9" y="1"/>
                        <a:pt x="11" y="0"/>
                        <a:pt x="10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566">
                  <a:extLst>
                    <a:ext uri="{FF2B5EF4-FFF2-40B4-BE49-F238E27FC236}">
                      <a16:creationId xmlns:a16="http://schemas.microsoft.com/office/drawing/2014/main" id="{4E9CA706-817C-4BC9-99EC-42828DB6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6641" y="4641596"/>
                  <a:ext cx="83638" cy="77445"/>
                </a:xfrm>
                <a:custGeom>
                  <a:avLst/>
                  <a:gdLst>
                    <a:gd name="T0" fmla="*/ 2 w 8"/>
                    <a:gd name="T1" fmla="*/ 6 h 7"/>
                    <a:gd name="T2" fmla="*/ 5 w 8"/>
                    <a:gd name="T3" fmla="*/ 4 h 7"/>
                    <a:gd name="T4" fmla="*/ 8 w 8"/>
                    <a:gd name="T5" fmla="*/ 4 h 7"/>
                    <a:gd name="T6" fmla="*/ 5 w 8"/>
                    <a:gd name="T7" fmla="*/ 2 h 7"/>
                    <a:gd name="T8" fmla="*/ 2 w 8"/>
                    <a:gd name="T9" fmla="*/ 6 h 7"/>
                    <a:gd name="T10" fmla="*/ 2 w 8"/>
                    <a:gd name="T11" fmla="*/ 6 h 7"/>
                    <a:gd name="T12" fmla="*/ 2 w 8"/>
                    <a:gd name="T1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4" y="5"/>
                        <a:pt x="5" y="4"/>
                      </a:cubicBezTo>
                      <a:cubicBezTo>
                        <a:pt x="6" y="4"/>
                        <a:pt x="8" y="4"/>
                        <a:pt x="8" y="4"/>
                      </a:cubicBezTo>
                      <a:cubicBezTo>
                        <a:pt x="8" y="4"/>
                        <a:pt x="7" y="0"/>
                        <a:pt x="5" y="2"/>
                      </a:cubicBezTo>
                      <a:cubicBezTo>
                        <a:pt x="5" y="2"/>
                        <a:pt x="1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4" y="5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567">
                  <a:extLst>
                    <a:ext uri="{FF2B5EF4-FFF2-40B4-BE49-F238E27FC236}">
                      <a16:creationId xmlns:a16="http://schemas.microsoft.com/office/drawing/2014/main" id="{EA0668B0-9A1B-4E2F-8A8C-0BB454A53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4651" y="4936623"/>
                  <a:ext cx="101063" cy="40568"/>
                </a:xfrm>
                <a:custGeom>
                  <a:avLst/>
                  <a:gdLst>
                    <a:gd name="T0" fmla="*/ 9 w 10"/>
                    <a:gd name="T1" fmla="*/ 2 h 4"/>
                    <a:gd name="T2" fmla="*/ 9 w 10"/>
                    <a:gd name="T3" fmla="*/ 1 h 4"/>
                    <a:gd name="T4" fmla="*/ 6 w 10"/>
                    <a:gd name="T5" fmla="*/ 0 h 4"/>
                    <a:gd name="T6" fmla="*/ 2 w 10"/>
                    <a:gd name="T7" fmla="*/ 2 h 4"/>
                    <a:gd name="T8" fmla="*/ 3 w 10"/>
                    <a:gd name="T9" fmla="*/ 4 h 4"/>
                    <a:gd name="T10" fmla="*/ 9 w 10"/>
                    <a:gd name="T11" fmla="*/ 2 h 4"/>
                    <a:gd name="T12" fmla="*/ 9 w 10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4">
                      <a:moveTo>
                        <a:pt x="9" y="2"/>
                      </a:moveTo>
                      <a:cubicBezTo>
                        <a:pt x="10" y="2"/>
                        <a:pt x="8" y="1"/>
                        <a:pt x="9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1"/>
                        <a:pt x="3" y="1"/>
                        <a:pt x="2" y="2"/>
                      </a:cubicBezTo>
                      <a:cubicBezTo>
                        <a:pt x="0" y="3"/>
                        <a:pt x="2" y="4"/>
                        <a:pt x="3" y="4"/>
                      </a:cubicBezTo>
                      <a:cubicBezTo>
                        <a:pt x="5" y="4"/>
                        <a:pt x="7" y="1"/>
                        <a:pt x="9" y="2"/>
                      </a:cubicBezTo>
                      <a:cubicBezTo>
                        <a:pt x="10" y="2"/>
                        <a:pt x="7" y="1"/>
                        <a:pt x="9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568">
                  <a:extLst>
                    <a:ext uri="{FF2B5EF4-FFF2-40B4-BE49-F238E27FC236}">
                      <a16:creationId xmlns:a16="http://schemas.microsoft.com/office/drawing/2014/main" id="{24E6AC80-F2BF-4861-BB49-449753FC6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77" y="4999318"/>
                  <a:ext cx="59243" cy="55320"/>
                </a:xfrm>
                <a:custGeom>
                  <a:avLst/>
                  <a:gdLst>
                    <a:gd name="T0" fmla="*/ 6 w 6"/>
                    <a:gd name="T1" fmla="*/ 2 h 5"/>
                    <a:gd name="T2" fmla="*/ 3 w 6"/>
                    <a:gd name="T3" fmla="*/ 2 h 5"/>
                    <a:gd name="T4" fmla="*/ 3 w 6"/>
                    <a:gd name="T5" fmla="*/ 4 h 5"/>
                    <a:gd name="T6" fmla="*/ 0 w 6"/>
                    <a:gd name="T7" fmla="*/ 5 h 5"/>
                    <a:gd name="T8" fmla="*/ 6 w 6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6" y="0"/>
                        <a:pt x="4" y="1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2" y="4"/>
                        <a:pt x="0" y="5"/>
                        <a:pt x="0" y="5"/>
                      </a:cubicBezTo>
                      <a:cubicBezTo>
                        <a:pt x="0" y="5"/>
                        <a:pt x="6" y="5"/>
                        <a:pt x="6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569">
                  <a:extLst>
                    <a:ext uri="{FF2B5EF4-FFF2-40B4-BE49-F238E27FC236}">
                      <a16:creationId xmlns:a16="http://schemas.microsoft.com/office/drawing/2014/main" id="{03C44BC3-D97A-47A2-AFB9-21FFAB949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7191" y="3656936"/>
                  <a:ext cx="212583" cy="140138"/>
                </a:xfrm>
                <a:custGeom>
                  <a:avLst/>
                  <a:gdLst>
                    <a:gd name="T0" fmla="*/ 19 w 21"/>
                    <a:gd name="T1" fmla="*/ 9 h 13"/>
                    <a:gd name="T2" fmla="*/ 18 w 21"/>
                    <a:gd name="T3" fmla="*/ 7 h 13"/>
                    <a:gd name="T4" fmla="*/ 14 w 21"/>
                    <a:gd name="T5" fmla="*/ 4 h 13"/>
                    <a:gd name="T6" fmla="*/ 8 w 21"/>
                    <a:gd name="T7" fmla="*/ 1 h 13"/>
                    <a:gd name="T8" fmla="*/ 5 w 21"/>
                    <a:gd name="T9" fmla="*/ 6 h 13"/>
                    <a:gd name="T10" fmla="*/ 0 w 21"/>
                    <a:gd name="T11" fmla="*/ 8 h 13"/>
                    <a:gd name="T12" fmla="*/ 7 w 21"/>
                    <a:gd name="T13" fmla="*/ 11 h 13"/>
                    <a:gd name="T14" fmla="*/ 15 w 21"/>
                    <a:gd name="T15" fmla="*/ 12 h 13"/>
                    <a:gd name="T16" fmla="*/ 20 w 21"/>
                    <a:gd name="T17" fmla="*/ 9 h 13"/>
                    <a:gd name="T18" fmla="*/ 19 w 21"/>
                    <a:gd name="T19" fmla="*/ 9 h 13"/>
                    <a:gd name="T20" fmla="*/ 19 w 21"/>
                    <a:gd name="T2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3">
                      <a:moveTo>
                        <a:pt x="19" y="9"/>
                      </a:moveTo>
                      <a:cubicBezTo>
                        <a:pt x="15" y="10"/>
                        <a:pt x="19" y="8"/>
                        <a:pt x="18" y="7"/>
                      </a:cubicBezTo>
                      <a:cubicBezTo>
                        <a:pt x="17" y="7"/>
                        <a:pt x="15" y="4"/>
                        <a:pt x="14" y="4"/>
                      </a:cubicBezTo>
                      <a:cubicBezTo>
                        <a:pt x="12" y="4"/>
                        <a:pt x="10" y="1"/>
                        <a:pt x="8" y="1"/>
                      </a:cubicBezTo>
                      <a:cubicBezTo>
                        <a:pt x="6" y="0"/>
                        <a:pt x="6" y="5"/>
                        <a:pt x="5" y="6"/>
                      </a:cubicBezTo>
                      <a:cubicBezTo>
                        <a:pt x="4" y="6"/>
                        <a:pt x="0" y="6"/>
                        <a:pt x="0" y="8"/>
                      </a:cubicBezTo>
                      <a:cubicBezTo>
                        <a:pt x="1" y="10"/>
                        <a:pt x="6" y="11"/>
                        <a:pt x="7" y="11"/>
                      </a:cubicBezTo>
                      <a:cubicBezTo>
                        <a:pt x="9" y="12"/>
                        <a:pt x="13" y="13"/>
                        <a:pt x="15" y="12"/>
                      </a:cubicBezTo>
                      <a:cubicBezTo>
                        <a:pt x="15" y="12"/>
                        <a:pt x="20" y="10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21" y="9"/>
                        <a:pt x="19" y="9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572">
                  <a:extLst>
                    <a:ext uri="{FF2B5EF4-FFF2-40B4-BE49-F238E27FC236}">
                      <a16:creationId xmlns:a16="http://schemas.microsoft.com/office/drawing/2014/main" id="{C4E0D387-D708-4A8A-88FB-325057304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3064" y="3310279"/>
                  <a:ext cx="940942" cy="486798"/>
                </a:xfrm>
                <a:custGeom>
                  <a:avLst/>
                  <a:gdLst>
                    <a:gd name="T0" fmla="*/ 76 w 92"/>
                    <a:gd name="T1" fmla="*/ 41 h 45"/>
                    <a:gd name="T2" fmla="*/ 71 w 92"/>
                    <a:gd name="T3" fmla="*/ 39 h 45"/>
                    <a:gd name="T4" fmla="*/ 61 w 92"/>
                    <a:gd name="T5" fmla="*/ 38 h 45"/>
                    <a:gd name="T6" fmla="*/ 45 w 92"/>
                    <a:gd name="T7" fmla="*/ 43 h 45"/>
                    <a:gd name="T8" fmla="*/ 29 w 92"/>
                    <a:gd name="T9" fmla="*/ 41 h 45"/>
                    <a:gd name="T10" fmla="*/ 21 w 92"/>
                    <a:gd name="T11" fmla="*/ 38 h 45"/>
                    <a:gd name="T12" fmla="*/ 10 w 92"/>
                    <a:gd name="T13" fmla="*/ 31 h 45"/>
                    <a:gd name="T14" fmla="*/ 40 w 92"/>
                    <a:gd name="T15" fmla="*/ 29 h 45"/>
                    <a:gd name="T16" fmla="*/ 9 w 92"/>
                    <a:gd name="T17" fmla="*/ 26 h 45"/>
                    <a:gd name="T18" fmla="*/ 16 w 92"/>
                    <a:gd name="T19" fmla="*/ 19 h 45"/>
                    <a:gd name="T20" fmla="*/ 14 w 92"/>
                    <a:gd name="T21" fmla="*/ 18 h 45"/>
                    <a:gd name="T22" fmla="*/ 7 w 92"/>
                    <a:gd name="T23" fmla="*/ 17 h 45"/>
                    <a:gd name="T24" fmla="*/ 4 w 92"/>
                    <a:gd name="T25" fmla="*/ 11 h 45"/>
                    <a:gd name="T26" fmla="*/ 8 w 92"/>
                    <a:gd name="T27" fmla="*/ 7 h 45"/>
                    <a:gd name="T28" fmla="*/ 24 w 92"/>
                    <a:gd name="T29" fmla="*/ 1 h 45"/>
                    <a:gd name="T30" fmla="*/ 29 w 92"/>
                    <a:gd name="T31" fmla="*/ 7 h 45"/>
                    <a:gd name="T32" fmla="*/ 39 w 92"/>
                    <a:gd name="T33" fmla="*/ 6 h 45"/>
                    <a:gd name="T34" fmla="*/ 43 w 92"/>
                    <a:gd name="T35" fmla="*/ 8 h 45"/>
                    <a:gd name="T36" fmla="*/ 47 w 92"/>
                    <a:gd name="T37" fmla="*/ 9 h 45"/>
                    <a:gd name="T38" fmla="*/ 43 w 92"/>
                    <a:gd name="T39" fmla="*/ 4 h 45"/>
                    <a:gd name="T40" fmla="*/ 54 w 92"/>
                    <a:gd name="T41" fmla="*/ 10 h 45"/>
                    <a:gd name="T42" fmla="*/ 60 w 92"/>
                    <a:gd name="T43" fmla="*/ 14 h 45"/>
                    <a:gd name="T44" fmla="*/ 59 w 92"/>
                    <a:gd name="T45" fmla="*/ 1 h 45"/>
                    <a:gd name="T46" fmla="*/ 69 w 92"/>
                    <a:gd name="T47" fmla="*/ 6 h 45"/>
                    <a:gd name="T48" fmla="*/ 74 w 92"/>
                    <a:gd name="T49" fmla="*/ 19 h 45"/>
                    <a:gd name="T50" fmla="*/ 82 w 92"/>
                    <a:gd name="T51" fmla="*/ 26 h 45"/>
                    <a:gd name="T52" fmla="*/ 92 w 92"/>
                    <a:gd name="T53" fmla="*/ 33 h 45"/>
                    <a:gd name="T54" fmla="*/ 83 w 92"/>
                    <a:gd name="T55" fmla="*/ 35 h 45"/>
                    <a:gd name="T56" fmla="*/ 81 w 92"/>
                    <a:gd name="T57" fmla="*/ 36 h 45"/>
                    <a:gd name="T58" fmla="*/ 85 w 92"/>
                    <a:gd name="T59" fmla="*/ 36 h 45"/>
                    <a:gd name="T60" fmla="*/ 89 w 92"/>
                    <a:gd name="T61" fmla="*/ 39 h 45"/>
                    <a:gd name="T62" fmla="*/ 83 w 92"/>
                    <a:gd name="T63" fmla="*/ 4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45">
                      <a:moveTo>
                        <a:pt x="83" y="41"/>
                      </a:moveTo>
                      <a:cubicBezTo>
                        <a:pt x="81" y="41"/>
                        <a:pt x="79" y="41"/>
                        <a:pt x="76" y="41"/>
                      </a:cubicBezTo>
                      <a:cubicBezTo>
                        <a:pt x="75" y="41"/>
                        <a:pt x="74" y="41"/>
                        <a:pt x="73" y="41"/>
                      </a:cubicBezTo>
                      <a:cubicBezTo>
                        <a:pt x="72" y="41"/>
                        <a:pt x="72" y="40"/>
                        <a:pt x="71" y="39"/>
                      </a:cubicBezTo>
                      <a:cubicBezTo>
                        <a:pt x="70" y="39"/>
                        <a:pt x="66" y="40"/>
                        <a:pt x="65" y="38"/>
                      </a:cubicBezTo>
                      <a:cubicBezTo>
                        <a:pt x="65" y="35"/>
                        <a:pt x="63" y="37"/>
                        <a:pt x="61" y="38"/>
                      </a:cubicBezTo>
                      <a:cubicBezTo>
                        <a:pt x="58" y="40"/>
                        <a:pt x="56" y="39"/>
                        <a:pt x="54" y="40"/>
                      </a:cubicBezTo>
                      <a:cubicBezTo>
                        <a:pt x="51" y="41"/>
                        <a:pt x="48" y="42"/>
                        <a:pt x="45" y="43"/>
                      </a:cubicBezTo>
                      <a:cubicBezTo>
                        <a:pt x="41" y="43"/>
                        <a:pt x="35" y="45"/>
                        <a:pt x="31" y="43"/>
                      </a:cubicBezTo>
                      <a:cubicBezTo>
                        <a:pt x="31" y="43"/>
                        <a:pt x="29" y="42"/>
                        <a:pt x="29" y="41"/>
                      </a:cubicBezTo>
                      <a:cubicBezTo>
                        <a:pt x="29" y="40"/>
                        <a:pt x="29" y="38"/>
                        <a:pt x="27" y="38"/>
                      </a:cubicBezTo>
                      <a:cubicBezTo>
                        <a:pt x="25" y="38"/>
                        <a:pt x="23" y="38"/>
                        <a:pt x="21" y="38"/>
                      </a:cubicBezTo>
                      <a:cubicBezTo>
                        <a:pt x="19" y="38"/>
                        <a:pt x="17" y="38"/>
                        <a:pt x="15" y="36"/>
                      </a:cubicBezTo>
                      <a:cubicBezTo>
                        <a:pt x="14" y="36"/>
                        <a:pt x="9" y="32"/>
                        <a:pt x="10" y="31"/>
                      </a:cubicBezTo>
                      <a:cubicBezTo>
                        <a:pt x="16" y="28"/>
                        <a:pt x="23" y="29"/>
                        <a:pt x="28" y="29"/>
                      </a:cubicBezTo>
                      <a:cubicBezTo>
                        <a:pt x="29" y="29"/>
                        <a:pt x="40" y="29"/>
                        <a:pt x="40" y="29"/>
                      </a:cubicBezTo>
                      <a:cubicBezTo>
                        <a:pt x="40" y="27"/>
                        <a:pt x="26" y="25"/>
                        <a:pt x="25" y="25"/>
                      </a:cubicBezTo>
                      <a:cubicBezTo>
                        <a:pt x="20" y="25"/>
                        <a:pt x="14" y="28"/>
                        <a:pt x="9" y="26"/>
                      </a:cubicBezTo>
                      <a:cubicBezTo>
                        <a:pt x="7" y="25"/>
                        <a:pt x="3" y="23"/>
                        <a:pt x="7" y="21"/>
                      </a:cubicBezTo>
                      <a:cubicBezTo>
                        <a:pt x="10" y="20"/>
                        <a:pt x="13" y="19"/>
                        <a:pt x="16" y="19"/>
                      </a:cubicBezTo>
                      <a:cubicBezTo>
                        <a:pt x="18" y="18"/>
                        <a:pt x="20" y="18"/>
                        <a:pt x="21" y="18"/>
                      </a:cubicBezTo>
                      <a:cubicBezTo>
                        <a:pt x="19" y="19"/>
                        <a:pt x="16" y="18"/>
                        <a:pt x="14" y="18"/>
                      </a:cubicBezTo>
                      <a:cubicBezTo>
                        <a:pt x="13" y="18"/>
                        <a:pt x="7" y="19"/>
                        <a:pt x="6" y="18"/>
                      </a:cubicBezTo>
                      <a:cubicBezTo>
                        <a:pt x="6" y="18"/>
                        <a:pt x="7" y="17"/>
                        <a:pt x="7" y="17"/>
                      </a:cubicBezTo>
                      <a:cubicBezTo>
                        <a:pt x="7" y="16"/>
                        <a:pt x="0" y="17"/>
                        <a:pt x="1" y="15"/>
                      </a:cubicBezTo>
                      <a:cubicBezTo>
                        <a:pt x="2" y="14"/>
                        <a:pt x="3" y="12"/>
                        <a:pt x="4" y="11"/>
                      </a:cubicBezTo>
                      <a:cubicBezTo>
                        <a:pt x="8" y="10"/>
                        <a:pt x="4" y="10"/>
                        <a:pt x="4" y="9"/>
                      </a:cubicBezTo>
                      <a:cubicBezTo>
                        <a:pt x="4" y="9"/>
                        <a:pt x="7" y="7"/>
                        <a:pt x="8" y="7"/>
                      </a:cubicBezTo>
                      <a:cubicBezTo>
                        <a:pt x="10" y="6"/>
                        <a:pt x="11" y="5"/>
                        <a:pt x="13" y="4"/>
                      </a:cubicBezTo>
                      <a:cubicBezTo>
                        <a:pt x="17" y="2"/>
                        <a:pt x="20" y="1"/>
                        <a:pt x="24" y="1"/>
                      </a:cubicBezTo>
                      <a:cubicBezTo>
                        <a:pt x="29" y="1"/>
                        <a:pt x="24" y="7"/>
                        <a:pt x="24" y="7"/>
                      </a:cubicBezTo>
                      <a:cubicBezTo>
                        <a:pt x="26" y="8"/>
                        <a:pt x="28" y="8"/>
                        <a:pt x="29" y="7"/>
                      </a:cubicBezTo>
                      <a:cubicBezTo>
                        <a:pt x="30" y="7"/>
                        <a:pt x="30" y="4"/>
                        <a:pt x="31" y="4"/>
                      </a:cubicBezTo>
                      <a:cubicBezTo>
                        <a:pt x="33" y="4"/>
                        <a:pt x="37" y="4"/>
                        <a:pt x="39" y="6"/>
                      </a:cubicBezTo>
                      <a:cubicBezTo>
                        <a:pt x="42" y="8"/>
                        <a:pt x="35" y="11"/>
                        <a:pt x="40" y="10"/>
                      </a:cubicBezTo>
                      <a:cubicBezTo>
                        <a:pt x="41" y="10"/>
                        <a:pt x="42" y="9"/>
                        <a:pt x="43" y="8"/>
                      </a:cubicBezTo>
                      <a:cubicBezTo>
                        <a:pt x="44" y="8"/>
                        <a:pt x="44" y="8"/>
                        <a:pt x="45" y="8"/>
                      </a:cubicBezTo>
                      <a:cubicBezTo>
                        <a:pt x="46" y="8"/>
                        <a:pt x="46" y="8"/>
                        <a:pt x="47" y="9"/>
                      </a:cubicBezTo>
                      <a:cubicBezTo>
                        <a:pt x="48" y="9"/>
                        <a:pt x="48" y="7"/>
                        <a:pt x="48" y="6"/>
                      </a:cubicBezTo>
                      <a:cubicBezTo>
                        <a:pt x="47" y="6"/>
                        <a:pt x="44" y="4"/>
                        <a:pt x="43" y="4"/>
                      </a:cubicBezTo>
                      <a:cubicBezTo>
                        <a:pt x="45" y="3"/>
                        <a:pt x="49" y="5"/>
                        <a:pt x="50" y="6"/>
                      </a:cubicBezTo>
                      <a:cubicBezTo>
                        <a:pt x="53" y="7"/>
                        <a:pt x="53" y="8"/>
                        <a:pt x="54" y="10"/>
                      </a:cubicBezTo>
                      <a:cubicBezTo>
                        <a:pt x="54" y="11"/>
                        <a:pt x="54" y="16"/>
                        <a:pt x="56" y="16"/>
                      </a:cubicBezTo>
                      <a:cubicBezTo>
                        <a:pt x="57" y="16"/>
                        <a:pt x="61" y="16"/>
                        <a:pt x="60" y="14"/>
                      </a:cubicBezTo>
                      <a:cubicBezTo>
                        <a:pt x="59" y="10"/>
                        <a:pt x="57" y="7"/>
                        <a:pt x="56" y="3"/>
                      </a:cubicBezTo>
                      <a:cubicBezTo>
                        <a:pt x="55" y="0"/>
                        <a:pt x="58" y="1"/>
                        <a:pt x="59" y="1"/>
                      </a:cubicBezTo>
                      <a:cubicBezTo>
                        <a:pt x="62" y="2"/>
                        <a:pt x="62" y="0"/>
                        <a:pt x="64" y="1"/>
                      </a:cubicBezTo>
                      <a:cubicBezTo>
                        <a:pt x="66" y="3"/>
                        <a:pt x="69" y="4"/>
                        <a:pt x="69" y="6"/>
                      </a:cubicBezTo>
                      <a:cubicBezTo>
                        <a:pt x="70" y="9"/>
                        <a:pt x="71" y="11"/>
                        <a:pt x="73" y="13"/>
                      </a:cubicBezTo>
                      <a:cubicBezTo>
                        <a:pt x="74" y="16"/>
                        <a:pt x="75" y="17"/>
                        <a:pt x="74" y="19"/>
                      </a:cubicBezTo>
                      <a:cubicBezTo>
                        <a:pt x="73" y="22"/>
                        <a:pt x="76" y="25"/>
                        <a:pt x="78" y="26"/>
                      </a:cubicBezTo>
                      <a:cubicBezTo>
                        <a:pt x="79" y="26"/>
                        <a:pt x="81" y="26"/>
                        <a:pt x="82" y="26"/>
                      </a:cubicBezTo>
                      <a:cubicBezTo>
                        <a:pt x="83" y="27"/>
                        <a:pt x="84" y="28"/>
                        <a:pt x="85" y="28"/>
                      </a:cubicBezTo>
                      <a:cubicBezTo>
                        <a:pt x="88" y="29"/>
                        <a:pt x="92" y="29"/>
                        <a:pt x="92" y="33"/>
                      </a:cubicBezTo>
                      <a:cubicBezTo>
                        <a:pt x="92" y="35"/>
                        <a:pt x="83" y="32"/>
                        <a:pt x="83" y="32"/>
                      </a:cubicBezTo>
                      <a:cubicBezTo>
                        <a:pt x="83" y="33"/>
                        <a:pt x="83" y="34"/>
                        <a:pt x="83" y="35"/>
                      </a:cubicBezTo>
                      <a:cubicBezTo>
                        <a:pt x="83" y="35"/>
                        <a:pt x="80" y="35"/>
                        <a:pt x="80" y="35"/>
                      </a:cubicBezTo>
                      <a:cubicBezTo>
                        <a:pt x="81" y="35"/>
                        <a:pt x="81" y="36"/>
                        <a:pt x="81" y="36"/>
                      </a:cubicBezTo>
                      <a:cubicBezTo>
                        <a:pt x="81" y="37"/>
                        <a:pt x="81" y="38"/>
                        <a:pt x="81" y="38"/>
                      </a:cubicBezTo>
                      <a:cubicBezTo>
                        <a:pt x="81" y="38"/>
                        <a:pt x="85" y="36"/>
                        <a:pt x="85" y="36"/>
                      </a:cubicBezTo>
                      <a:cubicBezTo>
                        <a:pt x="87" y="36"/>
                        <a:pt x="86" y="37"/>
                        <a:pt x="86" y="38"/>
                      </a:cubicBezTo>
                      <a:cubicBezTo>
                        <a:pt x="86" y="38"/>
                        <a:pt x="88" y="38"/>
                        <a:pt x="89" y="39"/>
                      </a:cubicBezTo>
                      <a:cubicBezTo>
                        <a:pt x="89" y="39"/>
                        <a:pt x="83" y="41"/>
                        <a:pt x="83" y="41"/>
                      </a:cubicBezTo>
                      <a:cubicBezTo>
                        <a:pt x="81" y="41"/>
                        <a:pt x="86" y="41"/>
                        <a:pt x="83" y="4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573">
                  <a:extLst>
                    <a:ext uri="{FF2B5EF4-FFF2-40B4-BE49-F238E27FC236}">
                      <a16:creationId xmlns:a16="http://schemas.microsoft.com/office/drawing/2014/main" id="{338EA7B1-E9C5-4FF2-8E53-EEE9B4851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6877" y="3266024"/>
                  <a:ext cx="142883" cy="99573"/>
                </a:xfrm>
                <a:custGeom>
                  <a:avLst/>
                  <a:gdLst>
                    <a:gd name="T0" fmla="*/ 9 w 14"/>
                    <a:gd name="T1" fmla="*/ 8 h 9"/>
                    <a:gd name="T2" fmla="*/ 5 w 14"/>
                    <a:gd name="T3" fmla="*/ 5 h 9"/>
                    <a:gd name="T4" fmla="*/ 0 w 14"/>
                    <a:gd name="T5" fmla="*/ 3 h 9"/>
                    <a:gd name="T6" fmla="*/ 4 w 14"/>
                    <a:gd name="T7" fmla="*/ 0 h 9"/>
                    <a:gd name="T8" fmla="*/ 10 w 14"/>
                    <a:gd name="T9" fmla="*/ 1 h 9"/>
                    <a:gd name="T10" fmla="*/ 12 w 14"/>
                    <a:gd name="T11" fmla="*/ 4 h 9"/>
                    <a:gd name="T12" fmla="*/ 9 w 14"/>
                    <a:gd name="T13" fmla="*/ 8 h 9"/>
                    <a:gd name="T14" fmla="*/ 9 w 14"/>
                    <a:gd name="T1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">
                      <a:moveTo>
                        <a:pt x="9" y="8"/>
                      </a:moveTo>
                      <a:cubicBezTo>
                        <a:pt x="7" y="8"/>
                        <a:pt x="6" y="5"/>
                        <a:pt x="5" y="5"/>
                      </a:cubicBezTo>
                      <a:cubicBezTo>
                        <a:pt x="4" y="4"/>
                        <a:pt x="0" y="3"/>
                        <a:pt x="0" y="3"/>
                      </a:cubicBezTo>
                      <a:cubicBezTo>
                        <a:pt x="1" y="2"/>
                        <a:pt x="3" y="1"/>
                        <a:pt x="4" y="0"/>
                      </a:cubicBezTo>
                      <a:cubicBezTo>
                        <a:pt x="6" y="0"/>
                        <a:pt x="8" y="0"/>
                        <a:pt x="10" y="1"/>
                      </a:cubicBezTo>
                      <a:cubicBezTo>
                        <a:pt x="12" y="2"/>
                        <a:pt x="14" y="2"/>
                        <a:pt x="12" y="4"/>
                      </a:cubicBezTo>
                      <a:cubicBezTo>
                        <a:pt x="11" y="5"/>
                        <a:pt x="10" y="9"/>
                        <a:pt x="9" y="8"/>
                      </a:cubicBezTo>
                      <a:cubicBezTo>
                        <a:pt x="8" y="8"/>
                        <a:pt x="9" y="8"/>
                        <a:pt x="9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574">
                  <a:extLst>
                    <a:ext uri="{FF2B5EF4-FFF2-40B4-BE49-F238E27FC236}">
                      <a16:creationId xmlns:a16="http://schemas.microsoft.com/office/drawing/2014/main" id="{938EA6B7-652C-4FE6-923E-653BE73A7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3399" y="3221769"/>
                  <a:ext cx="324101" cy="317157"/>
                </a:xfrm>
                <a:custGeom>
                  <a:avLst/>
                  <a:gdLst>
                    <a:gd name="T0" fmla="*/ 18 w 32"/>
                    <a:gd name="T1" fmla="*/ 27 h 29"/>
                    <a:gd name="T2" fmla="*/ 10 w 32"/>
                    <a:gd name="T3" fmla="*/ 19 h 29"/>
                    <a:gd name="T4" fmla="*/ 1 w 32"/>
                    <a:gd name="T5" fmla="*/ 15 h 29"/>
                    <a:gd name="T6" fmla="*/ 0 w 32"/>
                    <a:gd name="T7" fmla="*/ 13 h 29"/>
                    <a:gd name="T8" fmla="*/ 4 w 32"/>
                    <a:gd name="T9" fmla="*/ 12 h 29"/>
                    <a:gd name="T10" fmla="*/ 11 w 32"/>
                    <a:gd name="T11" fmla="*/ 14 h 29"/>
                    <a:gd name="T12" fmla="*/ 11 w 32"/>
                    <a:gd name="T13" fmla="*/ 12 h 29"/>
                    <a:gd name="T14" fmla="*/ 13 w 32"/>
                    <a:gd name="T15" fmla="*/ 11 h 29"/>
                    <a:gd name="T16" fmla="*/ 7 w 32"/>
                    <a:gd name="T17" fmla="*/ 8 h 29"/>
                    <a:gd name="T18" fmla="*/ 7 w 32"/>
                    <a:gd name="T19" fmla="*/ 6 h 29"/>
                    <a:gd name="T20" fmla="*/ 10 w 32"/>
                    <a:gd name="T21" fmla="*/ 7 h 29"/>
                    <a:gd name="T22" fmla="*/ 11 w 32"/>
                    <a:gd name="T23" fmla="*/ 5 h 29"/>
                    <a:gd name="T24" fmla="*/ 8 w 32"/>
                    <a:gd name="T25" fmla="*/ 4 h 29"/>
                    <a:gd name="T26" fmla="*/ 10 w 32"/>
                    <a:gd name="T27" fmla="*/ 3 h 29"/>
                    <a:gd name="T28" fmla="*/ 14 w 32"/>
                    <a:gd name="T29" fmla="*/ 4 h 29"/>
                    <a:gd name="T30" fmla="*/ 13 w 32"/>
                    <a:gd name="T31" fmla="*/ 3 h 29"/>
                    <a:gd name="T32" fmla="*/ 19 w 32"/>
                    <a:gd name="T33" fmla="*/ 5 h 29"/>
                    <a:gd name="T34" fmla="*/ 18 w 32"/>
                    <a:gd name="T35" fmla="*/ 3 h 29"/>
                    <a:gd name="T36" fmla="*/ 19 w 32"/>
                    <a:gd name="T37" fmla="*/ 3 h 29"/>
                    <a:gd name="T38" fmla="*/ 17 w 32"/>
                    <a:gd name="T39" fmla="*/ 2 h 29"/>
                    <a:gd name="T40" fmla="*/ 25 w 32"/>
                    <a:gd name="T41" fmla="*/ 1 h 29"/>
                    <a:gd name="T42" fmla="*/ 23 w 32"/>
                    <a:gd name="T43" fmla="*/ 3 h 29"/>
                    <a:gd name="T44" fmla="*/ 28 w 32"/>
                    <a:gd name="T45" fmla="*/ 4 h 29"/>
                    <a:gd name="T46" fmla="*/ 27 w 32"/>
                    <a:gd name="T47" fmla="*/ 7 h 29"/>
                    <a:gd name="T48" fmla="*/ 26 w 32"/>
                    <a:gd name="T49" fmla="*/ 8 h 29"/>
                    <a:gd name="T50" fmla="*/ 23 w 32"/>
                    <a:gd name="T51" fmla="*/ 10 h 29"/>
                    <a:gd name="T52" fmla="*/ 21 w 32"/>
                    <a:gd name="T53" fmla="*/ 13 h 29"/>
                    <a:gd name="T54" fmla="*/ 24 w 32"/>
                    <a:gd name="T55" fmla="*/ 11 h 29"/>
                    <a:gd name="T56" fmla="*/ 26 w 32"/>
                    <a:gd name="T57" fmla="*/ 13 h 29"/>
                    <a:gd name="T58" fmla="*/ 29 w 32"/>
                    <a:gd name="T59" fmla="*/ 13 h 29"/>
                    <a:gd name="T60" fmla="*/ 28 w 32"/>
                    <a:gd name="T61" fmla="*/ 10 h 29"/>
                    <a:gd name="T62" fmla="*/ 30 w 32"/>
                    <a:gd name="T63" fmla="*/ 11 h 29"/>
                    <a:gd name="T64" fmla="*/ 30 w 32"/>
                    <a:gd name="T65" fmla="*/ 14 h 29"/>
                    <a:gd name="T66" fmla="*/ 31 w 32"/>
                    <a:gd name="T67" fmla="*/ 17 h 29"/>
                    <a:gd name="T68" fmla="*/ 28 w 32"/>
                    <a:gd name="T69" fmla="*/ 23 h 29"/>
                    <a:gd name="T70" fmla="*/ 22 w 32"/>
                    <a:gd name="T71" fmla="*/ 23 h 29"/>
                    <a:gd name="T72" fmla="*/ 21 w 32"/>
                    <a:gd name="T73" fmla="*/ 23 h 29"/>
                    <a:gd name="T74" fmla="*/ 23 w 32"/>
                    <a:gd name="T75" fmla="*/ 26 h 29"/>
                    <a:gd name="T76" fmla="*/ 18 w 32"/>
                    <a:gd name="T77" fmla="*/ 27 h 29"/>
                    <a:gd name="T78" fmla="*/ 18 w 32"/>
                    <a:gd name="T79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29">
                      <a:moveTo>
                        <a:pt x="18" y="27"/>
                      </a:moveTo>
                      <a:cubicBezTo>
                        <a:pt x="15" y="25"/>
                        <a:pt x="13" y="21"/>
                        <a:pt x="10" y="19"/>
                      </a:cubicBezTo>
                      <a:cubicBezTo>
                        <a:pt x="7" y="18"/>
                        <a:pt x="4" y="16"/>
                        <a:pt x="1" y="15"/>
                      </a:cubicBezTo>
                      <a:cubicBezTo>
                        <a:pt x="0" y="14"/>
                        <a:pt x="0" y="14"/>
                        <a:pt x="0" y="13"/>
                      </a:cubicBezTo>
                      <a:cubicBezTo>
                        <a:pt x="0" y="10"/>
                        <a:pt x="2" y="11"/>
                        <a:pt x="4" y="12"/>
                      </a:cubicBezTo>
                      <a:cubicBezTo>
                        <a:pt x="6" y="13"/>
                        <a:pt x="8" y="15"/>
                        <a:pt x="11" y="14"/>
                      </a:cubicBezTo>
                      <a:cubicBezTo>
                        <a:pt x="12" y="14"/>
                        <a:pt x="11" y="12"/>
                        <a:pt x="11" y="12"/>
                      </a:cubicBezTo>
                      <a:cubicBezTo>
                        <a:pt x="11" y="11"/>
                        <a:pt x="13" y="12"/>
                        <a:pt x="13" y="11"/>
                      </a:cubicBezTo>
                      <a:cubicBezTo>
                        <a:pt x="14" y="10"/>
                        <a:pt x="7" y="8"/>
                        <a:pt x="7" y="8"/>
                      </a:cubicBezTo>
                      <a:cubicBezTo>
                        <a:pt x="5" y="7"/>
                        <a:pt x="6" y="6"/>
                        <a:pt x="7" y="6"/>
                      </a:cubicBezTo>
                      <a:cubicBezTo>
                        <a:pt x="9" y="5"/>
                        <a:pt x="9" y="6"/>
                        <a:pt x="10" y="7"/>
                      </a:cubicBezTo>
                      <a:cubicBezTo>
                        <a:pt x="10" y="7"/>
                        <a:pt x="11" y="5"/>
                        <a:pt x="11" y="5"/>
                      </a:cubicBezTo>
                      <a:cubicBezTo>
                        <a:pt x="12" y="5"/>
                        <a:pt x="8" y="4"/>
                        <a:pt x="8" y="4"/>
                      </a:cubicBezTo>
                      <a:cubicBezTo>
                        <a:pt x="8" y="4"/>
                        <a:pt x="10" y="3"/>
                        <a:pt x="10" y="3"/>
                      </a:cubicBezTo>
                      <a:cubicBezTo>
                        <a:pt x="11" y="3"/>
                        <a:pt x="13" y="4"/>
                        <a:pt x="14" y="4"/>
                      </a:cubicBez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4" y="2"/>
                        <a:pt x="18" y="5"/>
                        <a:pt x="19" y="5"/>
                      </a:cubicBezTo>
                      <a:cubicBezTo>
                        <a:pt x="20" y="4"/>
                        <a:pt x="18" y="4"/>
                        <a:pt x="18" y="3"/>
                      </a:cubicBezTo>
                      <a:cubicBezTo>
                        <a:pt x="18" y="3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7" y="2"/>
                      </a:cubicBezTo>
                      <a:cubicBezTo>
                        <a:pt x="17" y="2"/>
                        <a:pt x="24" y="0"/>
                        <a:pt x="25" y="1"/>
                      </a:cubicBezTo>
                      <a:cubicBezTo>
                        <a:pt x="26" y="1"/>
                        <a:pt x="23" y="2"/>
                        <a:pt x="23" y="3"/>
                      </a:cubicBezTo>
                      <a:cubicBezTo>
                        <a:pt x="24" y="4"/>
                        <a:pt x="27" y="3"/>
                        <a:pt x="28" y="4"/>
                      </a:cubicBezTo>
                      <a:cubicBezTo>
                        <a:pt x="28" y="5"/>
                        <a:pt x="24" y="7"/>
                        <a:pt x="27" y="7"/>
                      </a:cubicBezTo>
                      <a:cubicBezTo>
                        <a:pt x="28" y="7"/>
                        <a:pt x="27" y="8"/>
                        <a:pt x="26" y="8"/>
                      </a:cubicBezTo>
                      <a:cubicBezTo>
                        <a:pt x="25" y="8"/>
                        <a:pt x="24" y="8"/>
                        <a:pt x="23" y="10"/>
                      </a:cubicBezTo>
                      <a:cubicBezTo>
                        <a:pt x="23" y="10"/>
                        <a:pt x="21" y="13"/>
                        <a:pt x="21" y="13"/>
                      </a:cubicBezTo>
                      <a:cubicBezTo>
                        <a:pt x="22" y="13"/>
                        <a:pt x="23" y="11"/>
                        <a:pt x="24" y="11"/>
                      </a:cubicBezTo>
                      <a:cubicBezTo>
                        <a:pt x="25" y="11"/>
                        <a:pt x="25" y="12"/>
                        <a:pt x="26" y="13"/>
                      </a:cubicBezTo>
                      <a:cubicBezTo>
                        <a:pt x="27" y="13"/>
                        <a:pt x="30" y="17"/>
                        <a:pt x="29" y="13"/>
                      </a:cubicBezTo>
                      <a:cubicBezTo>
                        <a:pt x="29" y="12"/>
                        <a:pt x="27" y="11"/>
                        <a:pt x="28" y="10"/>
                      </a:cubicBezTo>
                      <a:cubicBezTo>
                        <a:pt x="29" y="10"/>
                        <a:pt x="30" y="10"/>
                        <a:pt x="30" y="11"/>
                      </a:cubicBezTo>
                      <a:cubicBezTo>
                        <a:pt x="30" y="12"/>
                        <a:pt x="29" y="13"/>
                        <a:pt x="30" y="14"/>
                      </a:cubicBezTo>
                      <a:cubicBezTo>
                        <a:pt x="31" y="15"/>
                        <a:pt x="32" y="16"/>
                        <a:pt x="31" y="17"/>
                      </a:cubicBezTo>
                      <a:cubicBezTo>
                        <a:pt x="29" y="19"/>
                        <a:pt x="32" y="22"/>
                        <a:pt x="28" y="23"/>
                      </a:cubicBezTo>
                      <a:cubicBezTo>
                        <a:pt x="28" y="23"/>
                        <a:pt x="21" y="25"/>
                        <a:pt x="22" y="23"/>
                      </a:cubicBezTo>
                      <a:cubicBezTo>
                        <a:pt x="22" y="22"/>
                        <a:pt x="21" y="22"/>
                        <a:pt x="21" y="23"/>
                      </a:cubicBezTo>
                      <a:cubicBezTo>
                        <a:pt x="22" y="24"/>
                        <a:pt x="22" y="25"/>
                        <a:pt x="23" y="26"/>
                      </a:cubicBezTo>
                      <a:cubicBezTo>
                        <a:pt x="23" y="28"/>
                        <a:pt x="19" y="27"/>
                        <a:pt x="18" y="27"/>
                      </a:cubicBezTo>
                      <a:cubicBezTo>
                        <a:pt x="17" y="26"/>
                        <a:pt x="22" y="29"/>
                        <a:pt x="18" y="2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575">
                  <a:extLst>
                    <a:ext uri="{FF2B5EF4-FFF2-40B4-BE49-F238E27FC236}">
                      <a16:creationId xmlns:a16="http://schemas.microsoft.com/office/drawing/2014/main" id="{9DD28A06-34B1-4431-8BD4-623F67861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8410" y="3221769"/>
                  <a:ext cx="285766" cy="239710"/>
                </a:xfrm>
                <a:custGeom>
                  <a:avLst/>
                  <a:gdLst>
                    <a:gd name="T0" fmla="*/ 7 w 28"/>
                    <a:gd name="T1" fmla="*/ 22 h 22"/>
                    <a:gd name="T2" fmla="*/ 3 w 28"/>
                    <a:gd name="T3" fmla="*/ 19 h 22"/>
                    <a:gd name="T4" fmla="*/ 1 w 28"/>
                    <a:gd name="T5" fmla="*/ 11 h 22"/>
                    <a:gd name="T6" fmla="*/ 1 w 28"/>
                    <a:gd name="T7" fmla="*/ 4 h 22"/>
                    <a:gd name="T8" fmla="*/ 6 w 28"/>
                    <a:gd name="T9" fmla="*/ 4 h 22"/>
                    <a:gd name="T10" fmla="*/ 5 w 28"/>
                    <a:gd name="T11" fmla="*/ 1 h 22"/>
                    <a:gd name="T12" fmla="*/ 16 w 28"/>
                    <a:gd name="T13" fmla="*/ 2 h 22"/>
                    <a:gd name="T14" fmla="*/ 25 w 28"/>
                    <a:gd name="T15" fmla="*/ 3 h 22"/>
                    <a:gd name="T16" fmla="*/ 23 w 28"/>
                    <a:gd name="T17" fmla="*/ 8 h 22"/>
                    <a:gd name="T18" fmla="*/ 19 w 28"/>
                    <a:gd name="T19" fmla="*/ 13 h 22"/>
                    <a:gd name="T20" fmla="*/ 12 w 28"/>
                    <a:gd name="T21" fmla="*/ 13 h 22"/>
                    <a:gd name="T22" fmla="*/ 10 w 28"/>
                    <a:gd name="T23" fmla="*/ 14 h 22"/>
                    <a:gd name="T24" fmla="*/ 11 w 28"/>
                    <a:gd name="T25" fmla="*/ 17 h 22"/>
                    <a:gd name="T26" fmla="*/ 7 w 28"/>
                    <a:gd name="T27" fmla="*/ 22 h 22"/>
                    <a:gd name="T28" fmla="*/ 7 w 28"/>
                    <a:gd name="T2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" h="22">
                      <a:moveTo>
                        <a:pt x="7" y="22"/>
                      </a:moveTo>
                      <a:cubicBezTo>
                        <a:pt x="5" y="21"/>
                        <a:pt x="3" y="21"/>
                        <a:pt x="3" y="19"/>
                      </a:cubicBezTo>
                      <a:cubicBezTo>
                        <a:pt x="3" y="16"/>
                        <a:pt x="0" y="14"/>
                        <a:pt x="1" y="11"/>
                      </a:cubicBezTo>
                      <a:cubicBezTo>
                        <a:pt x="1" y="9"/>
                        <a:pt x="0" y="6"/>
                        <a:pt x="1" y="4"/>
                      </a:cubicBezTo>
                      <a:cubicBezTo>
                        <a:pt x="2" y="4"/>
                        <a:pt x="6" y="5"/>
                        <a:pt x="6" y="4"/>
                      </a:cubicBezTo>
                      <a:cubicBezTo>
                        <a:pt x="6" y="3"/>
                        <a:pt x="0" y="3"/>
                        <a:pt x="5" y="1"/>
                      </a:cubicBezTo>
                      <a:cubicBezTo>
                        <a:pt x="9" y="0"/>
                        <a:pt x="12" y="1"/>
                        <a:pt x="16" y="2"/>
                      </a:cubicBezTo>
                      <a:cubicBezTo>
                        <a:pt x="19" y="2"/>
                        <a:pt x="22" y="2"/>
                        <a:pt x="25" y="3"/>
                      </a:cubicBezTo>
                      <a:cubicBezTo>
                        <a:pt x="28" y="4"/>
                        <a:pt x="25" y="6"/>
                        <a:pt x="23" y="8"/>
                      </a:cubicBezTo>
                      <a:cubicBezTo>
                        <a:pt x="22" y="10"/>
                        <a:pt x="21" y="12"/>
                        <a:pt x="19" y="13"/>
                      </a:cubicBezTo>
                      <a:cubicBezTo>
                        <a:pt x="18" y="15"/>
                        <a:pt x="14" y="13"/>
                        <a:pt x="12" y="13"/>
                      </a:cubicBezTo>
                      <a:cubicBezTo>
                        <a:pt x="12" y="13"/>
                        <a:pt x="9" y="13"/>
                        <a:pt x="10" y="14"/>
                      </a:cubicBezTo>
                      <a:cubicBezTo>
                        <a:pt x="10" y="15"/>
                        <a:pt x="12" y="15"/>
                        <a:pt x="11" y="17"/>
                      </a:cubicBezTo>
                      <a:cubicBezTo>
                        <a:pt x="10" y="17"/>
                        <a:pt x="8" y="22"/>
                        <a:pt x="7" y="22"/>
                      </a:cubicBezTo>
                      <a:cubicBezTo>
                        <a:pt x="5" y="21"/>
                        <a:pt x="8" y="22"/>
                        <a:pt x="7" y="22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576">
                  <a:extLst>
                    <a:ext uri="{FF2B5EF4-FFF2-40B4-BE49-F238E27FC236}">
                      <a16:creationId xmlns:a16="http://schemas.microsoft.com/office/drawing/2014/main" id="{F920E2DF-26B8-4511-B7BA-5BF59A8E1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8509" y="3192266"/>
                  <a:ext cx="550626" cy="357723"/>
                </a:xfrm>
                <a:custGeom>
                  <a:avLst/>
                  <a:gdLst>
                    <a:gd name="T0" fmla="*/ 52 w 54"/>
                    <a:gd name="T1" fmla="*/ 10 h 33"/>
                    <a:gd name="T2" fmla="*/ 45 w 54"/>
                    <a:gd name="T3" fmla="*/ 4 h 33"/>
                    <a:gd name="T4" fmla="*/ 41 w 54"/>
                    <a:gd name="T5" fmla="*/ 3 h 33"/>
                    <a:gd name="T6" fmla="*/ 35 w 54"/>
                    <a:gd name="T7" fmla="*/ 4 h 33"/>
                    <a:gd name="T8" fmla="*/ 32 w 54"/>
                    <a:gd name="T9" fmla="*/ 3 h 33"/>
                    <a:gd name="T10" fmla="*/ 27 w 54"/>
                    <a:gd name="T11" fmla="*/ 1 h 33"/>
                    <a:gd name="T12" fmla="*/ 20 w 54"/>
                    <a:gd name="T13" fmla="*/ 0 h 33"/>
                    <a:gd name="T14" fmla="*/ 11 w 54"/>
                    <a:gd name="T15" fmla="*/ 1 h 33"/>
                    <a:gd name="T16" fmla="*/ 8 w 54"/>
                    <a:gd name="T17" fmla="*/ 3 h 33"/>
                    <a:gd name="T18" fmla="*/ 7 w 54"/>
                    <a:gd name="T19" fmla="*/ 11 h 33"/>
                    <a:gd name="T20" fmla="*/ 7 w 54"/>
                    <a:gd name="T21" fmla="*/ 15 h 33"/>
                    <a:gd name="T22" fmla="*/ 4 w 54"/>
                    <a:gd name="T23" fmla="*/ 18 h 33"/>
                    <a:gd name="T24" fmla="*/ 0 w 54"/>
                    <a:gd name="T25" fmla="*/ 24 h 33"/>
                    <a:gd name="T26" fmla="*/ 7 w 54"/>
                    <a:gd name="T27" fmla="*/ 26 h 33"/>
                    <a:gd name="T28" fmla="*/ 15 w 54"/>
                    <a:gd name="T29" fmla="*/ 32 h 33"/>
                    <a:gd name="T30" fmla="*/ 19 w 54"/>
                    <a:gd name="T31" fmla="*/ 30 h 33"/>
                    <a:gd name="T32" fmla="*/ 25 w 54"/>
                    <a:gd name="T33" fmla="*/ 29 h 33"/>
                    <a:gd name="T34" fmla="*/ 28 w 54"/>
                    <a:gd name="T35" fmla="*/ 26 h 33"/>
                    <a:gd name="T36" fmla="*/ 31 w 54"/>
                    <a:gd name="T37" fmla="*/ 21 h 33"/>
                    <a:gd name="T38" fmla="*/ 37 w 54"/>
                    <a:gd name="T39" fmla="*/ 17 h 33"/>
                    <a:gd name="T40" fmla="*/ 46 w 54"/>
                    <a:gd name="T41" fmla="*/ 13 h 33"/>
                    <a:gd name="T42" fmla="*/ 52 w 54"/>
                    <a:gd name="T43" fmla="*/ 10 h 33"/>
                    <a:gd name="T44" fmla="*/ 52 w 54"/>
                    <a:gd name="T45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4" h="33">
                      <a:moveTo>
                        <a:pt x="52" y="10"/>
                      </a:moveTo>
                      <a:cubicBezTo>
                        <a:pt x="50" y="8"/>
                        <a:pt x="48" y="6"/>
                        <a:pt x="45" y="4"/>
                      </a:cubicBezTo>
                      <a:cubicBezTo>
                        <a:pt x="44" y="4"/>
                        <a:pt x="42" y="3"/>
                        <a:pt x="41" y="3"/>
                      </a:cubicBezTo>
                      <a:cubicBezTo>
                        <a:pt x="38" y="2"/>
                        <a:pt x="37" y="3"/>
                        <a:pt x="35" y="4"/>
                      </a:cubicBezTo>
                      <a:cubicBezTo>
                        <a:pt x="34" y="4"/>
                        <a:pt x="33" y="3"/>
                        <a:pt x="32" y="3"/>
                      </a:cubicBezTo>
                      <a:cubicBezTo>
                        <a:pt x="31" y="2"/>
                        <a:pt x="29" y="2"/>
                        <a:pt x="27" y="1"/>
                      </a:cubicBezTo>
                      <a:cubicBezTo>
                        <a:pt x="25" y="1"/>
                        <a:pt x="22" y="0"/>
                        <a:pt x="20" y="0"/>
                      </a:cubicBezTo>
                      <a:cubicBezTo>
                        <a:pt x="17" y="0"/>
                        <a:pt x="14" y="1"/>
                        <a:pt x="11" y="1"/>
                      </a:cubicBezTo>
                      <a:cubicBezTo>
                        <a:pt x="9" y="2"/>
                        <a:pt x="6" y="1"/>
                        <a:pt x="8" y="3"/>
                      </a:cubicBezTo>
                      <a:cubicBezTo>
                        <a:pt x="10" y="7"/>
                        <a:pt x="10" y="8"/>
                        <a:pt x="7" y="11"/>
                      </a:cubicBezTo>
                      <a:cubicBezTo>
                        <a:pt x="5" y="13"/>
                        <a:pt x="7" y="14"/>
                        <a:pt x="7" y="15"/>
                      </a:cubicBezTo>
                      <a:cubicBezTo>
                        <a:pt x="6" y="16"/>
                        <a:pt x="4" y="16"/>
                        <a:pt x="4" y="18"/>
                      </a:cubicBezTo>
                      <a:cubicBezTo>
                        <a:pt x="3" y="20"/>
                        <a:pt x="1" y="22"/>
                        <a:pt x="0" y="24"/>
                      </a:cubicBezTo>
                      <a:cubicBezTo>
                        <a:pt x="0" y="25"/>
                        <a:pt x="6" y="26"/>
                        <a:pt x="7" y="26"/>
                      </a:cubicBezTo>
                      <a:cubicBezTo>
                        <a:pt x="10" y="28"/>
                        <a:pt x="12" y="32"/>
                        <a:pt x="15" y="32"/>
                      </a:cubicBezTo>
                      <a:cubicBezTo>
                        <a:pt x="16" y="33"/>
                        <a:pt x="18" y="31"/>
                        <a:pt x="19" y="30"/>
                      </a:cubicBezTo>
                      <a:cubicBezTo>
                        <a:pt x="21" y="29"/>
                        <a:pt x="23" y="30"/>
                        <a:pt x="25" y="29"/>
                      </a:cubicBezTo>
                      <a:cubicBezTo>
                        <a:pt x="27" y="29"/>
                        <a:pt x="27" y="28"/>
                        <a:pt x="28" y="26"/>
                      </a:cubicBezTo>
                      <a:cubicBezTo>
                        <a:pt x="28" y="24"/>
                        <a:pt x="28" y="23"/>
                        <a:pt x="31" y="21"/>
                      </a:cubicBezTo>
                      <a:cubicBezTo>
                        <a:pt x="33" y="20"/>
                        <a:pt x="34" y="18"/>
                        <a:pt x="37" y="17"/>
                      </a:cubicBezTo>
                      <a:cubicBezTo>
                        <a:pt x="40" y="15"/>
                        <a:pt x="43" y="14"/>
                        <a:pt x="46" y="13"/>
                      </a:cubicBezTo>
                      <a:cubicBezTo>
                        <a:pt x="46" y="13"/>
                        <a:pt x="53" y="10"/>
                        <a:pt x="52" y="10"/>
                      </a:cubicBezTo>
                      <a:cubicBezTo>
                        <a:pt x="51" y="9"/>
                        <a:pt x="54" y="11"/>
                        <a:pt x="52" y="1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578">
                  <a:extLst>
                    <a:ext uri="{FF2B5EF4-FFF2-40B4-BE49-F238E27FC236}">
                      <a16:creationId xmlns:a16="http://schemas.microsoft.com/office/drawing/2014/main" id="{455A5AE9-E484-4BCD-ACBC-623287746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7616" y="2897239"/>
                  <a:ext cx="613353" cy="306092"/>
                </a:xfrm>
                <a:custGeom>
                  <a:avLst/>
                  <a:gdLst>
                    <a:gd name="T0" fmla="*/ 50 w 60"/>
                    <a:gd name="T1" fmla="*/ 22 h 28"/>
                    <a:gd name="T2" fmla="*/ 48 w 60"/>
                    <a:gd name="T3" fmla="*/ 21 h 28"/>
                    <a:gd name="T4" fmla="*/ 46 w 60"/>
                    <a:gd name="T5" fmla="*/ 23 h 28"/>
                    <a:gd name="T6" fmla="*/ 43 w 60"/>
                    <a:gd name="T7" fmla="*/ 22 h 28"/>
                    <a:gd name="T8" fmla="*/ 40 w 60"/>
                    <a:gd name="T9" fmla="*/ 23 h 28"/>
                    <a:gd name="T10" fmla="*/ 24 w 60"/>
                    <a:gd name="T11" fmla="*/ 27 h 28"/>
                    <a:gd name="T12" fmla="*/ 19 w 60"/>
                    <a:gd name="T13" fmla="*/ 28 h 28"/>
                    <a:gd name="T14" fmla="*/ 17 w 60"/>
                    <a:gd name="T15" fmla="*/ 24 h 28"/>
                    <a:gd name="T16" fmla="*/ 24 w 60"/>
                    <a:gd name="T17" fmla="*/ 22 h 28"/>
                    <a:gd name="T18" fmla="*/ 29 w 60"/>
                    <a:gd name="T19" fmla="*/ 22 h 28"/>
                    <a:gd name="T20" fmla="*/ 31 w 60"/>
                    <a:gd name="T21" fmla="*/ 20 h 28"/>
                    <a:gd name="T22" fmla="*/ 24 w 60"/>
                    <a:gd name="T23" fmla="*/ 20 h 28"/>
                    <a:gd name="T24" fmla="*/ 19 w 60"/>
                    <a:gd name="T25" fmla="*/ 21 h 28"/>
                    <a:gd name="T26" fmla="*/ 19 w 60"/>
                    <a:gd name="T27" fmla="*/ 19 h 28"/>
                    <a:gd name="T28" fmla="*/ 12 w 60"/>
                    <a:gd name="T29" fmla="*/ 21 h 28"/>
                    <a:gd name="T30" fmla="*/ 11 w 60"/>
                    <a:gd name="T31" fmla="*/ 22 h 28"/>
                    <a:gd name="T32" fmla="*/ 9 w 60"/>
                    <a:gd name="T33" fmla="*/ 23 h 28"/>
                    <a:gd name="T34" fmla="*/ 5 w 60"/>
                    <a:gd name="T35" fmla="*/ 21 h 28"/>
                    <a:gd name="T36" fmla="*/ 0 w 60"/>
                    <a:gd name="T37" fmla="*/ 20 h 28"/>
                    <a:gd name="T38" fmla="*/ 4 w 60"/>
                    <a:gd name="T39" fmla="*/ 18 h 28"/>
                    <a:gd name="T40" fmla="*/ 9 w 60"/>
                    <a:gd name="T41" fmla="*/ 17 h 28"/>
                    <a:gd name="T42" fmla="*/ 11 w 60"/>
                    <a:gd name="T43" fmla="*/ 16 h 28"/>
                    <a:gd name="T44" fmla="*/ 5 w 60"/>
                    <a:gd name="T45" fmla="*/ 16 h 28"/>
                    <a:gd name="T46" fmla="*/ 4 w 60"/>
                    <a:gd name="T47" fmla="*/ 14 h 28"/>
                    <a:gd name="T48" fmla="*/ 12 w 60"/>
                    <a:gd name="T49" fmla="*/ 13 h 28"/>
                    <a:gd name="T50" fmla="*/ 4 w 60"/>
                    <a:gd name="T51" fmla="*/ 12 h 28"/>
                    <a:gd name="T52" fmla="*/ 13 w 60"/>
                    <a:gd name="T53" fmla="*/ 10 h 28"/>
                    <a:gd name="T54" fmla="*/ 9 w 60"/>
                    <a:gd name="T55" fmla="*/ 8 h 28"/>
                    <a:gd name="T56" fmla="*/ 14 w 60"/>
                    <a:gd name="T57" fmla="*/ 6 h 28"/>
                    <a:gd name="T58" fmla="*/ 17 w 60"/>
                    <a:gd name="T59" fmla="*/ 10 h 28"/>
                    <a:gd name="T60" fmla="*/ 25 w 60"/>
                    <a:gd name="T61" fmla="*/ 11 h 28"/>
                    <a:gd name="T62" fmla="*/ 29 w 60"/>
                    <a:gd name="T63" fmla="*/ 14 h 28"/>
                    <a:gd name="T64" fmla="*/ 32 w 60"/>
                    <a:gd name="T65" fmla="*/ 17 h 28"/>
                    <a:gd name="T66" fmla="*/ 39 w 60"/>
                    <a:gd name="T67" fmla="*/ 16 h 28"/>
                    <a:gd name="T68" fmla="*/ 37 w 60"/>
                    <a:gd name="T69" fmla="*/ 13 h 28"/>
                    <a:gd name="T70" fmla="*/ 38 w 60"/>
                    <a:gd name="T71" fmla="*/ 9 h 28"/>
                    <a:gd name="T72" fmla="*/ 36 w 60"/>
                    <a:gd name="T73" fmla="*/ 8 h 28"/>
                    <a:gd name="T74" fmla="*/ 38 w 60"/>
                    <a:gd name="T75" fmla="*/ 5 h 28"/>
                    <a:gd name="T76" fmla="*/ 43 w 60"/>
                    <a:gd name="T77" fmla="*/ 3 h 28"/>
                    <a:gd name="T78" fmla="*/ 44 w 60"/>
                    <a:gd name="T79" fmla="*/ 7 h 28"/>
                    <a:gd name="T80" fmla="*/ 45 w 60"/>
                    <a:gd name="T81" fmla="*/ 9 h 28"/>
                    <a:gd name="T82" fmla="*/ 44 w 60"/>
                    <a:gd name="T83" fmla="*/ 10 h 28"/>
                    <a:gd name="T84" fmla="*/ 47 w 60"/>
                    <a:gd name="T85" fmla="*/ 11 h 28"/>
                    <a:gd name="T86" fmla="*/ 51 w 60"/>
                    <a:gd name="T87" fmla="*/ 14 h 28"/>
                    <a:gd name="T88" fmla="*/ 53 w 60"/>
                    <a:gd name="T89" fmla="*/ 13 h 28"/>
                    <a:gd name="T90" fmla="*/ 57 w 60"/>
                    <a:gd name="T91" fmla="*/ 12 h 28"/>
                    <a:gd name="T92" fmla="*/ 59 w 60"/>
                    <a:gd name="T93" fmla="*/ 15 h 28"/>
                    <a:gd name="T94" fmla="*/ 58 w 60"/>
                    <a:gd name="T95" fmla="*/ 20 h 28"/>
                    <a:gd name="T96" fmla="*/ 50 w 60"/>
                    <a:gd name="T97" fmla="*/ 22 h 28"/>
                    <a:gd name="T98" fmla="*/ 50 w 60"/>
                    <a:gd name="T99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0" h="28">
                      <a:moveTo>
                        <a:pt x="50" y="22"/>
                      </a:moveTo>
                      <a:cubicBezTo>
                        <a:pt x="49" y="22"/>
                        <a:pt x="49" y="21"/>
                        <a:pt x="48" y="21"/>
                      </a:cubicBezTo>
                      <a:cubicBezTo>
                        <a:pt x="48" y="21"/>
                        <a:pt x="46" y="22"/>
                        <a:pt x="46" y="23"/>
                      </a:cubicBezTo>
                      <a:cubicBezTo>
                        <a:pt x="45" y="23"/>
                        <a:pt x="44" y="23"/>
                        <a:pt x="43" y="22"/>
                      </a:cubicBezTo>
                      <a:cubicBezTo>
                        <a:pt x="42" y="22"/>
                        <a:pt x="41" y="22"/>
                        <a:pt x="40" y="23"/>
                      </a:cubicBezTo>
                      <a:cubicBezTo>
                        <a:pt x="35" y="25"/>
                        <a:pt x="30" y="26"/>
                        <a:pt x="24" y="27"/>
                      </a:cubicBezTo>
                      <a:cubicBezTo>
                        <a:pt x="23" y="27"/>
                        <a:pt x="20" y="28"/>
                        <a:pt x="19" y="28"/>
                      </a:cubicBezTo>
                      <a:cubicBezTo>
                        <a:pt x="17" y="27"/>
                        <a:pt x="13" y="26"/>
                        <a:pt x="17" y="24"/>
                      </a:cubicBezTo>
                      <a:cubicBezTo>
                        <a:pt x="19" y="24"/>
                        <a:pt x="22" y="22"/>
                        <a:pt x="24" y="22"/>
                      </a:cubicBezTo>
                      <a:cubicBezTo>
                        <a:pt x="26" y="22"/>
                        <a:pt x="28" y="22"/>
                        <a:pt x="29" y="22"/>
                      </a:cubicBezTo>
                      <a:cubicBezTo>
                        <a:pt x="29" y="22"/>
                        <a:pt x="32" y="20"/>
                        <a:pt x="31" y="20"/>
                      </a:cubicBezTo>
                      <a:cubicBezTo>
                        <a:pt x="30" y="19"/>
                        <a:pt x="25" y="20"/>
                        <a:pt x="24" y="20"/>
                      </a:cubicBezTo>
                      <a:cubicBezTo>
                        <a:pt x="22" y="21"/>
                        <a:pt x="21" y="21"/>
                        <a:pt x="19" y="21"/>
                      </a:cubicBezTo>
                      <a:cubicBezTo>
                        <a:pt x="17" y="21"/>
                        <a:pt x="19" y="20"/>
                        <a:pt x="19" y="19"/>
                      </a:cubicBezTo>
                      <a:cubicBezTo>
                        <a:pt x="19" y="16"/>
                        <a:pt x="13" y="21"/>
                        <a:pt x="12" y="21"/>
                      </a:cubicBezTo>
                      <a:cubicBezTo>
                        <a:pt x="12" y="21"/>
                        <a:pt x="11" y="22"/>
                        <a:pt x="11" y="22"/>
                      </a:cubicBezTo>
                      <a:cubicBezTo>
                        <a:pt x="9" y="20"/>
                        <a:pt x="9" y="22"/>
                        <a:pt x="9" y="23"/>
                      </a:cubicBezTo>
                      <a:cubicBezTo>
                        <a:pt x="9" y="23"/>
                        <a:pt x="6" y="21"/>
                        <a:pt x="5" y="21"/>
                      </a:cubicBezTo>
                      <a:cubicBezTo>
                        <a:pt x="4" y="21"/>
                        <a:pt x="0" y="22"/>
                        <a:pt x="0" y="20"/>
                      </a:cubicBezTo>
                      <a:cubicBezTo>
                        <a:pt x="0" y="18"/>
                        <a:pt x="2" y="19"/>
                        <a:pt x="4" y="18"/>
                      </a:cubicBezTo>
                      <a:cubicBezTo>
                        <a:pt x="6" y="18"/>
                        <a:pt x="8" y="18"/>
                        <a:pt x="9" y="17"/>
                      </a:cubicBezTo>
                      <a:cubicBezTo>
                        <a:pt x="9" y="17"/>
                        <a:pt x="12" y="16"/>
                        <a:pt x="11" y="16"/>
                      </a:cubicBezTo>
                      <a:cubicBezTo>
                        <a:pt x="9" y="15"/>
                        <a:pt x="6" y="16"/>
                        <a:pt x="5" y="16"/>
                      </a:cubicBezTo>
                      <a:cubicBezTo>
                        <a:pt x="2" y="16"/>
                        <a:pt x="0" y="14"/>
                        <a:pt x="4" y="14"/>
                      </a:cubicBezTo>
                      <a:cubicBezTo>
                        <a:pt x="6" y="14"/>
                        <a:pt x="10" y="13"/>
                        <a:pt x="12" y="13"/>
                      </a:cubicBezTo>
                      <a:cubicBezTo>
                        <a:pt x="11" y="13"/>
                        <a:pt x="4" y="14"/>
                        <a:pt x="4" y="12"/>
                      </a:cubicBezTo>
                      <a:cubicBezTo>
                        <a:pt x="3" y="10"/>
                        <a:pt x="12" y="11"/>
                        <a:pt x="13" y="10"/>
                      </a:cubicBezTo>
                      <a:cubicBezTo>
                        <a:pt x="13" y="10"/>
                        <a:pt x="9" y="9"/>
                        <a:pt x="9" y="8"/>
                      </a:cubicBezTo>
                      <a:cubicBezTo>
                        <a:pt x="8" y="7"/>
                        <a:pt x="14" y="6"/>
                        <a:pt x="14" y="6"/>
                      </a:cubicBezTo>
                      <a:cubicBezTo>
                        <a:pt x="17" y="6"/>
                        <a:pt x="15" y="10"/>
                        <a:pt x="17" y="10"/>
                      </a:cubicBezTo>
                      <a:cubicBezTo>
                        <a:pt x="20" y="10"/>
                        <a:pt x="22" y="10"/>
                        <a:pt x="25" y="11"/>
                      </a:cubicBezTo>
                      <a:cubicBezTo>
                        <a:pt x="26" y="12"/>
                        <a:pt x="28" y="13"/>
                        <a:pt x="29" y="14"/>
                      </a:cubicBezTo>
                      <a:cubicBezTo>
                        <a:pt x="31" y="16"/>
                        <a:pt x="30" y="17"/>
                        <a:pt x="32" y="17"/>
                      </a:cubicBezTo>
                      <a:cubicBezTo>
                        <a:pt x="35" y="17"/>
                        <a:pt x="37" y="17"/>
                        <a:pt x="39" y="16"/>
                      </a:cubicBezTo>
                      <a:cubicBezTo>
                        <a:pt x="43" y="15"/>
                        <a:pt x="37" y="14"/>
                        <a:pt x="37" y="13"/>
                      </a:cubicBezTo>
                      <a:cubicBezTo>
                        <a:pt x="37" y="13"/>
                        <a:pt x="45" y="12"/>
                        <a:pt x="38" y="9"/>
                      </a:cubicBezTo>
                      <a:cubicBezTo>
                        <a:pt x="37" y="9"/>
                        <a:pt x="35" y="9"/>
                        <a:pt x="36" y="8"/>
                      </a:cubicBezTo>
                      <a:cubicBezTo>
                        <a:pt x="37" y="7"/>
                        <a:pt x="38" y="6"/>
                        <a:pt x="38" y="5"/>
                      </a:cubicBezTo>
                      <a:cubicBezTo>
                        <a:pt x="39" y="4"/>
                        <a:pt x="43" y="0"/>
                        <a:pt x="43" y="3"/>
                      </a:cubicBezTo>
                      <a:cubicBezTo>
                        <a:pt x="43" y="4"/>
                        <a:pt x="44" y="5"/>
                        <a:pt x="44" y="7"/>
                      </a:cubicBezTo>
                      <a:cubicBezTo>
                        <a:pt x="45" y="7"/>
                        <a:pt x="45" y="8"/>
                        <a:pt x="45" y="9"/>
                      </a:cubicBezTo>
                      <a:cubicBezTo>
                        <a:pt x="46" y="10"/>
                        <a:pt x="44" y="9"/>
                        <a:pt x="44" y="10"/>
                      </a:cubicBezTo>
                      <a:cubicBezTo>
                        <a:pt x="44" y="12"/>
                        <a:pt x="47" y="10"/>
                        <a:pt x="47" y="11"/>
                      </a:cubicBezTo>
                      <a:cubicBezTo>
                        <a:pt x="47" y="13"/>
                        <a:pt x="50" y="14"/>
                        <a:pt x="51" y="14"/>
                      </a:cubicBezTo>
                      <a:cubicBezTo>
                        <a:pt x="53" y="14"/>
                        <a:pt x="53" y="15"/>
                        <a:pt x="53" y="13"/>
                      </a:cubicBezTo>
                      <a:cubicBezTo>
                        <a:pt x="53" y="11"/>
                        <a:pt x="55" y="11"/>
                        <a:pt x="57" y="12"/>
                      </a:cubicBezTo>
                      <a:cubicBezTo>
                        <a:pt x="58" y="12"/>
                        <a:pt x="60" y="14"/>
                        <a:pt x="59" y="15"/>
                      </a:cubicBezTo>
                      <a:cubicBezTo>
                        <a:pt x="59" y="16"/>
                        <a:pt x="58" y="19"/>
                        <a:pt x="58" y="20"/>
                      </a:cubicBezTo>
                      <a:cubicBezTo>
                        <a:pt x="57" y="21"/>
                        <a:pt x="51" y="22"/>
                        <a:pt x="50" y="22"/>
                      </a:cubicBezTo>
                      <a:cubicBezTo>
                        <a:pt x="48" y="21"/>
                        <a:pt x="51" y="22"/>
                        <a:pt x="50" y="22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580">
                  <a:extLst>
                    <a:ext uri="{FF2B5EF4-FFF2-40B4-BE49-F238E27FC236}">
                      <a16:creationId xmlns:a16="http://schemas.microsoft.com/office/drawing/2014/main" id="{A7879A1C-85A6-4DDB-BE22-0D28B6B5A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1847" y="2856674"/>
                  <a:ext cx="376377" cy="184395"/>
                </a:xfrm>
                <a:custGeom>
                  <a:avLst/>
                  <a:gdLst>
                    <a:gd name="T0" fmla="*/ 30 w 37"/>
                    <a:gd name="T1" fmla="*/ 12 h 17"/>
                    <a:gd name="T2" fmla="*/ 27 w 37"/>
                    <a:gd name="T3" fmla="*/ 13 h 17"/>
                    <a:gd name="T4" fmla="*/ 26 w 37"/>
                    <a:gd name="T5" fmla="*/ 10 h 17"/>
                    <a:gd name="T6" fmla="*/ 23 w 37"/>
                    <a:gd name="T7" fmla="*/ 8 h 17"/>
                    <a:gd name="T8" fmla="*/ 22 w 37"/>
                    <a:gd name="T9" fmla="*/ 10 h 17"/>
                    <a:gd name="T10" fmla="*/ 21 w 37"/>
                    <a:gd name="T11" fmla="*/ 9 h 17"/>
                    <a:gd name="T12" fmla="*/ 20 w 37"/>
                    <a:gd name="T13" fmla="*/ 13 h 17"/>
                    <a:gd name="T14" fmla="*/ 17 w 37"/>
                    <a:gd name="T15" fmla="*/ 14 h 17"/>
                    <a:gd name="T16" fmla="*/ 16 w 37"/>
                    <a:gd name="T17" fmla="*/ 16 h 17"/>
                    <a:gd name="T18" fmla="*/ 12 w 37"/>
                    <a:gd name="T19" fmla="*/ 17 h 17"/>
                    <a:gd name="T20" fmla="*/ 10 w 37"/>
                    <a:gd name="T21" fmla="*/ 15 h 17"/>
                    <a:gd name="T22" fmla="*/ 5 w 37"/>
                    <a:gd name="T23" fmla="*/ 16 h 17"/>
                    <a:gd name="T24" fmla="*/ 1 w 37"/>
                    <a:gd name="T25" fmla="*/ 17 h 17"/>
                    <a:gd name="T26" fmla="*/ 2 w 37"/>
                    <a:gd name="T27" fmla="*/ 13 h 17"/>
                    <a:gd name="T28" fmla="*/ 0 w 37"/>
                    <a:gd name="T29" fmla="*/ 14 h 17"/>
                    <a:gd name="T30" fmla="*/ 6 w 37"/>
                    <a:gd name="T31" fmla="*/ 12 h 17"/>
                    <a:gd name="T32" fmla="*/ 9 w 37"/>
                    <a:gd name="T33" fmla="*/ 10 h 17"/>
                    <a:gd name="T34" fmla="*/ 13 w 37"/>
                    <a:gd name="T35" fmla="*/ 7 h 17"/>
                    <a:gd name="T36" fmla="*/ 18 w 37"/>
                    <a:gd name="T37" fmla="*/ 3 h 17"/>
                    <a:gd name="T38" fmla="*/ 24 w 37"/>
                    <a:gd name="T39" fmla="*/ 3 h 17"/>
                    <a:gd name="T40" fmla="*/ 30 w 37"/>
                    <a:gd name="T41" fmla="*/ 3 h 17"/>
                    <a:gd name="T42" fmla="*/ 32 w 37"/>
                    <a:gd name="T43" fmla="*/ 0 h 17"/>
                    <a:gd name="T44" fmla="*/ 36 w 37"/>
                    <a:gd name="T45" fmla="*/ 2 h 17"/>
                    <a:gd name="T46" fmla="*/ 34 w 37"/>
                    <a:gd name="T47" fmla="*/ 4 h 17"/>
                    <a:gd name="T48" fmla="*/ 34 w 37"/>
                    <a:gd name="T49" fmla="*/ 7 h 17"/>
                    <a:gd name="T50" fmla="*/ 35 w 37"/>
                    <a:gd name="T51" fmla="*/ 9 h 17"/>
                    <a:gd name="T52" fmla="*/ 31 w 37"/>
                    <a:gd name="T53" fmla="*/ 10 h 17"/>
                    <a:gd name="T54" fmla="*/ 30 w 37"/>
                    <a:gd name="T55" fmla="*/ 12 h 17"/>
                    <a:gd name="T56" fmla="*/ 30 w 37"/>
                    <a:gd name="T57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17">
                      <a:moveTo>
                        <a:pt x="30" y="12"/>
                      </a:moveTo>
                      <a:cubicBezTo>
                        <a:pt x="29" y="13"/>
                        <a:pt x="27" y="13"/>
                        <a:pt x="27" y="13"/>
                      </a:cubicBezTo>
                      <a:cubicBezTo>
                        <a:pt x="24" y="13"/>
                        <a:pt x="25" y="11"/>
                        <a:pt x="26" y="10"/>
                      </a:cubicBezTo>
                      <a:cubicBezTo>
                        <a:pt x="27" y="8"/>
                        <a:pt x="24" y="7"/>
                        <a:pt x="23" y="8"/>
                      </a:cubicBez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22" y="10"/>
                        <a:pt x="21" y="10"/>
                        <a:pt x="21" y="9"/>
                      </a:cubicBezTo>
                      <a:cubicBezTo>
                        <a:pt x="20" y="10"/>
                        <a:pt x="21" y="12"/>
                        <a:pt x="20" y="13"/>
                      </a:cubicBezTo>
                      <a:cubicBezTo>
                        <a:pt x="19" y="15"/>
                        <a:pt x="18" y="13"/>
                        <a:pt x="17" y="14"/>
                      </a:cubicBezTo>
                      <a:cubicBezTo>
                        <a:pt x="16" y="14"/>
                        <a:pt x="17" y="16"/>
                        <a:pt x="16" y="16"/>
                      </a:cubicBezTo>
                      <a:cubicBezTo>
                        <a:pt x="16" y="17"/>
                        <a:pt x="13" y="17"/>
                        <a:pt x="12" y="17"/>
                      </a:cubicBezTo>
                      <a:cubicBezTo>
                        <a:pt x="11" y="16"/>
                        <a:pt x="11" y="14"/>
                        <a:pt x="10" y="15"/>
                      </a:cubicBezTo>
                      <a:cubicBezTo>
                        <a:pt x="8" y="16"/>
                        <a:pt x="7" y="16"/>
                        <a:pt x="5" y="16"/>
                      </a:cubicBezTo>
                      <a:cubicBezTo>
                        <a:pt x="4" y="16"/>
                        <a:pt x="2" y="17"/>
                        <a:pt x="1" y="17"/>
                      </a:cubicBezTo>
                      <a:cubicBezTo>
                        <a:pt x="0" y="17"/>
                        <a:pt x="3" y="14"/>
                        <a:pt x="2" y="13"/>
                      </a:cubicBezTo>
                      <a:cubicBezTo>
                        <a:pt x="2" y="13"/>
                        <a:pt x="1" y="14"/>
                        <a:pt x="0" y="14"/>
                      </a:cubicBezTo>
                      <a:cubicBezTo>
                        <a:pt x="0" y="13"/>
                        <a:pt x="5" y="12"/>
                        <a:pt x="6" y="12"/>
                      </a:cubicBezTo>
                      <a:cubicBezTo>
                        <a:pt x="8" y="12"/>
                        <a:pt x="8" y="11"/>
                        <a:pt x="9" y="10"/>
                      </a:cubicBezTo>
                      <a:cubicBezTo>
                        <a:pt x="11" y="8"/>
                        <a:pt x="12" y="8"/>
                        <a:pt x="13" y="7"/>
                      </a:cubicBezTo>
                      <a:cubicBezTo>
                        <a:pt x="15" y="5"/>
                        <a:pt x="16" y="3"/>
                        <a:pt x="18" y="3"/>
                      </a:cubicBezTo>
                      <a:cubicBezTo>
                        <a:pt x="20" y="2"/>
                        <a:pt x="22" y="2"/>
                        <a:pt x="24" y="3"/>
                      </a:cubicBezTo>
                      <a:cubicBezTo>
                        <a:pt x="26" y="3"/>
                        <a:pt x="29" y="4"/>
                        <a:pt x="30" y="3"/>
                      </a:cubicBezTo>
                      <a:cubicBezTo>
                        <a:pt x="31" y="2"/>
                        <a:pt x="30" y="0"/>
                        <a:pt x="32" y="0"/>
                      </a:cubicBezTo>
                      <a:cubicBezTo>
                        <a:pt x="32" y="0"/>
                        <a:pt x="36" y="1"/>
                        <a:pt x="36" y="2"/>
                      </a:cubicBezTo>
                      <a:cubicBezTo>
                        <a:pt x="37" y="2"/>
                        <a:pt x="34" y="3"/>
                        <a:pt x="34" y="4"/>
                      </a:cubicBezTo>
                      <a:cubicBezTo>
                        <a:pt x="34" y="5"/>
                        <a:pt x="37" y="6"/>
                        <a:pt x="34" y="7"/>
                      </a:cubicBezTo>
                      <a:cubicBezTo>
                        <a:pt x="33" y="8"/>
                        <a:pt x="36" y="9"/>
                        <a:pt x="35" y="9"/>
                      </a:cubicBezTo>
                      <a:cubicBezTo>
                        <a:pt x="33" y="10"/>
                        <a:pt x="32" y="10"/>
                        <a:pt x="31" y="10"/>
                      </a:cubicBezTo>
                      <a:cubicBezTo>
                        <a:pt x="31" y="11"/>
                        <a:pt x="31" y="11"/>
                        <a:pt x="30" y="12"/>
                      </a:cubicBezTo>
                      <a:cubicBezTo>
                        <a:pt x="29" y="13"/>
                        <a:pt x="31" y="11"/>
                        <a:pt x="30" y="12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582">
                  <a:extLst>
                    <a:ext uri="{FF2B5EF4-FFF2-40B4-BE49-F238E27FC236}">
                      <a16:creationId xmlns:a16="http://schemas.microsoft.com/office/drawing/2014/main" id="{CF2218A3-85DF-482A-990A-F90537ABD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9289" y="2779230"/>
                  <a:ext cx="216069" cy="106947"/>
                </a:xfrm>
                <a:custGeom>
                  <a:avLst/>
                  <a:gdLst>
                    <a:gd name="T0" fmla="*/ 7 w 21"/>
                    <a:gd name="T1" fmla="*/ 9 h 10"/>
                    <a:gd name="T2" fmla="*/ 2 w 21"/>
                    <a:gd name="T3" fmla="*/ 4 h 10"/>
                    <a:gd name="T4" fmla="*/ 9 w 21"/>
                    <a:gd name="T5" fmla="*/ 2 h 10"/>
                    <a:gd name="T6" fmla="*/ 17 w 21"/>
                    <a:gd name="T7" fmla="*/ 0 h 10"/>
                    <a:gd name="T8" fmla="*/ 19 w 21"/>
                    <a:gd name="T9" fmla="*/ 2 h 10"/>
                    <a:gd name="T10" fmla="*/ 14 w 21"/>
                    <a:gd name="T11" fmla="*/ 4 h 10"/>
                    <a:gd name="T12" fmla="*/ 15 w 21"/>
                    <a:gd name="T13" fmla="*/ 7 h 10"/>
                    <a:gd name="T14" fmla="*/ 7 w 21"/>
                    <a:gd name="T15" fmla="*/ 9 h 10"/>
                    <a:gd name="T16" fmla="*/ 7 w 21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0">
                      <a:moveTo>
                        <a:pt x="7" y="9"/>
                      </a:moveTo>
                      <a:cubicBezTo>
                        <a:pt x="6" y="9"/>
                        <a:pt x="0" y="6"/>
                        <a:pt x="2" y="4"/>
                      </a:cubicBezTo>
                      <a:cubicBezTo>
                        <a:pt x="4" y="2"/>
                        <a:pt x="7" y="2"/>
                        <a:pt x="9" y="2"/>
                      </a:cubicBezTo>
                      <a:cubicBezTo>
                        <a:pt x="12" y="1"/>
                        <a:pt x="15" y="0"/>
                        <a:pt x="17" y="0"/>
                      </a:cubicBezTo>
                      <a:cubicBezTo>
                        <a:pt x="18" y="0"/>
                        <a:pt x="21" y="1"/>
                        <a:pt x="19" y="2"/>
                      </a:cubicBezTo>
                      <a:cubicBezTo>
                        <a:pt x="18" y="3"/>
                        <a:pt x="15" y="2"/>
                        <a:pt x="14" y="4"/>
                      </a:cubicBezTo>
                      <a:cubicBezTo>
                        <a:pt x="14" y="4"/>
                        <a:pt x="19" y="6"/>
                        <a:pt x="15" y="7"/>
                      </a:cubicBezTo>
                      <a:cubicBezTo>
                        <a:pt x="13" y="8"/>
                        <a:pt x="10" y="10"/>
                        <a:pt x="7" y="9"/>
                      </a:cubicBezTo>
                      <a:cubicBezTo>
                        <a:pt x="5" y="9"/>
                        <a:pt x="9" y="10"/>
                        <a:pt x="7" y="9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584">
                  <a:extLst>
                    <a:ext uri="{FF2B5EF4-FFF2-40B4-BE49-F238E27FC236}">
                      <a16:creationId xmlns:a16="http://schemas.microsoft.com/office/drawing/2014/main" id="{4C041242-F727-4742-A6E4-D258A343B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0199" y="2701782"/>
                  <a:ext cx="216069" cy="77445"/>
                </a:xfrm>
                <a:custGeom>
                  <a:avLst/>
                  <a:gdLst>
                    <a:gd name="T0" fmla="*/ 1 w 21"/>
                    <a:gd name="T1" fmla="*/ 5 h 7"/>
                    <a:gd name="T2" fmla="*/ 4 w 21"/>
                    <a:gd name="T3" fmla="*/ 4 h 7"/>
                    <a:gd name="T4" fmla="*/ 9 w 21"/>
                    <a:gd name="T5" fmla="*/ 1 h 7"/>
                    <a:gd name="T6" fmla="*/ 18 w 21"/>
                    <a:gd name="T7" fmla="*/ 3 h 7"/>
                    <a:gd name="T8" fmla="*/ 11 w 21"/>
                    <a:gd name="T9" fmla="*/ 6 h 7"/>
                    <a:gd name="T10" fmla="*/ 6 w 21"/>
                    <a:gd name="T11" fmla="*/ 6 h 7"/>
                    <a:gd name="T12" fmla="*/ 1 w 21"/>
                    <a:gd name="T13" fmla="*/ 5 h 7"/>
                    <a:gd name="T14" fmla="*/ 1 w 21"/>
                    <a:gd name="T1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7">
                      <a:moveTo>
                        <a:pt x="1" y="5"/>
                      </a:moveTo>
                      <a:cubicBezTo>
                        <a:pt x="0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9" y="1"/>
                      </a:cubicBezTo>
                      <a:cubicBezTo>
                        <a:pt x="12" y="0"/>
                        <a:pt x="15" y="1"/>
                        <a:pt x="18" y="3"/>
                      </a:cubicBezTo>
                      <a:cubicBezTo>
                        <a:pt x="21" y="6"/>
                        <a:pt x="12" y="6"/>
                        <a:pt x="11" y="6"/>
                      </a:cubicBezTo>
                      <a:cubicBezTo>
                        <a:pt x="9" y="6"/>
                        <a:pt x="8" y="7"/>
                        <a:pt x="6" y="6"/>
                      </a:cubicBezTo>
                      <a:cubicBezTo>
                        <a:pt x="4" y="5"/>
                        <a:pt x="2" y="6"/>
                        <a:pt x="1" y="5"/>
                      </a:cubicBezTo>
                      <a:cubicBezTo>
                        <a:pt x="0" y="4"/>
                        <a:pt x="2" y="6"/>
                        <a:pt x="1" y="5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585">
                  <a:extLst>
                    <a:ext uri="{FF2B5EF4-FFF2-40B4-BE49-F238E27FC236}">
                      <a16:creationId xmlns:a16="http://schemas.microsoft.com/office/drawing/2014/main" id="{3A21524E-CEA3-412F-AAC4-5AB2D59B6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2942" y="2930426"/>
                  <a:ext cx="285766" cy="206523"/>
                </a:xfrm>
                <a:custGeom>
                  <a:avLst/>
                  <a:gdLst>
                    <a:gd name="T0" fmla="*/ 22 w 28"/>
                    <a:gd name="T1" fmla="*/ 19 h 19"/>
                    <a:gd name="T2" fmla="*/ 15 w 28"/>
                    <a:gd name="T3" fmla="*/ 19 h 19"/>
                    <a:gd name="T4" fmla="*/ 15 w 28"/>
                    <a:gd name="T5" fmla="*/ 17 h 19"/>
                    <a:gd name="T6" fmla="*/ 12 w 28"/>
                    <a:gd name="T7" fmla="*/ 15 h 19"/>
                    <a:gd name="T8" fmla="*/ 17 w 28"/>
                    <a:gd name="T9" fmla="*/ 13 h 19"/>
                    <a:gd name="T10" fmla="*/ 16 w 28"/>
                    <a:gd name="T11" fmla="*/ 12 h 19"/>
                    <a:gd name="T12" fmla="*/ 9 w 28"/>
                    <a:gd name="T13" fmla="*/ 13 h 19"/>
                    <a:gd name="T14" fmla="*/ 2 w 28"/>
                    <a:gd name="T15" fmla="*/ 13 h 19"/>
                    <a:gd name="T16" fmla="*/ 1 w 28"/>
                    <a:gd name="T17" fmla="*/ 12 h 19"/>
                    <a:gd name="T18" fmla="*/ 7 w 28"/>
                    <a:gd name="T19" fmla="*/ 10 h 19"/>
                    <a:gd name="T20" fmla="*/ 4 w 28"/>
                    <a:gd name="T21" fmla="*/ 8 h 19"/>
                    <a:gd name="T22" fmla="*/ 7 w 28"/>
                    <a:gd name="T23" fmla="*/ 6 h 19"/>
                    <a:gd name="T24" fmla="*/ 3 w 28"/>
                    <a:gd name="T25" fmla="*/ 6 h 19"/>
                    <a:gd name="T26" fmla="*/ 7 w 28"/>
                    <a:gd name="T27" fmla="*/ 4 h 19"/>
                    <a:gd name="T28" fmla="*/ 13 w 28"/>
                    <a:gd name="T29" fmla="*/ 8 h 19"/>
                    <a:gd name="T30" fmla="*/ 16 w 28"/>
                    <a:gd name="T31" fmla="*/ 9 h 19"/>
                    <a:gd name="T32" fmla="*/ 13 w 28"/>
                    <a:gd name="T33" fmla="*/ 7 h 19"/>
                    <a:gd name="T34" fmla="*/ 14 w 28"/>
                    <a:gd name="T35" fmla="*/ 5 h 19"/>
                    <a:gd name="T36" fmla="*/ 11 w 28"/>
                    <a:gd name="T37" fmla="*/ 4 h 19"/>
                    <a:gd name="T38" fmla="*/ 11 w 28"/>
                    <a:gd name="T39" fmla="*/ 2 h 19"/>
                    <a:gd name="T40" fmla="*/ 7 w 28"/>
                    <a:gd name="T41" fmla="*/ 3 h 19"/>
                    <a:gd name="T42" fmla="*/ 13 w 28"/>
                    <a:gd name="T43" fmla="*/ 1 h 19"/>
                    <a:gd name="T44" fmla="*/ 12 w 28"/>
                    <a:gd name="T45" fmla="*/ 2 h 19"/>
                    <a:gd name="T46" fmla="*/ 15 w 28"/>
                    <a:gd name="T47" fmla="*/ 3 h 19"/>
                    <a:gd name="T48" fmla="*/ 21 w 28"/>
                    <a:gd name="T49" fmla="*/ 2 h 19"/>
                    <a:gd name="T50" fmla="*/ 26 w 28"/>
                    <a:gd name="T51" fmla="*/ 8 h 19"/>
                    <a:gd name="T52" fmla="*/ 27 w 28"/>
                    <a:gd name="T53" fmla="*/ 12 h 19"/>
                    <a:gd name="T54" fmla="*/ 26 w 28"/>
                    <a:gd name="T55" fmla="*/ 14 h 19"/>
                    <a:gd name="T56" fmla="*/ 26 w 28"/>
                    <a:gd name="T57" fmla="*/ 17 h 19"/>
                    <a:gd name="T58" fmla="*/ 22 w 28"/>
                    <a:gd name="T5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" h="19">
                      <a:moveTo>
                        <a:pt x="22" y="19"/>
                      </a:moveTo>
                      <a:cubicBezTo>
                        <a:pt x="20" y="19"/>
                        <a:pt x="17" y="19"/>
                        <a:pt x="15" y="19"/>
                      </a:cubicBezTo>
                      <a:cubicBezTo>
                        <a:pt x="12" y="19"/>
                        <a:pt x="15" y="18"/>
                        <a:pt x="15" y="17"/>
                      </a:cubicBezTo>
                      <a:cubicBezTo>
                        <a:pt x="16" y="16"/>
                        <a:pt x="11" y="16"/>
                        <a:pt x="12" y="15"/>
                      </a:cubicBezTo>
                      <a:cubicBezTo>
                        <a:pt x="13" y="14"/>
                        <a:pt x="15" y="13"/>
                        <a:pt x="17" y="13"/>
                      </a:cubicBezTo>
                      <a:cubicBezTo>
                        <a:pt x="18" y="12"/>
                        <a:pt x="17" y="12"/>
                        <a:pt x="16" y="12"/>
                      </a:cubicBezTo>
                      <a:cubicBezTo>
                        <a:pt x="14" y="11"/>
                        <a:pt x="12" y="12"/>
                        <a:pt x="9" y="13"/>
                      </a:cubicBezTo>
                      <a:cubicBezTo>
                        <a:pt x="7" y="13"/>
                        <a:pt x="5" y="13"/>
                        <a:pt x="2" y="13"/>
                      </a:cubicBezTo>
                      <a:cubicBezTo>
                        <a:pt x="2" y="14"/>
                        <a:pt x="0" y="14"/>
                        <a:pt x="1" y="12"/>
                      </a:cubicBezTo>
                      <a:cubicBezTo>
                        <a:pt x="3" y="10"/>
                        <a:pt x="5" y="11"/>
                        <a:pt x="7" y="10"/>
                      </a:cubicBezTo>
                      <a:cubicBezTo>
                        <a:pt x="11" y="9"/>
                        <a:pt x="4" y="9"/>
                        <a:pt x="4" y="8"/>
                      </a:cubicBezTo>
                      <a:cubicBezTo>
                        <a:pt x="3" y="8"/>
                        <a:pt x="7" y="6"/>
                        <a:pt x="7" y="6"/>
                      </a:cubicBezTo>
                      <a:cubicBezTo>
                        <a:pt x="7" y="6"/>
                        <a:pt x="4" y="6"/>
                        <a:pt x="3" y="6"/>
                      </a:cubicBezTo>
                      <a:cubicBezTo>
                        <a:pt x="3" y="5"/>
                        <a:pt x="6" y="4"/>
                        <a:pt x="7" y="4"/>
                      </a:cubicBezTo>
                      <a:cubicBezTo>
                        <a:pt x="9" y="4"/>
                        <a:pt x="11" y="7"/>
                        <a:pt x="13" y="8"/>
                      </a:cubicBezTo>
                      <a:cubicBezTo>
                        <a:pt x="14" y="8"/>
                        <a:pt x="15" y="10"/>
                        <a:pt x="16" y="9"/>
                      </a:cubicBezTo>
                      <a:cubicBezTo>
                        <a:pt x="19" y="7"/>
                        <a:pt x="13" y="7"/>
                        <a:pt x="13" y="7"/>
                      </a:cubicBezTo>
                      <a:cubicBezTo>
                        <a:pt x="14" y="7"/>
                        <a:pt x="18" y="6"/>
                        <a:pt x="14" y="5"/>
                      </a:cubicBezTo>
                      <a:cubicBezTo>
                        <a:pt x="13" y="5"/>
                        <a:pt x="12" y="5"/>
                        <a:pt x="11" y="4"/>
                      </a:cubicBezTo>
                      <a:cubicBezTo>
                        <a:pt x="9" y="3"/>
                        <a:pt x="11" y="3"/>
                        <a:pt x="11" y="2"/>
                      </a:cubicBezTo>
                      <a:cubicBezTo>
                        <a:pt x="10" y="2"/>
                        <a:pt x="7" y="3"/>
                        <a:pt x="7" y="3"/>
                      </a:cubicBezTo>
                      <a:cubicBezTo>
                        <a:pt x="6" y="2"/>
                        <a:pt x="13" y="1"/>
                        <a:pt x="13" y="1"/>
                      </a:cubicBezTo>
                      <a:cubicBezTo>
                        <a:pt x="13" y="1"/>
                        <a:pt x="12" y="2"/>
                        <a:pt x="12" y="2"/>
                      </a:cubicBezTo>
                      <a:cubicBezTo>
                        <a:pt x="11" y="3"/>
                        <a:pt x="14" y="3"/>
                        <a:pt x="15" y="3"/>
                      </a:cubicBezTo>
                      <a:cubicBezTo>
                        <a:pt x="18" y="4"/>
                        <a:pt x="19" y="4"/>
                        <a:pt x="21" y="2"/>
                      </a:cubicBezTo>
                      <a:cubicBezTo>
                        <a:pt x="24" y="0"/>
                        <a:pt x="27" y="6"/>
                        <a:pt x="26" y="8"/>
                      </a:cubicBezTo>
                      <a:cubicBezTo>
                        <a:pt x="26" y="10"/>
                        <a:pt x="26" y="11"/>
                        <a:pt x="27" y="12"/>
                      </a:cubicBezTo>
                      <a:cubicBezTo>
                        <a:pt x="28" y="14"/>
                        <a:pt x="28" y="15"/>
                        <a:pt x="26" y="14"/>
                      </a:cubicBezTo>
                      <a:cubicBezTo>
                        <a:pt x="24" y="12"/>
                        <a:pt x="25" y="16"/>
                        <a:pt x="26" y="17"/>
                      </a:cubicBezTo>
                      <a:cubicBezTo>
                        <a:pt x="27" y="18"/>
                        <a:pt x="23" y="19"/>
                        <a:pt x="22" y="19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592">
                  <a:extLst>
                    <a:ext uri="{FF2B5EF4-FFF2-40B4-BE49-F238E27FC236}">
                      <a16:creationId xmlns:a16="http://schemas.microsoft.com/office/drawing/2014/main" id="{175A8622-D6B2-46F2-A4A7-87AE112D9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149" y="2628024"/>
                  <a:ext cx="365922" cy="206523"/>
                </a:xfrm>
                <a:custGeom>
                  <a:avLst/>
                  <a:gdLst>
                    <a:gd name="T0" fmla="*/ 28 w 36"/>
                    <a:gd name="T1" fmla="*/ 17 h 19"/>
                    <a:gd name="T2" fmla="*/ 27 w 36"/>
                    <a:gd name="T3" fmla="*/ 15 h 19"/>
                    <a:gd name="T4" fmla="*/ 22 w 36"/>
                    <a:gd name="T5" fmla="*/ 13 h 19"/>
                    <a:gd name="T6" fmla="*/ 14 w 36"/>
                    <a:gd name="T7" fmla="*/ 14 h 19"/>
                    <a:gd name="T8" fmla="*/ 18 w 36"/>
                    <a:gd name="T9" fmla="*/ 12 h 19"/>
                    <a:gd name="T10" fmla="*/ 8 w 36"/>
                    <a:gd name="T11" fmla="*/ 12 h 19"/>
                    <a:gd name="T12" fmla="*/ 13 w 36"/>
                    <a:gd name="T13" fmla="*/ 10 h 19"/>
                    <a:gd name="T14" fmla="*/ 12 w 36"/>
                    <a:gd name="T15" fmla="*/ 9 h 19"/>
                    <a:gd name="T16" fmla="*/ 13 w 36"/>
                    <a:gd name="T17" fmla="*/ 8 h 19"/>
                    <a:gd name="T18" fmla="*/ 11 w 36"/>
                    <a:gd name="T19" fmla="*/ 8 h 19"/>
                    <a:gd name="T20" fmla="*/ 10 w 36"/>
                    <a:gd name="T21" fmla="*/ 6 h 19"/>
                    <a:gd name="T22" fmla="*/ 6 w 36"/>
                    <a:gd name="T23" fmla="*/ 6 h 19"/>
                    <a:gd name="T24" fmla="*/ 3 w 36"/>
                    <a:gd name="T25" fmla="*/ 5 h 19"/>
                    <a:gd name="T26" fmla="*/ 9 w 36"/>
                    <a:gd name="T27" fmla="*/ 2 h 19"/>
                    <a:gd name="T28" fmla="*/ 16 w 36"/>
                    <a:gd name="T29" fmla="*/ 1 h 19"/>
                    <a:gd name="T30" fmla="*/ 18 w 36"/>
                    <a:gd name="T31" fmla="*/ 5 h 19"/>
                    <a:gd name="T32" fmla="*/ 22 w 36"/>
                    <a:gd name="T33" fmla="*/ 4 h 19"/>
                    <a:gd name="T34" fmla="*/ 25 w 36"/>
                    <a:gd name="T35" fmla="*/ 7 h 19"/>
                    <a:gd name="T36" fmla="*/ 30 w 36"/>
                    <a:gd name="T37" fmla="*/ 7 h 19"/>
                    <a:gd name="T38" fmla="*/ 33 w 36"/>
                    <a:gd name="T39" fmla="*/ 12 h 19"/>
                    <a:gd name="T40" fmla="*/ 34 w 36"/>
                    <a:gd name="T41" fmla="*/ 16 h 19"/>
                    <a:gd name="T42" fmla="*/ 28 w 36"/>
                    <a:gd name="T43" fmla="*/ 17 h 19"/>
                    <a:gd name="T44" fmla="*/ 28 w 36"/>
                    <a:gd name="T4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" h="19">
                      <a:moveTo>
                        <a:pt x="28" y="17"/>
                      </a:moveTo>
                      <a:cubicBezTo>
                        <a:pt x="27" y="17"/>
                        <a:pt x="27" y="16"/>
                        <a:pt x="27" y="15"/>
                      </a:cubicBezTo>
                      <a:cubicBezTo>
                        <a:pt x="26" y="14"/>
                        <a:pt x="23" y="13"/>
                        <a:pt x="22" y="13"/>
                      </a:cubicBezTo>
                      <a:cubicBezTo>
                        <a:pt x="21" y="13"/>
                        <a:pt x="14" y="15"/>
                        <a:pt x="14" y="14"/>
                      </a:cubicBezTo>
                      <a:cubicBezTo>
                        <a:pt x="14" y="14"/>
                        <a:pt x="18" y="12"/>
                        <a:pt x="18" y="12"/>
                      </a:cubicBezTo>
                      <a:cubicBezTo>
                        <a:pt x="15" y="11"/>
                        <a:pt x="11" y="14"/>
                        <a:pt x="8" y="12"/>
                      </a:cubicBezTo>
                      <a:cubicBezTo>
                        <a:pt x="2" y="9"/>
                        <a:pt x="13" y="10"/>
                        <a:pt x="13" y="10"/>
                      </a:cubicBezTo>
                      <a:cubicBezTo>
                        <a:pt x="13" y="10"/>
                        <a:pt x="12" y="9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7"/>
                        <a:pt x="11" y="8"/>
                        <a:pt x="11" y="8"/>
                      </a:cubicBezTo>
                      <a:cubicBezTo>
                        <a:pt x="10" y="7"/>
                        <a:pt x="12" y="6"/>
                        <a:pt x="10" y="6"/>
                      </a:cubicBezTo>
                      <a:cubicBezTo>
                        <a:pt x="9" y="6"/>
                        <a:pt x="7" y="7"/>
                        <a:pt x="6" y="6"/>
                      </a:cubicBezTo>
                      <a:cubicBezTo>
                        <a:pt x="6" y="5"/>
                        <a:pt x="4" y="6"/>
                        <a:pt x="3" y="5"/>
                      </a:cubicBezTo>
                      <a:cubicBezTo>
                        <a:pt x="0" y="0"/>
                        <a:pt x="7" y="2"/>
                        <a:pt x="9" y="2"/>
                      </a:cubicBezTo>
                      <a:cubicBezTo>
                        <a:pt x="11" y="1"/>
                        <a:pt x="14" y="0"/>
                        <a:pt x="16" y="1"/>
                      </a:cubicBezTo>
                      <a:cubicBezTo>
                        <a:pt x="19" y="2"/>
                        <a:pt x="14" y="7"/>
                        <a:pt x="18" y="5"/>
                      </a:cubicBezTo>
                      <a:cubicBezTo>
                        <a:pt x="19" y="5"/>
                        <a:pt x="21" y="3"/>
                        <a:pt x="22" y="4"/>
                      </a:cubicBezTo>
                      <a:cubicBezTo>
                        <a:pt x="23" y="5"/>
                        <a:pt x="24" y="7"/>
                        <a:pt x="25" y="7"/>
                      </a:cubicBezTo>
                      <a:cubicBezTo>
                        <a:pt x="26" y="7"/>
                        <a:pt x="29" y="6"/>
                        <a:pt x="30" y="7"/>
                      </a:cubicBezTo>
                      <a:cubicBezTo>
                        <a:pt x="32" y="8"/>
                        <a:pt x="32" y="11"/>
                        <a:pt x="33" y="12"/>
                      </a:cubicBezTo>
                      <a:cubicBezTo>
                        <a:pt x="34" y="14"/>
                        <a:pt x="36" y="15"/>
                        <a:pt x="34" y="16"/>
                      </a:cubicBezTo>
                      <a:cubicBezTo>
                        <a:pt x="33" y="18"/>
                        <a:pt x="30" y="18"/>
                        <a:pt x="28" y="17"/>
                      </a:cubicBezTo>
                      <a:cubicBezTo>
                        <a:pt x="27" y="16"/>
                        <a:pt x="31" y="19"/>
                        <a:pt x="28" y="1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593">
                  <a:extLst>
                    <a:ext uri="{FF2B5EF4-FFF2-40B4-BE49-F238E27FC236}">
                      <a16:creationId xmlns:a16="http://schemas.microsoft.com/office/drawing/2014/main" id="{9F24D319-425E-48CB-9E7C-9425D1211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4916" y="2528452"/>
                  <a:ext cx="111517" cy="55320"/>
                </a:xfrm>
                <a:custGeom>
                  <a:avLst/>
                  <a:gdLst>
                    <a:gd name="T0" fmla="*/ 8 w 11"/>
                    <a:gd name="T1" fmla="*/ 5 h 5"/>
                    <a:gd name="T2" fmla="*/ 4 w 11"/>
                    <a:gd name="T3" fmla="*/ 4 h 5"/>
                    <a:gd name="T4" fmla="*/ 2 w 11"/>
                    <a:gd name="T5" fmla="*/ 3 h 5"/>
                    <a:gd name="T6" fmla="*/ 7 w 11"/>
                    <a:gd name="T7" fmla="*/ 2 h 5"/>
                    <a:gd name="T8" fmla="*/ 8 w 1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8" y="5"/>
                      </a:moveTo>
                      <a:cubicBezTo>
                        <a:pt x="6" y="5"/>
                        <a:pt x="6" y="4"/>
                        <a:pt x="4" y="4"/>
                      </a:cubicBezTo>
                      <a:cubicBezTo>
                        <a:pt x="4" y="4"/>
                        <a:pt x="0" y="4"/>
                        <a:pt x="2" y="3"/>
                      </a:cubicBezTo>
                      <a:cubicBezTo>
                        <a:pt x="3" y="1"/>
                        <a:pt x="6" y="0"/>
                        <a:pt x="7" y="2"/>
                      </a:cubicBezTo>
                      <a:cubicBezTo>
                        <a:pt x="9" y="3"/>
                        <a:pt x="11" y="5"/>
                        <a:pt x="8" y="5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594">
                  <a:extLst>
                    <a:ext uri="{FF2B5EF4-FFF2-40B4-BE49-F238E27FC236}">
                      <a16:creationId xmlns:a16="http://schemas.microsoft.com/office/drawing/2014/main" id="{440A0CD8-8B01-4B7B-9379-6EF0A0330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5526" y="2701782"/>
                  <a:ext cx="205612" cy="121701"/>
                </a:xfrm>
                <a:custGeom>
                  <a:avLst/>
                  <a:gdLst>
                    <a:gd name="T0" fmla="*/ 8 w 20"/>
                    <a:gd name="T1" fmla="*/ 7 h 11"/>
                    <a:gd name="T2" fmla="*/ 3 w 20"/>
                    <a:gd name="T3" fmla="*/ 5 h 11"/>
                    <a:gd name="T4" fmla="*/ 4 w 20"/>
                    <a:gd name="T5" fmla="*/ 3 h 11"/>
                    <a:gd name="T6" fmla="*/ 1 w 20"/>
                    <a:gd name="T7" fmla="*/ 1 h 11"/>
                    <a:gd name="T8" fmla="*/ 6 w 20"/>
                    <a:gd name="T9" fmla="*/ 1 h 11"/>
                    <a:gd name="T10" fmla="*/ 12 w 20"/>
                    <a:gd name="T11" fmla="*/ 3 h 11"/>
                    <a:gd name="T12" fmla="*/ 16 w 20"/>
                    <a:gd name="T13" fmla="*/ 3 h 11"/>
                    <a:gd name="T14" fmla="*/ 19 w 20"/>
                    <a:gd name="T15" fmla="*/ 4 h 11"/>
                    <a:gd name="T16" fmla="*/ 18 w 20"/>
                    <a:gd name="T17" fmla="*/ 8 h 11"/>
                    <a:gd name="T18" fmla="*/ 15 w 20"/>
                    <a:gd name="T19" fmla="*/ 10 h 11"/>
                    <a:gd name="T20" fmla="*/ 9 w 20"/>
                    <a:gd name="T21" fmla="*/ 11 h 11"/>
                    <a:gd name="T22" fmla="*/ 4 w 20"/>
                    <a:gd name="T23" fmla="*/ 8 h 11"/>
                    <a:gd name="T24" fmla="*/ 8 w 20"/>
                    <a:gd name="T25" fmla="*/ 7 h 11"/>
                    <a:gd name="T26" fmla="*/ 8 w 20"/>
                    <a:gd name="T2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11">
                      <a:moveTo>
                        <a:pt x="8" y="7"/>
                      </a:moveTo>
                      <a:cubicBezTo>
                        <a:pt x="6" y="7"/>
                        <a:pt x="4" y="6"/>
                        <a:pt x="3" y="5"/>
                      </a:cubicBezTo>
                      <a:cubicBezTo>
                        <a:pt x="0" y="4"/>
                        <a:pt x="4" y="3"/>
                        <a:pt x="4" y="3"/>
                      </a:cubicBezTo>
                      <a:cubicBezTo>
                        <a:pt x="4" y="2"/>
                        <a:pt x="2" y="1"/>
                        <a:pt x="1" y="1"/>
                      </a:cubicBezTo>
                      <a:cubicBezTo>
                        <a:pt x="1" y="0"/>
                        <a:pt x="6" y="1"/>
                        <a:pt x="6" y="1"/>
                      </a:cubicBezTo>
                      <a:cubicBezTo>
                        <a:pt x="8" y="1"/>
                        <a:pt x="10" y="2"/>
                        <a:pt x="12" y="3"/>
                      </a:cubicBezTo>
                      <a:cubicBezTo>
                        <a:pt x="14" y="3"/>
                        <a:pt x="15" y="3"/>
                        <a:pt x="16" y="3"/>
                      </a:cubicBezTo>
                      <a:cubicBezTo>
                        <a:pt x="17" y="3"/>
                        <a:pt x="20" y="4"/>
                        <a:pt x="19" y="4"/>
                      </a:cubicBezTo>
                      <a:cubicBezTo>
                        <a:pt x="17" y="6"/>
                        <a:pt x="16" y="5"/>
                        <a:pt x="18" y="8"/>
                      </a:cubicBezTo>
                      <a:cubicBezTo>
                        <a:pt x="19" y="9"/>
                        <a:pt x="16" y="9"/>
                        <a:pt x="15" y="10"/>
                      </a:cubicBezTo>
                      <a:cubicBezTo>
                        <a:pt x="13" y="10"/>
                        <a:pt x="11" y="11"/>
                        <a:pt x="9" y="11"/>
                      </a:cubicBezTo>
                      <a:cubicBezTo>
                        <a:pt x="8" y="10"/>
                        <a:pt x="4" y="9"/>
                        <a:pt x="4" y="8"/>
                      </a:cubicBezTo>
                      <a:cubicBezTo>
                        <a:pt x="4" y="8"/>
                        <a:pt x="10" y="7"/>
                        <a:pt x="8" y="7"/>
                      </a:cubicBezTo>
                      <a:cubicBezTo>
                        <a:pt x="5" y="6"/>
                        <a:pt x="10" y="7"/>
                        <a:pt x="8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596">
                  <a:extLst>
                    <a:ext uri="{FF2B5EF4-FFF2-40B4-BE49-F238E27FC236}">
                      <a16:creationId xmlns:a16="http://schemas.microsoft.com/office/drawing/2014/main" id="{3605A49A-66FE-4569-B032-A1BBCA687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0078" y="3059504"/>
                  <a:ext cx="170762" cy="121701"/>
                </a:xfrm>
                <a:custGeom>
                  <a:avLst/>
                  <a:gdLst>
                    <a:gd name="T0" fmla="*/ 7 w 17"/>
                    <a:gd name="T1" fmla="*/ 1 h 11"/>
                    <a:gd name="T2" fmla="*/ 1 w 17"/>
                    <a:gd name="T3" fmla="*/ 6 h 11"/>
                    <a:gd name="T4" fmla="*/ 10 w 17"/>
                    <a:gd name="T5" fmla="*/ 10 h 11"/>
                    <a:gd name="T6" fmla="*/ 15 w 17"/>
                    <a:gd name="T7" fmla="*/ 10 h 11"/>
                    <a:gd name="T8" fmla="*/ 15 w 17"/>
                    <a:gd name="T9" fmla="*/ 8 h 11"/>
                    <a:gd name="T10" fmla="*/ 16 w 17"/>
                    <a:gd name="T11" fmla="*/ 6 h 11"/>
                    <a:gd name="T12" fmla="*/ 7 w 17"/>
                    <a:gd name="T13" fmla="*/ 1 h 11"/>
                    <a:gd name="T14" fmla="*/ 7 w 17"/>
                    <a:gd name="T1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1">
                      <a:moveTo>
                        <a:pt x="7" y="1"/>
                      </a:moveTo>
                      <a:cubicBezTo>
                        <a:pt x="5" y="0"/>
                        <a:pt x="2" y="4"/>
                        <a:pt x="1" y="6"/>
                      </a:cubicBezTo>
                      <a:cubicBezTo>
                        <a:pt x="0" y="8"/>
                        <a:pt x="8" y="10"/>
                        <a:pt x="10" y="10"/>
                      </a:cubicBezTo>
                      <a:cubicBezTo>
                        <a:pt x="11" y="11"/>
                        <a:pt x="14" y="11"/>
                        <a:pt x="15" y="10"/>
                      </a:cubicBezTo>
                      <a:cubicBezTo>
                        <a:pt x="16" y="10"/>
                        <a:pt x="15" y="9"/>
                        <a:pt x="15" y="8"/>
                      </a:cubicBezTo>
                      <a:cubicBezTo>
                        <a:pt x="15" y="7"/>
                        <a:pt x="15" y="6"/>
                        <a:pt x="16" y="6"/>
                      </a:cubicBezTo>
                      <a:cubicBezTo>
                        <a:pt x="17" y="4"/>
                        <a:pt x="9" y="1"/>
                        <a:pt x="7" y="1"/>
                      </a:cubicBezTo>
                      <a:cubicBezTo>
                        <a:pt x="5" y="0"/>
                        <a:pt x="8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600">
                  <a:extLst>
                    <a:ext uri="{FF2B5EF4-FFF2-40B4-BE49-F238E27FC236}">
                      <a16:creationId xmlns:a16="http://schemas.microsoft.com/office/drawing/2014/main" id="{0D3ABFAB-C8BE-4364-9869-B0BCABEDD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9165" y="2897239"/>
                  <a:ext cx="909578" cy="295030"/>
                </a:xfrm>
                <a:custGeom>
                  <a:avLst/>
                  <a:gdLst>
                    <a:gd name="T0" fmla="*/ 17 w 89"/>
                    <a:gd name="T1" fmla="*/ 7 h 27"/>
                    <a:gd name="T2" fmla="*/ 19 w 89"/>
                    <a:gd name="T3" fmla="*/ 4 h 27"/>
                    <a:gd name="T4" fmla="*/ 15 w 89"/>
                    <a:gd name="T5" fmla="*/ 2 h 27"/>
                    <a:gd name="T6" fmla="*/ 12 w 89"/>
                    <a:gd name="T7" fmla="*/ 2 h 27"/>
                    <a:gd name="T8" fmla="*/ 4 w 89"/>
                    <a:gd name="T9" fmla="*/ 1 h 27"/>
                    <a:gd name="T10" fmla="*/ 4 w 89"/>
                    <a:gd name="T11" fmla="*/ 3 h 27"/>
                    <a:gd name="T12" fmla="*/ 0 w 89"/>
                    <a:gd name="T13" fmla="*/ 4 h 27"/>
                    <a:gd name="T14" fmla="*/ 5 w 89"/>
                    <a:gd name="T15" fmla="*/ 5 h 27"/>
                    <a:gd name="T16" fmla="*/ 7 w 89"/>
                    <a:gd name="T17" fmla="*/ 6 h 27"/>
                    <a:gd name="T18" fmla="*/ 6 w 89"/>
                    <a:gd name="T19" fmla="*/ 7 h 27"/>
                    <a:gd name="T20" fmla="*/ 24 w 89"/>
                    <a:gd name="T21" fmla="*/ 13 h 27"/>
                    <a:gd name="T22" fmla="*/ 25 w 89"/>
                    <a:gd name="T23" fmla="*/ 16 h 27"/>
                    <a:gd name="T24" fmla="*/ 24 w 89"/>
                    <a:gd name="T25" fmla="*/ 21 h 27"/>
                    <a:gd name="T26" fmla="*/ 27 w 89"/>
                    <a:gd name="T27" fmla="*/ 25 h 27"/>
                    <a:gd name="T28" fmla="*/ 30 w 89"/>
                    <a:gd name="T29" fmla="*/ 24 h 27"/>
                    <a:gd name="T30" fmla="*/ 33 w 89"/>
                    <a:gd name="T31" fmla="*/ 26 h 27"/>
                    <a:gd name="T32" fmla="*/ 38 w 89"/>
                    <a:gd name="T33" fmla="*/ 26 h 27"/>
                    <a:gd name="T34" fmla="*/ 42 w 89"/>
                    <a:gd name="T35" fmla="*/ 23 h 27"/>
                    <a:gd name="T36" fmla="*/ 45 w 89"/>
                    <a:gd name="T37" fmla="*/ 26 h 27"/>
                    <a:gd name="T38" fmla="*/ 52 w 89"/>
                    <a:gd name="T39" fmla="*/ 27 h 27"/>
                    <a:gd name="T40" fmla="*/ 62 w 89"/>
                    <a:gd name="T41" fmla="*/ 27 h 27"/>
                    <a:gd name="T42" fmla="*/ 65 w 89"/>
                    <a:gd name="T43" fmla="*/ 27 h 27"/>
                    <a:gd name="T44" fmla="*/ 67 w 89"/>
                    <a:gd name="T45" fmla="*/ 24 h 27"/>
                    <a:gd name="T46" fmla="*/ 70 w 89"/>
                    <a:gd name="T47" fmla="*/ 25 h 27"/>
                    <a:gd name="T48" fmla="*/ 76 w 89"/>
                    <a:gd name="T49" fmla="*/ 27 h 27"/>
                    <a:gd name="T50" fmla="*/ 82 w 89"/>
                    <a:gd name="T51" fmla="*/ 26 h 27"/>
                    <a:gd name="T52" fmla="*/ 85 w 89"/>
                    <a:gd name="T53" fmla="*/ 24 h 27"/>
                    <a:gd name="T54" fmla="*/ 85 w 89"/>
                    <a:gd name="T55" fmla="*/ 22 h 27"/>
                    <a:gd name="T56" fmla="*/ 82 w 89"/>
                    <a:gd name="T57" fmla="*/ 22 h 27"/>
                    <a:gd name="T58" fmla="*/ 85 w 89"/>
                    <a:gd name="T59" fmla="*/ 17 h 27"/>
                    <a:gd name="T60" fmla="*/ 80 w 89"/>
                    <a:gd name="T61" fmla="*/ 16 h 27"/>
                    <a:gd name="T62" fmla="*/ 78 w 89"/>
                    <a:gd name="T63" fmla="*/ 14 h 27"/>
                    <a:gd name="T64" fmla="*/ 70 w 89"/>
                    <a:gd name="T65" fmla="*/ 14 h 27"/>
                    <a:gd name="T66" fmla="*/ 65 w 89"/>
                    <a:gd name="T67" fmla="*/ 14 h 27"/>
                    <a:gd name="T68" fmla="*/ 55 w 89"/>
                    <a:gd name="T69" fmla="*/ 17 h 27"/>
                    <a:gd name="T70" fmla="*/ 56 w 89"/>
                    <a:gd name="T71" fmla="*/ 18 h 27"/>
                    <a:gd name="T72" fmla="*/ 52 w 89"/>
                    <a:gd name="T73" fmla="*/ 18 h 27"/>
                    <a:gd name="T74" fmla="*/ 49 w 89"/>
                    <a:gd name="T75" fmla="*/ 16 h 27"/>
                    <a:gd name="T76" fmla="*/ 46 w 89"/>
                    <a:gd name="T77" fmla="*/ 17 h 27"/>
                    <a:gd name="T78" fmla="*/ 42 w 89"/>
                    <a:gd name="T79" fmla="*/ 16 h 27"/>
                    <a:gd name="T80" fmla="*/ 41 w 89"/>
                    <a:gd name="T81" fmla="*/ 18 h 27"/>
                    <a:gd name="T82" fmla="*/ 38 w 89"/>
                    <a:gd name="T83" fmla="*/ 16 h 27"/>
                    <a:gd name="T84" fmla="*/ 39 w 89"/>
                    <a:gd name="T85" fmla="*/ 14 h 27"/>
                    <a:gd name="T86" fmla="*/ 34 w 89"/>
                    <a:gd name="T87" fmla="*/ 12 h 27"/>
                    <a:gd name="T88" fmla="*/ 30 w 89"/>
                    <a:gd name="T89" fmla="*/ 13 h 27"/>
                    <a:gd name="T90" fmla="*/ 32 w 89"/>
                    <a:gd name="T91" fmla="*/ 12 h 27"/>
                    <a:gd name="T92" fmla="*/ 28 w 89"/>
                    <a:gd name="T93" fmla="*/ 9 h 27"/>
                    <a:gd name="T94" fmla="*/ 38 w 89"/>
                    <a:gd name="T95" fmla="*/ 10 h 27"/>
                    <a:gd name="T96" fmla="*/ 33 w 89"/>
                    <a:gd name="T97" fmla="*/ 7 h 27"/>
                    <a:gd name="T98" fmla="*/ 28 w 89"/>
                    <a:gd name="T99" fmla="*/ 7 h 27"/>
                    <a:gd name="T100" fmla="*/ 32 w 89"/>
                    <a:gd name="T101" fmla="*/ 6 h 27"/>
                    <a:gd name="T102" fmla="*/ 27 w 89"/>
                    <a:gd name="T103" fmla="*/ 5 h 27"/>
                    <a:gd name="T104" fmla="*/ 17 w 89"/>
                    <a:gd name="T105" fmla="*/ 7 h 27"/>
                    <a:gd name="T106" fmla="*/ 17 w 89"/>
                    <a:gd name="T107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9" h="27">
                      <a:moveTo>
                        <a:pt x="17" y="7"/>
                      </a:moveTo>
                      <a:cubicBezTo>
                        <a:pt x="18" y="7"/>
                        <a:pt x="20" y="5"/>
                        <a:pt x="19" y="4"/>
                      </a:cubicBezTo>
                      <a:cubicBezTo>
                        <a:pt x="18" y="3"/>
                        <a:pt x="16" y="2"/>
                        <a:pt x="15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9" y="1"/>
                        <a:pt x="7" y="0"/>
                        <a:pt x="4" y="1"/>
                      </a:cubicBezTo>
                      <a:cubicBezTo>
                        <a:pt x="0" y="2"/>
                        <a:pt x="3" y="2"/>
                        <a:pt x="4" y="3"/>
                      </a:cubicBezTo>
                      <a:cubicBezTo>
                        <a:pt x="4" y="3"/>
                        <a:pt x="0" y="3"/>
                        <a:pt x="0" y="4"/>
                      </a:cubicBezTo>
                      <a:cubicBezTo>
                        <a:pt x="0" y="5"/>
                        <a:pt x="4" y="5"/>
                        <a:pt x="5" y="5"/>
                      </a:cubicBezTo>
                      <a:cubicBezTo>
                        <a:pt x="5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12" y="11"/>
                        <a:pt x="21" y="5"/>
                        <a:pt x="24" y="13"/>
                      </a:cubicBezTo>
                      <a:cubicBezTo>
                        <a:pt x="24" y="14"/>
                        <a:pt x="26" y="15"/>
                        <a:pt x="25" y="16"/>
                      </a:cubicBezTo>
                      <a:cubicBezTo>
                        <a:pt x="24" y="18"/>
                        <a:pt x="23" y="19"/>
                        <a:pt x="24" y="21"/>
                      </a:cubicBezTo>
                      <a:cubicBezTo>
                        <a:pt x="24" y="21"/>
                        <a:pt x="26" y="25"/>
                        <a:pt x="27" y="25"/>
                      </a:cubicBezTo>
                      <a:cubicBezTo>
                        <a:pt x="28" y="26"/>
                        <a:pt x="30" y="23"/>
                        <a:pt x="30" y="24"/>
                      </a:cubicBezTo>
                      <a:cubicBezTo>
                        <a:pt x="31" y="24"/>
                        <a:pt x="32" y="26"/>
                        <a:pt x="33" y="26"/>
                      </a:cubicBezTo>
                      <a:cubicBezTo>
                        <a:pt x="35" y="27"/>
                        <a:pt x="37" y="26"/>
                        <a:pt x="38" y="26"/>
                      </a:cubicBezTo>
                      <a:cubicBezTo>
                        <a:pt x="39" y="25"/>
                        <a:pt x="41" y="23"/>
                        <a:pt x="42" y="23"/>
                      </a:cubicBezTo>
                      <a:cubicBezTo>
                        <a:pt x="42" y="23"/>
                        <a:pt x="44" y="26"/>
                        <a:pt x="45" y="26"/>
                      </a:cubicBezTo>
                      <a:cubicBezTo>
                        <a:pt x="47" y="27"/>
                        <a:pt x="50" y="27"/>
                        <a:pt x="52" y="27"/>
                      </a:cubicBezTo>
                      <a:cubicBezTo>
                        <a:pt x="56" y="27"/>
                        <a:pt x="59" y="27"/>
                        <a:pt x="62" y="27"/>
                      </a:cubicBezTo>
                      <a:cubicBezTo>
                        <a:pt x="63" y="27"/>
                        <a:pt x="64" y="27"/>
                        <a:pt x="65" y="27"/>
                      </a:cubicBezTo>
                      <a:cubicBezTo>
                        <a:pt x="67" y="26"/>
                        <a:pt x="66" y="24"/>
                        <a:pt x="67" y="24"/>
                      </a:cubicBezTo>
                      <a:cubicBezTo>
                        <a:pt x="68" y="23"/>
                        <a:pt x="69" y="24"/>
                        <a:pt x="70" y="25"/>
                      </a:cubicBezTo>
                      <a:cubicBezTo>
                        <a:pt x="71" y="26"/>
                        <a:pt x="74" y="27"/>
                        <a:pt x="76" y="27"/>
                      </a:cubicBezTo>
                      <a:cubicBezTo>
                        <a:pt x="78" y="27"/>
                        <a:pt x="80" y="27"/>
                        <a:pt x="82" y="26"/>
                      </a:cubicBezTo>
                      <a:cubicBezTo>
                        <a:pt x="84" y="26"/>
                        <a:pt x="83" y="24"/>
                        <a:pt x="85" y="24"/>
                      </a:cubicBezTo>
                      <a:cubicBezTo>
                        <a:pt x="86" y="24"/>
                        <a:pt x="87" y="21"/>
                        <a:pt x="85" y="22"/>
                      </a:cubicBezTo>
                      <a:cubicBezTo>
                        <a:pt x="85" y="22"/>
                        <a:pt x="83" y="22"/>
                        <a:pt x="82" y="22"/>
                      </a:cubicBezTo>
                      <a:cubicBezTo>
                        <a:pt x="82" y="22"/>
                        <a:pt x="89" y="18"/>
                        <a:pt x="85" y="17"/>
                      </a:cubicBezTo>
                      <a:cubicBezTo>
                        <a:pt x="84" y="17"/>
                        <a:pt x="82" y="16"/>
                        <a:pt x="80" y="16"/>
                      </a:cubicBezTo>
                      <a:cubicBezTo>
                        <a:pt x="78" y="16"/>
                        <a:pt x="80" y="14"/>
                        <a:pt x="78" y="14"/>
                      </a:cubicBezTo>
                      <a:cubicBezTo>
                        <a:pt x="75" y="14"/>
                        <a:pt x="73" y="14"/>
                        <a:pt x="70" y="14"/>
                      </a:cubicBezTo>
                      <a:cubicBezTo>
                        <a:pt x="68" y="14"/>
                        <a:pt x="67" y="13"/>
                        <a:pt x="65" y="14"/>
                      </a:cubicBezTo>
                      <a:cubicBezTo>
                        <a:pt x="64" y="14"/>
                        <a:pt x="55" y="16"/>
                        <a:pt x="55" y="17"/>
                      </a:cubicBezTo>
                      <a:cubicBezTo>
                        <a:pt x="55" y="17"/>
                        <a:pt x="56" y="17"/>
                        <a:pt x="56" y="18"/>
                      </a:cubicBezTo>
                      <a:cubicBezTo>
                        <a:pt x="56" y="18"/>
                        <a:pt x="53" y="18"/>
                        <a:pt x="52" y="18"/>
                      </a:cubicBezTo>
                      <a:cubicBezTo>
                        <a:pt x="51" y="18"/>
                        <a:pt x="50" y="17"/>
                        <a:pt x="49" y="16"/>
                      </a:cubicBezTo>
                      <a:cubicBezTo>
                        <a:pt x="48" y="16"/>
                        <a:pt x="47" y="17"/>
                        <a:pt x="46" y="17"/>
                      </a:cubicBezTo>
                      <a:cubicBezTo>
                        <a:pt x="45" y="17"/>
                        <a:pt x="43" y="16"/>
                        <a:pt x="42" y="16"/>
                      </a:cubicBezTo>
                      <a:cubicBezTo>
                        <a:pt x="41" y="16"/>
                        <a:pt x="42" y="18"/>
                        <a:pt x="41" y="18"/>
                      </a:cubicBezTo>
                      <a:cubicBezTo>
                        <a:pt x="40" y="18"/>
                        <a:pt x="39" y="16"/>
                        <a:pt x="38" y="16"/>
                      </a:cubicBezTo>
                      <a:cubicBezTo>
                        <a:pt x="35" y="16"/>
                        <a:pt x="39" y="15"/>
                        <a:pt x="39" y="14"/>
                      </a:cubicBezTo>
                      <a:cubicBezTo>
                        <a:pt x="39" y="13"/>
                        <a:pt x="35" y="12"/>
                        <a:pt x="34" y="12"/>
                      </a:cubicBezTo>
                      <a:cubicBezTo>
                        <a:pt x="34" y="12"/>
                        <a:pt x="30" y="13"/>
                        <a:pt x="30" y="13"/>
                      </a:cubicBezTo>
                      <a:cubicBezTo>
                        <a:pt x="30" y="12"/>
                        <a:pt x="32" y="12"/>
                        <a:pt x="32" y="12"/>
                      </a:cubicBezTo>
                      <a:cubicBezTo>
                        <a:pt x="32" y="11"/>
                        <a:pt x="27" y="10"/>
                        <a:pt x="28" y="9"/>
                      </a:cubicBezTo>
                      <a:cubicBezTo>
                        <a:pt x="28" y="9"/>
                        <a:pt x="38" y="10"/>
                        <a:pt x="38" y="10"/>
                      </a:cubicBezTo>
                      <a:cubicBezTo>
                        <a:pt x="38" y="9"/>
                        <a:pt x="34" y="8"/>
                        <a:pt x="33" y="7"/>
                      </a:cubicBezTo>
                      <a:cubicBezTo>
                        <a:pt x="32" y="7"/>
                        <a:pt x="30" y="7"/>
                        <a:pt x="28" y="7"/>
                      </a:cubicBezTo>
                      <a:cubicBezTo>
                        <a:pt x="29" y="7"/>
                        <a:pt x="31" y="7"/>
                        <a:pt x="32" y="6"/>
                      </a:cubicBezTo>
                      <a:cubicBezTo>
                        <a:pt x="32" y="5"/>
                        <a:pt x="27" y="5"/>
                        <a:pt x="27" y="5"/>
                      </a:cubicBezTo>
                      <a:cubicBezTo>
                        <a:pt x="23" y="5"/>
                        <a:pt x="21" y="6"/>
                        <a:pt x="17" y="7"/>
                      </a:cubicBezTo>
                      <a:cubicBezTo>
                        <a:pt x="17" y="7"/>
                        <a:pt x="18" y="7"/>
                        <a:pt x="17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601">
                  <a:extLst>
                    <a:ext uri="{FF2B5EF4-FFF2-40B4-BE49-F238E27FC236}">
                      <a16:creationId xmlns:a16="http://schemas.microsoft.com/office/drawing/2014/main" id="{261624BA-6725-46B4-8E0D-ED3DC2FB1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0078" y="2388314"/>
                  <a:ext cx="602900" cy="401977"/>
                </a:xfrm>
                <a:custGeom>
                  <a:avLst/>
                  <a:gdLst>
                    <a:gd name="T0" fmla="*/ 55 w 59"/>
                    <a:gd name="T1" fmla="*/ 21 h 37"/>
                    <a:gd name="T2" fmla="*/ 46 w 59"/>
                    <a:gd name="T3" fmla="*/ 20 h 37"/>
                    <a:gd name="T4" fmla="*/ 46 w 59"/>
                    <a:gd name="T5" fmla="*/ 18 h 37"/>
                    <a:gd name="T6" fmla="*/ 44 w 59"/>
                    <a:gd name="T7" fmla="*/ 15 h 37"/>
                    <a:gd name="T8" fmla="*/ 44 w 59"/>
                    <a:gd name="T9" fmla="*/ 11 h 37"/>
                    <a:gd name="T10" fmla="*/ 43 w 59"/>
                    <a:gd name="T11" fmla="*/ 15 h 37"/>
                    <a:gd name="T12" fmla="*/ 35 w 59"/>
                    <a:gd name="T13" fmla="*/ 10 h 37"/>
                    <a:gd name="T14" fmla="*/ 24 w 59"/>
                    <a:gd name="T15" fmla="*/ 2 h 37"/>
                    <a:gd name="T16" fmla="*/ 12 w 59"/>
                    <a:gd name="T17" fmla="*/ 1 h 37"/>
                    <a:gd name="T18" fmla="*/ 12 w 59"/>
                    <a:gd name="T19" fmla="*/ 3 h 37"/>
                    <a:gd name="T20" fmla="*/ 6 w 59"/>
                    <a:gd name="T21" fmla="*/ 5 h 37"/>
                    <a:gd name="T22" fmla="*/ 11 w 59"/>
                    <a:gd name="T23" fmla="*/ 9 h 37"/>
                    <a:gd name="T24" fmla="*/ 6 w 59"/>
                    <a:gd name="T25" fmla="*/ 9 h 37"/>
                    <a:gd name="T26" fmla="*/ 5 w 59"/>
                    <a:gd name="T27" fmla="*/ 11 h 37"/>
                    <a:gd name="T28" fmla="*/ 6 w 59"/>
                    <a:gd name="T29" fmla="*/ 14 h 37"/>
                    <a:gd name="T30" fmla="*/ 10 w 59"/>
                    <a:gd name="T31" fmla="*/ 14 h 37"/>
                    <a:gd name="T32" fmla="*/ 0 w 59"/>
                    <a:gd name="T33" fmla="*/ 15 h 37"/>
                    <a:gd name="T34" fmla="*/ 7 w 59"/>
                    <a:gd name="T35" fmla="*/ 20 h 37"/>
                    <a:gd name="T36" fmla="*/ 8 w 59"/>
                    <a:gd name="T37" fmla="*/ 23 h 37"/>
                    <a:gd name="T38" fmla="*/ 14 w 59"/>
                    <a:gd name="T39" fmla="*/ 23 h 37"/>
                    <a:gd name="T40" fmla="*/ 26 w 59"/>
                    <a:gd name="T41" fmla="*/ 23 h 37"/>
                    <a:gd name="T42" fmla="*/ 28 w 59"/>
                    <a:gd name="T43" fmla="*/ 24 h 37"/>
                    <a:gd name="T44" fmla="*/ 16 w 59"/>
                    <a:gd name="T45" fmla="*/ 25 h 37"/>
                    <a:gd name="T46" fmla="*/ 16 w 59"/>
                    <a:gd name="T47" fmla="*/ 30 h 37"/>
                    <a:gd name="T48" fmla="*/ 19 w 59"/>
                    <a:gd name="T49" fmla="*/ 33 h 37"/>
                    <a:gd name="T50" fmla="*/ 32 w 59"/>
                    <a:gd name="T51" fmla="*/ 35 h 37"/>
                    <a:gd name="T52" fmla="*/ 34 w 59"/>
                    <a:gd name="T53" fmla="*/ 36 h 37"/>
                    <a:gd name="T54" fmla="*/ 40 w 59"/>
                    <a:gd name="T55" fmla="*/ 35 h 37"/>
                    <a:gd name="T56" fmla="*/ 41 w 59"/>
                    <a:gd name="T57" fmla="*/ 35 h 37"/>
                    <a:gd name="T58" fmla="*/ 41 w 59"/>
                    <a:gd name="T59" fmla="*/ 29 h 37"/>
                    <a:gd name="T60" fmla="*/ 46 w 59"/>
                    <a:gd name="T61" fmla="*/ 30 h 37"/>
                    <a:gd name="T62" fmla="*/ 51 w 59"/>
                    <a:gd name="T63" fmla="*/ 28 h 37"/>
                    <a:gd name="T64" fmla="*/ 54 w 59"/>
                    <a:gd name="T65" fmla="*/ 26 h 37"/>
                    <a:gd name="T66" fmla="*/ 58 w 59"/>
                    <a:gd name="T67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9" h="37">
                      <a:moveTo>
                        <a:pt x="58" y="24"/>
                      </a:moveTo>
                      <a:cubicBezTo>
                        <a:pt x="58" y="22"/>
                        <a:pt x="56" y="22"/>
                        <a:pt x="55" y="21"/>
                      </a:cubicBezTo>
                      <a:cubicBezTo>
                        <a:pt x="54" y="20"/>
                        <a:pt x="53" y="22"/>
                        <a:pt x="52" y="21"/>
                      </a:cubicBezTo>
                      <a:cubicBezTo>
                        <a:pt x="50" y="19"/>
                        <a:pt x="48" y="21"/>
                        <a:pt x="46" y="20"/>
                      </a:cubicBezTo>
                      <a:cubicBezTo>
                        <a:pt x="46" y="20"/>
                        <a:pt x="48" y="19"/>
                        <a:pt x="48" y="18"/>
                      </a:cubicBezTo>
                      <a:cubicBezTo>
                        <a:pt x="48" y="18"/>
                        <a:pt x="46" y="18"/>
                        <a:pt x="46" y="18"/>
                      </a:cubicBezTo>
                      <a:cubicBezTo>
                        <a:pt x="46" y="17"/>
                        <a:pt x="47" y="17"/>
                        <a:pt x="47" y="16"/>
                      </a:cubicBezTo>
                      <a:cubicBezTo>
                        <a:pt x="47" y="15"/>
                        <a:pt x="44" y="16"/>
                        <a:pt x="44" y="15"/>
                      </a:cubicBezTo>
                      <a:cubicBezTo>
                        <a:pt x="43" y="15"/>
                        <a:pt x="45" y="14"/>
                        <a:pt x="45" y="14"/>
                      </a:cubicBezTo>
                      <a:cubicBezTo>
                        <a:pt x="46" y="13"/>
                        <a:pt x="44" y="12"/>
                        <a:pt x="44" y="11"/>
                      </a:cubicBezTo>
                      <a:cubicBezTo>
                        <a:pt x="43" y="10"/>
                        <a:pt x="38" y="11"/>
                        <a:pt x="38" y="11"/>
                      </a:cubicBezTo>
                      <a:cubicBezTo>
                        <a:pt x="38" y="12"/>
                        <a:pt x="43" y="14"/>
                        <a:pt x="43" y="15"/>
                      </a:cubicBezTo>
                      <a:cubicBezTo>
                        <a:pt x="42" y="16"/>
                        <a:pt x="39" y="14"/>
                        <a:pt x="38" y="13"/>
                      </a:cubicBezTo>
                      <a:cubicBezTo>
                        <a:pt x="36" y="12"/>
                        <a:pt x="39" y="10"/>
                        <a:pt x="35" y="10"/>
                      </a:cubicBezTo>
                      <a:cubicBezTo>
                        <a:pt x="33" y="10"/>
                        <a:pt x="30" y="10"/>
                        <a:pt x="29" y="8"/>
                      </a:cubicBezTo>
                      <a:cubicBezTo>
                        <a:pt x="28" y="6"/>
                        <a:pt x="26" y="3"/>
                        <a:pt x="24" y="2"/>
                      </a:cubicBezTo>
                      <a:cubicBezTo>
                        <a:pt x="21" y="1"/>
                        <a:pt x="18" y="0"/>
                        <a:pt x="16" y="0"/>
                      </a:cubicBezTo>
                      <a:cubicBezTo>
                        <a:pt x="15" y="0"/>
                        <a:pt x="10" y="0"/>
                        <a:pt x="12" y="1"/>
                      </a:cubicBezTo>
                      <a:cubicBezTo>
                        <a:pt x="13" y="1"/>
                        <a:pt x="17" y="2"/>
                        <a:pt x="17" y="2"/>
                      </a:cubicBezTo>
                      <a:cubicBezTo>
                        <a:pt x="17" y="4"/>
                        <a:pt x="13" y="3"/>
                        <a:pt x="12" y="3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5"/>
                        <a:pt x="7" y="2"/>
                        <a:pt x="6" y="5"/>
                      </a:cubicBezTo>
                      <a:cubicBezTo>
                        <a:pt x="6" y="5"/>
                        <a:pt x="11" y="7"/>
                        <a:pt x="12" y="7"/>
                      </a:cubicBezTo>
                      <a:cubicBezTo>
                        <a:pt x="10" y="6"/>
                        <a:pt x="11" y="9"/>
                        <a:pt x="11" y="9"/>
                      </a:cubicBezTo>
                      <a:cubicBezTo>
                        <a:pt x="11" y="10"/>
                        <a:pt x="4" y="7"/>
                        <a:pt x="3" y="8"/>
                      </a:cubicBezTo>
                      <a:cubicBezTo>
                        <a:pt x="3" y="7"/>
                        <a:pt x="6" y="8"/>
                        <a:pt x="6" y="9"/>
                      </a:cubicBezTo>
                      <a:cubicBezTo>
                        <a:pt x="6" y="8"/>
                        <a:pt x="4" y="9"/>
                        <a:pt x="4" y="9"/>
                      </a:cubicBezTo>
                      <a:cubicBezTo>
                        <a:pt x="3" y="10"/>
                        <a:pt x="5" y="11"/>
                        <a:pt x="5" y="11"/>
                      </a:cubicBezTo>
                      <a:cubicBezTo>
                        <a:pt x="6" y="12"/>
                        <a:pt x="2" y="12"/>
                        <a:pt x="1" y="12"/>
                      </a:cubicBezTo>
                      <a:cubicBezTo>
                        <a:pt x="2" y="12"/>
                        <a:pt x="4" y="13"/>
                        <a:pt x="6" y="14"/>
                      </a:cubicBezTo>
                      <a:cubicBezTo>
                        <a:pt x="8" y="14"/>
                        <a:pt x="10" y="13"/>
                        <a:pt x="12" y="13"/>
                      </a:cubicBezTo>
                      <a:cubicBezTo>
                        <a:pt x="12" y="13"/>
                        <a:pt x="10" y="14"/>
                        <a:pt x="10" y="14"/>
                      </a:cubicBezTo>
                      <a:cubicBezTo>
                        <a:pt x="10" y="15"/>
                        <a:pt x="11" y="15"/>
                        <a:pt x="11" y="15"/>
                      </a:cubicBezTo>
                      <a:cubicBezTo>
                        <a:pt x="11" y="16"/>
                        <a:pt x="0" y="15"/>
                        <a:pt x="0" y="15"/>
                      </a:cubicBezTo>
                      <a:cubicBezTo>
                        <a:pt x="0" y="15"/>
                        <a:pt x="2" y="18"/>
                        <a:pt x="2" y="18"/>
                      </a:cubicBezTo>
                      <a:cubicBezTo>
                        <a:pt x="3" y="19"/>
                        <a:pt x="7" y="21"/>
                        <a:pt x="7" y="20"/>
                      </a:cubicBezTo>
                      <a:cubicBezTo>
                        <a:pt x="7" y="21"/>
                        <a:pt x="5" y="20"/>
                        <a:pt x="6" y="22"/>
                      </a:cubicBezTo>
                      <a:cubicBezTo>
                        <a:pt x="6" y="22"/>
                        <a:pt x="7" y="23"/>
                        <a:pt x="8" y="23"/>
                      </a:cubicBezTo>
                      <a:cubicBezTo>
                        <a:pt x="9" y="24"/>
                        <a:pt x="10" y="23"/>
                        <a:pt x="11" y="23"/>
                      </a:cubicBezTo>
                      <a:cubicBezTo>
                        <a:pt x="12" y="22"/>
                        <a:pt x="13" y="24"/>
                        <a:pt x="14" y="23"/>
                      </a:cubicBezTo>
                      <a:cubicBezTo>
                        <a:pt x="17" y="22"/>
                        <a:pt x="19" y="21"/>
                        <a:pt x="21" y="22"/>
                      </a:cubicBezTo>
                      <a:cubicBezTo>
                        <a:pt x="23" y="23"/>
                        <a:pt x="24" y="23"/>
                        <a:pt x="26" y="23"/>
                      </a:cubicBezTo>
                      <a:cubicBezTo>
                        <a:pt x="25" y="23"/>
                        <a:pt x="23" y="23"/>
                        <a:pt x="21" y="23"/>
                      </a:cubicBezTo>
                      <a:cubicBezTo>
                        <a:pt x="23" y="23"/>
                        <a:pt x="27" y="23"/>
                        <a:pt x="28" y="24"/>
                      </a:cubicBezTo>
                      <a:cubicBezTo>
                        <a:pt x="28" y="24"/>
                        <a:pt x="23" y="25"/>
                        <a:pt x="23" y="25"/>
                      </a:cubicBezTo>
                      <a:cubicBezTo>
                        <a:pt x="21" y="25"/>
                        <a:pt x="18" y="25"/>
                        <a:pt x="16" y="25"/>
                      </a:cubicBezTo>
                      <a:cubicBezTo>
                        <a:pt x="16" y="26"/>
                        <a:pt x="12" y="27"/>
                        <a:pt x="13" y="27"/>
                      </a:cubicBezTo>
                      <a:cubicBezTo>
                        <a:pt x="14" y="28"/>
                        <a:pt x="15" y="28"/>
                        <a:pt x="16" y="30"/>
                      </a:cubicBezTo>
                      <a:cubicBezTo>
                        <a:pt x="16" y="32"/>
                        <a:pt x="22" y="30"/>
                        <a:pt x="23" y="32"/>
                      </a:cubicBezTo>
                      <a:cubicBezTo>
                        <a:pt x="23" y="32"/>
                        <a:pt x="19" y="32"/>
                        <a:pt x="19" y="33"/>
                      </a:cubicBezTo>
                      <a:cubicBezTo>
                        <a:pt x="20" y="34"/>
                        <a:pt x="25" y="36"/>
                        <a:pt x="26" y="36"/>
                      </a:cubicBezTo>
                      <a:cubicBezTo>
                        <a:pt x="26" y="36"/>
                        <a:pt x="32" y="36"/>
                        <a:pt x="32" y="35"/>
                      </a:cubicBezTo>
                      <a:cubicBezTo>
                        <a:pt x="32" y="35"/>
                        <a:pt x="31" y="35"/>
                        <a:pt x="31" y="35"/>
                      </a:cubicBezTo>
                      <a:cubicBezTo>
                        <a:pt x="31" y="33"/>
                        <a:pt x="35" y="36"/>
                        <a:pt x="34" y="36"/>
                      </a:cubicBezTo>
                      <a:cubicBezTo>
                        <a:pt x="35" y="36"/>
                        <a:pt x="33" y="33"/>
                        <a:pt x="33" y="32"/>
                      </a:cubicBezTo>
                      <a:cubicBezTo>
                        <a:pt x="35" y="31"/>
                        <a:pt x="37" y="37"/>
                        <a:pt x="40" y="35"/>
                      </a:cubicBezTo>
                      <a:cubicBezTo>
                        <a:pt x="41" y="34"/>
                        <a:pt x="39" y="32"/>
                        <a:pt x="40" y="32"/>
                      </a:cubicBezTo>
                      <a:cubicBezTo>
                        <a:pt x="41" y="32"/>
                        <a:pt x="41" y="34"/>
                        <a:pt x="41" y="35"/>
                      </a:cubicBezTo>
                      <a:cubicBezTo>
                        <a:pt x="42" y="35"/>
                        <a:pt x="43" y="31"/>
                        <a:pt x="42" y="31"/>
                      </a:cubicBezTo>
                      <a:cubicBezTo>
                        <a:pt x="42" y="30"/>
                        <a:pt x="42" y="29"/>
                        <a:pt x="41" y="29"/>
                      </a:cubicBezTo>
                      <a:cubicBezTo>
                        <a:pt x="41" y="28"/>
                        <a:pt x="42" y="26"/>
                        <a:pt x="43" y="27"/>
                      </a:cubicBezTo>
                      <a:cubicBezTo>
                        <a:pt x="44" y="28"/>
                        <a:pt x="43" y="32"/>
                        <a:pt x="46" y="30"/>
                      </a:cubicBezTo>
                      <a:cubicBezTo>
                        <a:pt x="47" y="29"/>
                        <a:pt x="50" y="25"/>
                        <a:pt x="52" y="27"/>
                      </a:cubicBezTo>
                      <a:cubicBezTo>
                        <a:pt x="53" y="27"/>
                        <a:pt x="51" y="28"/>
                        <a:pt x="51" y="28"/>
                      </a:cubicBezTo>
                      <a:cubicBezTo>
                        <a:pt x="51" y="28"/>
                        <a:pt x="56" y="27"/>
                        <a:pt x="56" y="27"/>
                      </a:cubicBezTo>
                      <a:cubicBezTo>
                        <a:pt x="56" y="27"/>
                        <a:pt x="54" y="27"/>
                        <a:pt x="54" y="26"/>
                      </a:cubicBezTo>
                      <a:cubicBezTo>
                        <a:pt x="54" y="25"/>
                        <a:pt x="59" y="25"/>
                        <a:pt x="58" y="24"/>
                      </a:cubicBezTo>
                      <a:cubicBezTo>
                        <a:pt x="58" y="22"/>
                        <a:pt x="58" y="25"/>
                        <a:pt x="58" y="24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602">
                  <a:extLst>
                    <a:ext uri="{FF2B5EF4-FFF2-40B4-BE49-F238E27FC236}">
                      <a16:creationId xmlns:a16="http://schemas.microsoft.com/office/drawing/2014/main" id="{8AB8BAE2-7700-441F-AFF3-1F0F6AD91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4022" y="2141229"/>
                  <a:ext cx="1592632" cy="877710"/>
                </a:xfrm>
                <a:custGeom>
                  <a:avLst/>
                  <a:gdLst>
                    <a:gd name="T0" fmla="*/ 15 w 156"/>
                    <a:gd name="T1" fmla="*/ 77 h 81"/>
                    <a:gd name="T2" fmla="*/ 27 w 156"/>
                    <a:gd name="T3" fmla="*/ 76 h 81"/>
                    <a:gd name="T4" fmla="*/ 37 w 156"/>
                    <a:gd name="T5" fmla="*/ 78 h 81"/>
                    <a:gd name="T6" fmla="*/ 48 w 156"/>
                    <a:gd name="T7" fmla="*/ 77 h 81"/>
                    <a:gd name="T8" fmla="*/ 65 w 156"/>
                    <a:gd name="T9" fmla="*/ 76 h 81"/>
                    <a:gd name="T10" fmla="*/ 59 w 156"/>
                    <a:gd name="T11" fmla="*/ 70 h 81"/>
                    <a:gd name="T12" fmla="*/ 50 w 156"/>
                    <a:gd name="T13" fmla="*/ 65 h 81"/>
                    <a:gd name="T14" fmla="*/ 73 w 156"/>
                    <a:gd name="T15" fmla="*/ 61 h 81"/>
                    <a:gd name="T16" fmla="*/ 76 w 156"/>
                    <a:gd name="T17" fmla="*/ 55 h 81"/>
                    <a:gd name="T18" fmla="*/ 71 w 156"/>
                    <a:gd name="T19" fmla="*/ 50 h 81"/>
                    <a:gd name="T20" fmla="*/ 72 w 156"/>
                    <a:gd name="T21" fmla="*/ 48 h 81"/>
                    <a:gd name="T22" fmla="*/ 78 w 156"/>
                    <a:gd name="T23" fmla="*/ 45 h 81"/>
                    <a:gd name="T24" fmla="*/ 90 w 156"/>
                    <a:gd name="T25" fmla="*/ 44 h 81"/>
                    <a:gd name="T26" fmla="*/ 105 w 156"/>
                    <a:gd name="T27" fmla="*/ 37 h 81"/>
                    <a:gd name="T28" fmla="*/ 105 w 156"/>
                    <a:gd name="T29" fmla="*/ 32 h 81"/>
                    <a:gd name="T30" fmla="*/ 136 w 156"/>
                    <a:gd name="T31" fmla="*/ 21 h 81"/>
                    <a:gd name="T32" fmla="*/ 115 w 156"/>
                    <a:gd name="T33" fmla="*/ 23 h 81"/>
                    <a:gd name="T34" fmla="*/ 134 w 156"/>
                    <a:gd name="T35" fmla="*/ 18 h 81"/>
                    <a:gd name="T36" fmla="*/ 146 w 156"/>
                    <a:gd name="T37" fmla="*/ 10 h 81"/>
                    <a:gd name="T38" fmla="*/ 133 w 156"/>
                    <a:gd name="T39" fmla="*/ 5 h 81"/>
                    <a:gd name="T40" fmla="*/ 121 w 156"/>
                    <a:gd name="T41" fmla="*/ 5 h 81"/>
                    <a:gd name="T42" fmla="*/ 100 w 156"/>
                    <a:gd name="T43" fmla="*/ 2 h 81"/>
                    <a:gd name="T44" fmla="*/ 91 w 156"/>
                    <a:gd name="T45" fmla="*/ 5 h 81"/>
                    <a:gd name="T46" fmla="*/ 80 w 156"/>
                    <a:gd name="T47" fmla="*/ 8 h 81"/>
                    <a:gd name="T48" fmla="*/ 58 w 156"/>
                    <a:gd name="T49" fmla="*/ 4 h 81"/>
                    <a:gd name="T50" fmla="*/ 52 w 156"/>
                    <a:gd name="T51" fmla="*/ 5 h 81"/>
                    <a:gd name="T52" fmla="*/ 46 w 156"/>
                    <a:gd name="T53" fmla="*/ 10 h 81"/>
                    <a:gd name="T54" fmla="*/ 45 w 156"/>
                    <a:gd name="T55" fmla="*/ 12 h 81"/>
                    <a:gd name="T56" fmla="*/ 31 w 156"/>
                    <a:gd name="T57" fmla="*/ 10 h 81"/>
                    <a:gd name="T58" fmla="*/ 34 w 156"/>
                    <a:gd name="T59" fmla="*/ 16 h 81"/>
                    <a:gd name="T60" fmla="*/ 23 w 156"/>
                    <a:gd name="T61" fmla="*/ 16 h 81"/>
                    <a:gd name="T62" fmla="*/ 5 w 156"/>
                    <a:gd name="T63" fmla="*/ 17 h 81"/>
                    <a:gd name="T64" fmla="*/ 11 w 156"/>
                    <a:gd name="T65" fmla="*/ 21 h 81"/>
                    <a:gd name="T66" fmla="*/ 13 w 156"/>
                    <a:gd name="T67" fmla="*/ 26 h 81"/>
                    <a:gd name="T68" fmla="*/ 23 w 156"/>
                    <a:gd name="T69" fmla="*/ 27 h 81"/>
                    <a:gd name="T70" fmla="*/ 20 w 156"/>
                    <a:gd name="T71" fmla="*/ 31 h 81"/>
                    <a:gd name="T72" fmla="*/ 26 w 156"/>
                    <a:gd name="T73" fmla="*/ 30 h 81"/>
                    <a:gd name="T74" fmla="*/ 42 w 156"/>
                    <a:gd name="T75" fmla="*/ 30 h 81"/>
                    <a:gd name="T76" fmla="*/ 52 w 156"/>
                    <a:gd name="T77" fmla="*/ 31 h 81"/>
                    <a:gd name="T78" fmla="*/ 73 w 156"/>
                    <a:gd name="T79" fmla="*/ 21 h 81"/>
                    <a:gd name="T80" fmla="*/ 60 w 156"/>
                    <a:gd name="T81" fmla="*/ 31 h 81"/>
                    <a:gd name="T82" fmla="*/ 44 w 156"/>
                    <a:gd name="T83" fmla="*/ 35 h 81"/>
                    <a:gd name="T84" fmla="*/ 58 w 156"/>
                    <a:gd name="T85" fmla="*/ 42 h 81"/>
                    <a:gd name="T86" fmla="*/ 32 w 156"/>
                    <a:gd name="T87" fmla="*/ 39 h 81"/>
                    <a:gd name="T88" fmla="*/ 42 w 156"/>
                    <a:gd name="T89" fmla="*/ 50 h 81"/>
                    <a:gd name="T90" fmla="*/ 44 w 156"/>
                    <a:gd name="T91" fmla="*/ 52 h 81"/>
                    <a:gd name="T92" fmla="*/ 30 w 156"/>
                    <a:gd name="T93" fmla="*/ 52 h 81"/>
                    <a:gd name="T94" fmla="*/ 27 w 156"/>
                    <a:gd name="T95" fmla="*/ 59 h 81"/>
                    <a:gd name="T96" fmla="*/ 36 w 156"/>
                    <a:gd name="T97" fmla="*/ 57 h 81"/>
                    <a:gd name="T98" fmla="*/ 34 w 156"/>
                    <a:gd name="T99" fmla="*/ 60 h 81"/>
                    <a:gd name="T100" fmla="*/ 37 w 156"/>
                    <a:gd name="T101" fmla="*/ 65 h 81"/>
                    <a:gd name="T102" fmla="*/ 38 w 156"/>
                    <a:gd name="T103" fmla="*/ 68 h 81"/>
                    <a:gd name="T104" fmla="*/ 19 w 156"/>
                    <a:gd name="T105" fmla="*/ 6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6" h="81">
                      <a:moveTo>
                        <a:pt x="26" y="70"/>
                      </a:moveTo>
                      <a:cubicBezTo>
                        <a:pt x="22" y="70"/>
                        <a:pt x="17" y="70"/>
                        <a:pt x="13" y="71"/>
                      </a:cubicBezTo>
                      <a:cubicBezTo>
                        <a:pt x="11" y="72"/>
                        <a:pt x="11" y="75"/>
                        <a:pt x="12" y="76"/>
                      </a:cubicBezTo>
                      <a:cubicBezTo>
                        <a:pt x="13" y="77"/>
                        <a:pt x="15" y="78"/>
                        <a:pt x="15" y="77"/>
                      </a:cubicBezTo>
                      <a:cubicBezTo>
                        <a:pt x="17" y="77"/>
                        <a:pt x="16" y="76"/>
                        <a:pt x="17" y="75"/>
                      </a:cubicBezTo>
                      <a:cubicBezTo>
                        <a:pt x="17" y="75"/>
                        <a:pt x="17" y="78"/>
                        <a:pt x="17" y="78"/>
                      </a:cubicBezTo>
                      <a:cubicBezTo>
                        <a:pt x="19" y="78"/>
                        <a:pt x="22" y="78"/>
                        <a:pt x="24" y="78"/>
                      </a:cubicBezTo>
                      <a:cubicBezTo>
                        <a:pt x="26" y="78"/>
                        <a:pt x="26" y="76"/>
                        <a:pt x="27" y="76"/>
                      </a:cubicBezTo>
                      <a:cubicBezTo>
                        <a:pt x="29" y="76"/>
                        <a:pt x="27" y="78"/>
                        <a:pt x="27" y="78"/>
                      </a:cubicBezTo>
                      <a:cubicBezTo>
                        <a:pt x="27" y="78"/>
                        <a:pt x="37" y="79"/>
                        <a:pt x="37" y="78"/>
                      </a:cubicBezTo>
                      <a:cubicBezTo>
                        <a:pt x="37" y="78"/>
                        <a:pt x="35" y="77"/>
                        <a:pt x="34" y="76"/>
                      </a:cubicBezTo>
                      <a:cubicBezTo>
                        <a:pt x="34" y="76"/>
                        <a:pt x="38" y="77"/>
                        <a:pt x="37" y="78"/>
                      </a:cubicBezTo>
                      <a:cubicBezTo>
                        <a:pt x="38" y="77"/>
                        <a:pt x="37" y="76"/>
                        <a:pt x="38" y="76"/>
                      </a:cubicBezTo>
                      <a:cubicBezTo>
                        <a:pt x="38" y="76"/>
                        <a:pt x="40" y="77"/>
                        <a:pt x="41" y="77"/>
                      </a:cubicBezTo>
                      <a:cubicBezTo>
                        <a:pt x="43" y="79"/>
                        <a:pt x="41" y="76"/>
                        <a:pt x="42" y="75"/>
                      </a:cubicBezTo>
                      <a:cubicBezTo>
                        <a:pt x="42" y="75"/>
                        <a:pt x="48" y="78"/>
                        <a:pt x="48" y="77"/>
                      </a:cubicBezTo>
                      <a:cubicBezTo>
                        <a:pt x="48" y="76"/>
                        <a:pt x="46" y="76"/>
                        <a:pt x="46" y="75"/>
                      </a:cubicBezTo>
                      <a:cubicBezTo>
                        <a:pt x="46" y="75"/>
                        <a:pt x="53" y="76"/>
                        <a:pt x="53" y="76"/>
                      </a:cubicBezTo>
                      <a:cubicBezTo>
                        <a:pt x="57" y="76"/>
                        <a:pt x="52" y="79"/>
                        <a:pt x="52" y="80"/>
                      </a:cubicBezTo>
                      <a:cubicBezTo>
                        <a:pt x="52" y="81"/>
                        <a:pt x="64" y="76"/>
                        <a:pt x="65" y="76"/>
                      </a:cubicBezTo>
                      <a:cubicBezTo>
                        <a:pt x="67" y="76"/>
                        <a:pt x="72" y="73"/>
                        <a:pt x="68" y="72"/>
                      </a:cubicBezTo>
                      <a:cubicBezTo>
                        <a:pt x="66" y="71"/>
                        <a:pt x="63" y="73"/>
                        <a:pt x="61" y="72"/>
                      </a:cubicBezTo>
                      <a:cubicBezTo>
                        <a:pt x="61" y="72"/>
                        <a:pt x="63" y="70"/>
                        <a:pt x="63" y="70"/>
                      </a:cubicBezTo>
                      <a:cubicBezTo>
                        <a:pt x="63" y="69"/>
                        <a:pt x="60" y="70"/>
                        <a:pt x="59" y="70"/>
                      </a:cubicBezTo>
                      <a:cubicBezTo>
                        <a:pt x="57" y="70"/>
                        <a:pt x="56" y="68"/>
                        <a:pt x="54" y="68"/>
                      </a:cubicBezTo>
                      <a:cubicBezTo>
                        <a:pt x="53" y="69"/>
                        <a:pt x="50" y="70"/>
                        <a:pt x="48" y="69"/>
                      </a:cubicBezTo>
                      <a:cubicBezTo>
                        <a:pt x="49" y="69"/>
                        <a:pt x="50" y="69"/>
                        <a:pt x="51" y="69"/>
                      </a:cubicBezTo>
                      <a:cubicBezTo>
                        <a:pt x="52" y="68"/>
                        <a:pt x="50" y="66"/>
                        <a:pt x="50" y="65"/>
                      </a:cubicBezTo>
                      <a:cubicBezTo>
                        <a:pt x="50" y="67"/>
                        <a:pt x="59" y="68"/>
                        <a:pt x="60" y="68"/>
                      </a:cubicBezTo>
                      <a:cubicBezTo>
                        <a:pt x="61" y="68"/>
                        <a:pt x="63" y="68"/>
                        <a:pt x="65" y="68"/>
                      </a:cubicBezTo>
                      <a:cubicBezTo>
                        <a:pt x="67" y="68"/>
                        <a:pt x="69" y="65"/>
                        <a:pt x="68" y="64"/>
                      </a:cubicBezTo>
                      <a:cubicBezTo>
                        <a:pt x="65" y="61"/>
                        <a:pt x="71" y="61"/>
                        <a:pt x="73" y="61"/>
                      </a:cubicBezTo>
                      <a:cubicBezTo>
                        <a:pt x="74" y="61"/>
                        <a:pt x="79" y="61"/>
                        <a:pt x="80" y="60"/>
                      </a:cubicBezTo>
                      <a:cubicBezTo>
                        <a:pt x="80" y="60"/>
                        <a:pt x="75" y="58"/>
                        <a:pt x="75" y="58"/>
                      </a:cubicBezTo>
                      <a:cubicBezTo>
                        <a:pt x="77" y="57"/>
                        <a:pt x="81" y="59"/>
                        <a:pt x="82" y="57"/>
                      </a:cubicBezTo>
                      <a:cubicBezTo>
                        <a:pt x="83" y="56"/>
                        <a:pt x="77" y="55"/>
                        <a:pt x="76" y="55"/>
                      </a:cubicBezTo>
                      <a:cubicBezTo>
                        <a:pt x="77" y="55"/>
                        <a:pt x="84" y="54"/>
                        <a:pt x="85" y="53"/>
                      </a:cubicBezTo>
                      <a:cubicBezTo>
                        <a:pt x="87" y="52"/>
                        <a:pt x="77" y="50"/>
                        <a:pt x="77" y="51"/>
                      </a:cubicBezTo>
                      <a:cubicBezTo>
                        <a:pt x="77" y="50"/>
                        <a:pt x="79" y="50"/>
                        <a:pt x="79" y="50"/>
                      </a:cubicBezTo>
                      <a:cubicBezTo>
                        <a:pt x="79" y="49"/>
                        <a:pt x="72" y="50"/>
                        <a:pt x="71" y="50"/>
                      </a:cubicBezTo>
                      <a:cubicBezTo>
                        <a:pt x="69" y="50"/>
                        <a:pt x="68" y="51"/>
                        <a:pt x="66" y="52"/>
                      </a:cubicBezTo>
                      <a:cubicBezTo>
                        <a:pt x="67" y="52"/>
                        <a:pt x="70" y="49"/>
                        <a:pt x="68" y="49"/>
                      </a:cubicBezTo>
                      <a:cubicBezTo>
                        <a:pt x="68" y="49"/>
                        <a:pt x="64" y="49"/>
                        <a:pt x="64" y="48"/>
                      </a:cubicBezTo>
                      <a:cubicBezTo>
                        <a:pt x="64" y="48"/>
                        <a:pt x="71" y="48"/>
                        <a:pt x="72" y="48"/>
                      </a:cubicBezTo>
                      <a:cubicBezTo>
                        <a:pt x="71" y="48"/>
                        <a:pt x="68" y="47"/>
                        <a:pt x="68" y="47"/>
                      </a:cubicBezTo>
                      <a:cubicBezTo>
                        <a:pt x="69" y="46"/>
                        <a:pt x="72" y="48"/>
                        <a:pt x="74" y="47"/>
                      </a:cubicBezTo>
                      <a:cubicBezTo>
                        <a:pt x="73" y="47"/>
                        <a:pt x="69" y="46"/>
                        <a:pt x="69" y="46"/>
                      </a:cubicBezTo>
                      <a:cubicBezTo>
                        <a:pt x="69" y="45"/>
                        <a:pt x="77" y="46"/>
                        <a:pt x="78" y="45"/>
                      </a:cubicBezTo>
                      <a:cubicBezTo>
                        <a:pt x="78" y="45"/>
                        <a:pt x="75" y="44"/>
                        <a:pt x="75" y="44"/>
                      </a:cubicBezTo>
                      <a:cubicBezTo>
                        <a:pt x="74" y="44"/>
                        <a:pt x="77" y="44"/>
                        <a:pt x="77" y="44"/>
                      </a:cubicBezTo>
                      <a:cubicBezTo>
                        <a:pt x="79" y="45"/>
                        <a:pt x="80" y="46"/>
                        <a:pt x="82" y="46"/>
                      </a:cubicBezTo>
                      <a:cubicBezTo>
                        <a:pt x="84" y="46"/>
                        <a:pt x="87" y="45"/>
                        <a:pt x="90" y="44"/>
                      </a:cubicBezTo>
                      <a:cubicBezTo>
                        <a:pt x="98" y="43"/>
                        <a:pt x="85" y="42"/>
                        <a:pt x="84" y="40"/>
                      </a:cubicBezTo>
                      <a:cubicBezTo>
                        <a:pt x="84" y="39"/>
                        <a:pt x="93" y="40"/>
                        <a:pt x="94" y="41"/>
                      </a:cubicBezTo>
                      <a:cubicBezTo>
                        <a:pt x="96" y="42"/>
                        <a:pt x="97" y="42"/>
                        <a:pt x="100" y="41"/>
                      </a:cubicBezTo>
                      <a:cubicBezTo>
                        <a:pt x="101" y="41"/>
                        <a:pt x="106" y="39"/>
                        <a:pt x="105" y="37"/>
                      </a:cubicBezTo>
                      <a:cubicBezTo>
                        <a:pt x="105" y="36"/>
                        <a:pt x="94" y="41"/>
                        <a:pt x="97" y="36"/>
                      </a:cubicBezTo>
                      <a:cubicBezTo>
                        <a:pt x="96" y="37"/>
                        <a:pt x="101" y="37"/>
                        <a:pt x="101" y="37"/>
                      </a:cubicBezTo>
                      <a:cubicBezTo>
                        <a:pt x="104" y="37"/>
                        <a:pt x="106" y="36"/>
                        <a:pt x="108" y="36"/>
                      </a:cubicBezTo>
                      <a:cubicBezTo>
                        <a:pt x="108" y="35"/>
                        <a:pt x="105" y="32"/>
                        <a:pt x="105" y="32"/>
                      </a:cubicBezTo>
                      <a:cubicBezTo>
                        <a:pt x="106" y="32"/>
                        <a:pt x="107" y="33"/>
                        <a:pt x="107" y="34"/>
                      </a:cubicBezTo>
                      <a:cubicBezTo>
                        <a:pt x="108" y="35"/>
                        <a:pt x="110" y="34"/>
                        <a:pt x="111" y="34"/>
                      </a:cubicBezTo>
                      <a:cubicBezTo>
                        <a:pt x="114" y="32"/>
                        <a:pt x="116" y="30"/>
                        <a:pt x="119" y="29"/>
                      </a:cubicBezTo>
                      <a:cubicBezTo>
                        <a:pt x="121" y="28"/>
                        <a:pt x="136" y="22"/>
                        <a:pt x="136" y="21"/>
                      </a:cubicBezTo>
                      <a:cubicBezTo>
                        <a:pt x="136" y="20"/>
                        <a:pt x="123" y="23"/>
                        <a:pt x="122" y="23"/>
                      </a:cubicBezTo>
                      <a:cubicBezTo>
                        <a:pt x="119" y="24"/>
                        <a:pt x="116" y="24"/>
                        <a:pt x="112" y="25"/>
                      </a:cubicBezTo>
                      <a:cubicBezTo>
                        <a:pt x="112" y="25"/>
                        <a:pt x="108" y="25"/>
                        <a:pt x="108" y="25"/>
                      </a:cubicBezTo>
                      <a:cubicBezTo>
                        <a:pt x="108" y="24"/>
                        <a:pt x="114" y="24"/>
                        <a:pt x="115" y="23"/>
                      </a:cubicBezTo>
                      <a:cubicBezTo>
                        <a:pt x="116" y="23"/>
                        <a:pt x="123" y="22"/>
                        <a:pt x="123" y="21"/>
                      </a:cubicBezTo>
                      <a:cubicBezTo>
                        <a:pt x="123" y="22"/>
                        <a:pt x="113" y="20"/>
                        <a:pt x="114" y="19"/>
                      </a:cubicBezTo>
                      <a:cubicBezTo>
                        <a:pt x="114" y="19"/>
                        <a:pt x="126" y="20"/>
                        <a:pt x="127" y="19"/>
                      </a:cubicBezTo>
                      <a:cubicBezTo>
                        <a:pt x="129" y="19"/>
                        <a:pt x="132" y="18"/>
                        <a:pt x="134" y="18"/>
                      </a:cubicBezTo>
                      <a:cubicBezTo>
                        <a:pt x="135" y="18"/>
                        <a:pt x="137" y="18"/>
                        <a:pt x="138" y="18"/>
                      </a:cubicBezTo>
                      <a:cubicBezTo>
                        <a:pt x="142" y="17"/>
                        <a:pt x="146" y="16"/>
                        <a:pt x="149" y="15"/>
                      </a:cubicBezTo>
                      <a:cubicBezTo>
                        <a:pt x="149" y="15"/>
                        <a:pt x="156" y="11"/>
                        <a:pt x="153" y="10"/>
                      </a:cubicBezTo>
                      <a:cubicBezTo>
                        <a:pt x="151" y="10"/>
                        <a:pt x="148" y="10"/>
                        <a:pt x="146" y="10"/>
                      </a:cubicBezTo>
                      <a:cubicBezTo>
                        <a:pt x="145" y="9"/>
                        <a:pt x="143" y="10"/>
                        <a:pt x="143" y="9"/>
                      </a:cubicBezTo>
                      <a:cubicBezTo>
                        <a:pt x="143" y="7"/>
                        <a:pt x="141" y="7"/>
                        <a:pt x="141" y="5"/>
                      </a:cubicBezTo>
                      <a:cubicBezTo>
                        <a:pt x="141" y="5"/>
                        <a:pt x="137" y="6"/>
                        <a:pt x="136" y="6"/>
                      </a:cubicBezTo>
                      <a:cubicBezTo>
                        <a:pt x="135" y="5"/>
                        <a:pt x="134" y="3"/>
                        <a:pt x="133" y="5"/>
                      </a:cubicBezTo>
                      <a:cubicBezTo>
                        <a:pt x="133" y="5"/>
                        <a:pt x="127" y="6"/>
                        <a:pt x="126" y="6"/>
                      </a:cubicBezTo>
                      <a:cubicBezTo>
                        <a:pt x="124" y="7"/>
                        <a:pt x="122" y="7"/>
                        <a:pt x="120" y="7"/>
                      </a:cubicBezTo>
                      <a:cubicBezTo>
                        <a:pt x="120" y="7"/>
                        <a:pt x="116" y="7"/>
                        <a:pt x="116" y="7"/>
                      </a:cubicBezTo>
                      <a:cubicBezTo>
                        <a:pt x="116" y="6"/>
                        <a:pt x="120" y="6"/>
                        <a:pt x="121" y="5"/>
                      </a:cubicBezTo>
                      <a:cubicBezTo>
                        <a:pt x="123" y="5"/>
                        <a:pt x="125" y="4"/>
                        <a:pt x="126" y="3"/>
                      </a:cubicBezTo>
                      <a:cubicBezTo>
                        <a:pt x="124" y="6"/>
                        <a:pt x="103" y="0"/>
                        <a:pt x="102" y="2"/>
                      </a:cubicBezTo>
                      <a:cubicBezTo>
                        <a:pt x="102" y="3"/>
                        <a:pt x="104" y="3"/>
                        <a:pt x="105" y="4"/>
                      </a:cubicBezTo>
                      <a:cubicBezTo>
                        <a:pt x="105" y="5"/>
                        <a:pt x="100" y="2"/>
                        <a:pt x="100" y="2"/>
                      </a:cubicBezTo>
                      <a:cubicBezTo>
                        <a:pt x="98" y="1"/>
                        <a:pt x="95" y="2"/>
                        <a:pt x="94" y="2"/>
                      </a:cubicBezTo>
                      <a:cubicBezTo>
                        <a:pt x="93" y="2"/>
                        <a:pt x="90" y="2"/>
                        <a:pt x="91" y="3"/>
                      </a:cubicBezTo>
                      <a:cubicBezTo>
                        <a:pt x="92" y="4"/>
                        <a:pt x="94" y="7"/>
                        <a:pt x="95" y="6"/>
                      </a:cubicBezTo>
                      <a:cubicBezTo>
                        <a:pt x="95" y="7"/>
                        <a:pt x="91" y="6"/>
                        <a:pt x="91" y="5"/>
                      </a:cubicBezTo>
                      <a:cubicBezTo>
                        <a:pt x="88" y="5"/>
                        <a:pt x="87" y="2"/>
                        <a:pt x="85" y="2"/>
                      </a:cubicBezTo>
                      <a:cubicBezTo>
                        <a:pt x="81" y="2"/>
                        <a:pt x="78" y="2"/>
                        <a:pt x="75" y="2"/>
                      </a:cubicBezTo>
                      <a:cubicBezTo>
                        <a:pt x="70" y="3"/>
                        <a:pt x="73" y="4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0" y="8"/>
                        <a:pt x="77" y="10"/>
                        <a:pt x="77" y="10"/>
                      </a:cubicBezTo>
                      <a:cubicBezTo>
                        <a:pt x="76" y="10"/>
                        <a:pt x="78" y="9"/>
                        <a:pt x="78" y="9"/>
                      </a:cubicBezTo>
                      <a:cubicBezTo>
                        <a:pt x="78" y="8"/>
                        <a:pt x="71" y="4"/>
                        <a:pt x="70" y="4"/>
                      </a:cubicBezTo>
                      <a:cubicBezTo>
                        <a:pt x="66" y="4"/>
                        <a:pt x="62" y="3"/>
                        <a:pt x="58" y="4"/>
                      </a:cubicBezTo>
                      <a:cubicBezTo>
                        <a:pt x="58" y="4"/>
                        <a:pt x="60" y="6"/>
                        <a:pt x="61" y="6"/>
                      </a:cubicBezTo>
                      <a:cubicBezTo>
                        <a:pt x="62" y="6"/>
                        <a:pt x="64" y="7"/>
                        <a:pt x="66" y="6"/>
                      </a:cubicBezTo>
                      <a:cubicBezTo>
                        <a:pt x="64" y="7"/>
                        <a:pt x="61" y="8"/>
                        <a:pt x="59" y="7"/>
                      </a:cubicBezTo>
                      <a:cubicBezTo>
                        <a:pt x="58" y="7"/>
                        <a:pt x="51" y="4"/>
                        <a:pt x="52" y="5"/>
                      </a:cubicBezTo>
                      <a:cubicBezTo>
                        <a:pt x="52" y="4"/>
                        <a:pt x="57" y="10"/>
                        <a:pt x="53" y="9"/>
                      </a:cubicBezTo>
                      <a:cubicBezTo>
                        <a:pt x="52" y="8"/>
                        <a:pt x="49" y="7"/>
                        <a:pt x="47" y="8"/>
                      </a:cubicBezTo>
                      <a:cubicBezTo>
                        <a:pt x="48" y="8"/>
                        <a:pt x="51" y="9"/>
                        <a:pt x="51" y="9"/>
                      </a:cubicBezTo>
                      <a:cubicBezTo>
                        <a:pt x="50" y="10"/>
                        <a:pt x="46" y="8"/>
                        <a:pt x="46" y="10"/>
                      </a:cubicBezTo>
                      <a:cubicBezTo>
                        <a:pt x="46" y="11"/>
                        <a:pt x="50" y="12"/>
                        <a:pt x="51" y="13"/>
                      </a:cubicBezTo>
                      <a:cubicBezTo>
                        <a:pt x="54" y="13"/>
                        <a:pt x="61" y="14"/>
                        <a:pt x="61" y="17"/>
                      </a:cubicBezTo>
                      <a:cubicBezTo>
                        <a:pt x="61" y="16"/>
                        <a:pt x="54" y="15"/>
                        <a:pt x="52" y="14"/>
                      </a:cubicBezTo>
                      <a:cubicBezTo>
                        <a:pt x="50" y="14"/>
                        <a:pt x="47" y="11"/>
                        <a:pt x="45" y="12"/>
                      </a:cubicBezTo>
                      <a:cubicBezTo>
                        <a:pt x="45" y="12"/>
                        <a:pt x="48" y="14"/>
                        <a:pt x="48" y="14"/>
                      </a:cubicBezTo>
                      <a:cubicBezTo>
                        <a:pt x="48" y="14"/>
                        <a:pt x="45" y="15"/>
                        <a:pt x="45" y="14"/>
                      </a:cubicBezTo>
                      <a:cubicBezTo>
                        <a:pt x="43" y="13"/>
                        <a:pt x="42" y="12"/>
                        <a:pt x="40" y="11"/>
                      </a:cubicBezTo>
                      <a:cubicBezTo>
                        <a:pt x="39" y="10"/>
                        <a:pt x="31" y="10"/>
                        <a:pt x="31" y="10"/>
                      </a:cubicBezTo>
                      <a:cubicBezTo>
                        <a:pt x="31" y="11"/>
                        <a:pt x="34" y="11"/>
                        <a:pt x="31" y="12"/>
                      </a:cubicBezTo>
                      <a:cubicBezTo>
                        <a:pt x="30" y="12"/>
                        <a:pt x="25" y="14"/>
                        <a:pt x="25" y="14"/>
                      </a:cubicBezTo>
                      <a:cubicBezTo>
                        <a:pt x="26" y="14"/>
                        <a:pt x="29" y="13"/>
                        <a:pt x="29" y="13"/>
                      </a:cubicBezTo>
                      <a:cubicBezTo>
                        <a:pt x="30" y="14"/>
                        <a:pt x="34" y="16"/>
                        <a:pt x="34" y="16"/>
                      </a:cubicBezTo>
                      <a:cubicBezTo>
                        <a:pt x="34" y="16"/>
                        <a:pt x="31" y="15"/>
                        <a:pt x="31" y="16"/>
                      </a:cubicBezTo>
                      <a:cubicBezTo>
                        <a:pt x="31" y="16"/>
                        <a:pt x="32" y="19"/>
                        <a:pt x="30" y="17"/>
                      </a:cubicBezTo>
                      <a:cubicBezTo>
                        <a:pt x="29" y="16"/>
                        <a:pt x="28" y="14"/>
                        <a:pt x="26" y="15"/>
                      </a:cubicBezTo>
                      <a:cubicBezTo>
                        <a:pt x="25" y="15"/>
                        <a:pt x="24" y="17"/>
                        <a:pt x="23" y="16"/>
                      </a:cubicBezTo>
                      <a:cubicBezTo>
                        <a:pt x="22" y="15"/>
                        <a:pt x="21" y="14"/>
                        <a:pt x="19" y="14"/>
                      </a:cubicBezTo>
                      <a:cubicBezTo>
                        <a:pt x="18" y="14"/>
                        <a:pt x="15" y="15"/>
                        <a:pt x="14" y="16"/>
                      </a:cubicBezTo>
                      <a:cubicBezTo>
                        <a:pt x="12" y="17"/>
                        <a:pt x="13" y="18"/>
                        <a:pt x="10" y="17"/>
                      </a:cubicBezTo>
                      <a:cubicBezTo>
                        <a:pt x="8" y="16"/>
                        <a:pt x="7" y="17"/>
                        <a:pt x="5" y="17"/>
                      </a:cubicBezTo>
                      <a:cubicBezTo>
                        <a:pt x="4" y="18"/>
                        <a:pt x="0" y="18"/>
                        <a:pt x="0" y="19"/>
                      </a:cubicBezTo>
                      <a:cubicBezTo>
                        <a:pt x="0" y="21"/>
                        <a:pt x="9" y="19"/>
                        <a:pt x="9" y="20"/>
                      </a:cubicBezTo>
                      <a:cubicBezTo>
                        <a:pt x="9" y="21"/>
                        <a:pt x="6" y="21"/>
                        <a:pt x="5" y="22"/>
                      </a:cubicBezTo>
                      <a:cubicBezTo>
                        <a:pt x="5" y="21"/>
                        <a:pt x="10" y="21"/>
                        <a:pt x="11" y="21"/>
                      </a:cubicBezTo>
                      <a:cubicBezTo>
                        <a:pt x="12" y="21"/>
                        <a:pt x="17" y="21"/>
                        <a:pt x="17" y="21"/>
                      </a:cubicBezTo>
                      <a:cubicBezTo>
                        <a:pt x="17" y="21"/>
                        <a:pt x="15" y="22"/>
                        <a:pt x="14" y="22"/>
                      </a:cubicBezTo>
                      <a:cubicBezTo>
                        <a:pt x="12" y="22"/>
                        <a:pt x="11" y="22"/>
                        <a:pt x="9" y="24"/>
                      </a:cubicBezTo>
                      <a:cubicBezTo>
                        <a:pt x="5" y="26"/>
                        <a:pt x="12" y="26"/>
                        <a:pt x="13" y="26"/>
                      </a:cubicBezTo>
                      <a:cubicBezTo>
                        <a:pt x="17" y="27"/>
                        <a:pt x="20" y="27"/>
                        <a:pt x="24" y="26"/>
                      </a:cubicBezTo>
                      <a:cubicBezTo>
                        <a:pt x="26" y="25"/>
                        <a:pt x="31" y="22"/>
                        <a:pt x="34" y="24"/>
                      </a:cubicBezTo>
                      <a:cubicBezTo>
                        <a:pt x="34" y="24"/>
                        <a:pt x="29" y="26"/>
                        <a:pt x="29" y="26"/>
                      </a:cubicBezTo>
                      <a:cubicBezTo>
                        <a:pt x="27" y="26"/>
                        <a:pt x="25" y="26"/>
                        <a:pt x="23" y="27"/>
                      </a:cubicBezTo>
                      <a:cubicBezTo>
                        <a:pt x="22" y="27"/>
                        <a:pt x="20" y="27"/>
                        <a:pt x="18" y="27"/>
                      </a:cubicBezTo>
                      <a:cubicBezTo>
                        <a:pt x="16" y="28"/>
                        <a:pt x="14" y="27"/>
                        <a:pt x="12" y="28"/>
                      </a:cubicBezTo>
                      <a:cubicBezTo>
                        <a:pt x="13" y="28"/>
                        <a:pt x="16" y="29"/>
                        <a:pt x="16" y="29"/>
                      </a:cubicBezTo>
                      <a:cubicBezTo>
                        <a:pt x="17" y="30"/>
                        <a:pt x="18" y="31"/>
                        <a:pt x="20" y="31"/>
                      </a:cubicBezTo>
                      <a:cubicBezTo>
                        <a:pt x="24" y="31"/>
                        <a:pt x="26" y="28"/>
                        <a:pt x="30" y="27"/>
                      </a:cubicBezTo>
                      <a:cubicBezTo>
                        <a:pt x="31" y="27"/>
                        <a:pt x="44" y="26"/>
                        <a:pt x="44" y="25"/>
                      </a:cubicBezTo>
                      <a:cubicBezTo>
                        <a:pt x="44" y="26"/>
                        <a:pt x="38" y="26"/>
                        <a:pt x="37" y="26"/>
                      </a:cubicBezTo>
                      <a:cubicBezTo>
                        <a:pt x="34" y="27"/>
                        <a:pt x="29" y="28"/>
                        <a:pt x="26" y="30"/>
                      </a:cubicBezTo>
                      <a:cubicBezTo>
                        <a:pt x="23" y="33"/>
                        <a:pt x="32" y="32"/>
                        <a:pt x="33" y="32"/>
                      </a:cubicBezTo>
                      <a:cubicBezTo>
                        <a:pt x="35" y="32"/>
                        <a:pt x="37" y="33"/>
                        <a:pt x="39" y="31"/>
                      </a:cubicBezTo>
                      <a:cubicBezTo>
                        <a:pt x="40" y="31"/>
                        <a:pt x="40" y="30"/>
                        <a:pt x="40" y="29"/>
                      </a:cubicBezTo>
                      <a:cubicBezTo>
                        <a:pt x="41" y="29"/>
                        <a:pt x="42" y="29"/>
                        <a:pt x="42" y="30"/>
                      </a:cubicBezTo>
                      <a:cubicBezTo>
                        <a:pt x="42" y="30"/>
                        <a:pt x="42" y="30"/>
                        <a:pt x="41" y="30"/>
                      </a:cubicBezTo>
                      <a:cubicBezTo>
                        <a:pt x="43" y="30"/>
                        <a:pt x="48" y="28"/>
                        <a:pt x="50" y="29"/>
                      </a:cubicBezTo>
                      <a:cubicBezTo>
                        <a:pt x="49" y="28"/>
                        <a:pt x="44" y="32"/>
                        <a:pt x="43" y="32"/>
                      </a:cubicBezTo>
                      <a:cubicBezTo>
                        <a:pt x="44" y="33"/>
                        <a:pt x="50" y="31"/>
                        <a:pt x="52" y="31"/>
                      </a:cubicBezTo>
                      <a:cubicBezTo>
                        <a:pt x="55" y="31"/>
                        <a:pt x="58" y="30"/>
                        <a:pt x="61" y="28"/>
                      </a:cubicBezTo>
                      <a:cubicBezTo>
                        <a:pt x="62" y="27"/>
                        <a:pt x="62" y="25"/>
                        <a:pt x="62" y="25"/>
                      </a:cubicBezTo>
                      <a:cubicBezTo>
                        <a:pt x="64" y="25"/>
                        <a:pt x="64" y="25"/>
                        <a:pt x="65" y="24"/>
                      </a:cubicBezTo>
                      <a:cubicBezTo>
                        <a:pt x="66" y="24"/>
                        <a:pt x="73" y="20"/>
                        <a:pt x="73" y="21"/>
                      </a:cubicBezTo>
                      <a:cubicBezTo>
                        <a:pt x="73" y="21"/>
                        <a:pt x="69" y="24"/>
                        <a:pt x="69" y="24"/>
                      </a:cubicBezTo>
                      <a:cubicBezTo>
                        <a:pt x="68" y="25"/>
                        <a:pt x="64" y="27"/>
                        <a:pt x="64" y="28"/>
                      </a:cubicBezTo>
                      <a:cubicBezTo>
                        <a:pt x="64" y="29"/>
                        <a:pt x="75" y="28"/>
                        <a:pt x="75" y="29"/>
                      </a:cubicBezTo>
                      <a:cubicBezTo>
                        <a:pt x="75" y="28"/>
                        <a:pt x="60" y="32"/>
                        <a:pt x="60" y="31"/>
                      </a:cubicBezTo>
                      <a:cubicBezTo>
                        <a:pt x="60" y="31"/>
                        <a:pt x="69" y="32"/>
                        <a:pt x="68" y="32"/>
                      </a:cubicBezTo>
                      <a:cubicBezTo>
                        <a:pt x="68" y="33"/>
                        <a:pt x="64" y="33"/>
                        <a:pt x="63" y="33"/>
                      </a:cubicBezTo>
                      <a:cubicBezTo>
                        <a:pt x="61" y="33"/>
                        <a:pt x="58" y="33"/>
                        <a:pt x="56" y="34"/>
                      </a:cubicBezTo>
                      <a:cubicBezTo>
                        <a:pt x="52" y="34"/>
                        <a:pt x="48" y="34"/>
                        <a:pt x="44" y="35"/>
                      </a:cubicBezTo>
                      <a:cubicBezTo>
                        <a:pt x="43" y="35"/>
                        <a:pt x="43" y="36"/>
                        <a:pt x="45" y="36"/>
                      </a:cubicBezTo>
                      <a:cubicBezTo>
                        <a:pt x="46" y="37"/>
                        <a:pt x="49" y="38"/>
                        <a:pt x="50" y="39"/>
                      </a:cubicBezTo>
                      <a:cubicBezTo>
                        <a:pt x="52" y="41"/>
                        <a:pt x="50" y="43"/>
                        <a:pt x="53" y="43"/>
                      </a:cubicBezTo>
                      <a:cubicBezTo>
                        <a:pt x="54" y="42"/>
                        <a:pt x="57" y="43"/>
                        <a:pt x="58" y="42"/>
                      </a:cubicBezTo>
                      <a:cubicBezTo>
                        <a:pt x="49" y="47"/>
                        <a:pt x="44" y="36"/>
                        <a:pt x="37" y="36"/>
                      </a:cubicBezTo>
                      <a:cubicBezTo>
                        <a:pt x="35" y="36"/>
                        <a:pt x="26" y="34"/>
                        <a:pt x="26" y="36"/>
                      </a:cubicBezTo>
                      <a:cubicBezTo>
                        <a:pt x="26" y="36"/>
                        <a:pt x="25" y="38"/>
                        <a:pt x="25" y="38"/>
                      </a:cubicBezTo>
                      <a:cubicBezTo>
                        <a:pt x="26" y="38"/>
                        <a:pt x="32" y="38"/>
                        <a:pt x="32" y="39"/>
                      </a:cubicBezTo>
                      <a:cubicBezTo>
                        <a:pt x="32" y="39"/>
                        <a:pt x="26" y="39"/>
                        <a:pt x="26" y="41"/>
                      </a:cubicBezTo>
                      <a:cubicBezTo>
                        <a:pt x="26" y="42"/>
                        <a:pt x="32" y="42"/>
                        <a:pt x="34" y="43"/>
                      </a:cubicBezTo>
                      <a:cubicBezTo>
                        <a:pt x="35" y="44"/>
                        <a:pt x="36" y="45"/>
                        <a:pt x="37" y="46"/>
                      </a:cubicBezTo>
                      <a:cubicBezTo>
                        <a:pt x="38" y="48"/>
                        <a:pt x="40" y="49"/>
                        <a:pt x="42" y="50"/>
                      </a:cubicBezTo>
                      <a:cubicBezTo>
                        <a:pt x="44" y="51"/>
                        <a:pt x="45" y="51"/>
                        <a:pt x="47" y="50"/>
                      </a:cubicBezTo>
                      <a:cubicBezTo>
                        <a:pt x="48" y="50"/>
                        <a:pt x="50" y="49"/>
                        <a:pt x="51" y="50"/>
                      </a:cubicBezTo>
                      <a:cubicBezTo>
                        <a:pt x="51" y="50"/>
                        <a:pt x="50" y="52"/>
                        <a:pt x="50" y="52"/>
                      </a:cubicBezTo>
                      <a:cubicBezTo>
                        <a:pt x="48" y="52"/>
                        <a:pt x="45" y="51"/>
                        <a:pt x="44" y="52"/>
                      </a:cubicBezTo>
                      <a:cubicBezTo>
                        <a:pt x="44" y="51"/>
                        <a:pt x="48" y="54"/>
                        <a:pt x="48" y="54"/>
                      </a:cubicBezTo>
                      <a:cubicBezTo>
                        <a:pt x="48" y="55"/>
                        <a:pt x="43" y="53"/>
                        <a:pt x="43" y="53"/>
                      </a:cubicBezTo>
                      <a:cubicBezTo>
                        <a:pt x="40" y="51"/>
                        <a:pt x="38" y="51"/>
                        <a:pt x="35" y="51"/>
                      </a:cubicBezTo>
                      <a:cubicBezTo>
                        <a:pt x="33" y="51"/>
                        <a:pt x="32" y="51"/>
                        <a:pt x="30" y="52"/>
                      </a:cubicBezTo>
                      <a:cubicBezTo>
                        <a:pt x="28" y="53"/>
                        <a:pt x="27" y="52"/>
                        <a:pt x="26" y="53"/>
                      </a:cubicBezTo>
                      <a:cubicBezTo>
                        <a:pt x="25" y="54"/>
                        <a:pt x="25" y="55"/>
                        <a:pt x="23" y="55"/>
                      </a:cubicBezTo>
                      <a:cubicBezTo>
                        <a:pt x="22" y="56"/>
                        <a:pt x="21" y="59"/>
                        <a:pt x="23" y="59"/>
                      </a:cubicBezTo>
                      <a:cubicBezTo>
                        <a:pt x="25" y="59"/>
                        <a:pt x="27" y="58"/>
                        <a:pt x="27" y="59"/>
                      </a:cubicBezTo>
                      <a:cubicBezTo>
                        <a:pt x="28" y="61"/>
                        <a:pt x="32" y="60"/>
                        <a:pt x="32" y="59"/>
                      </a:cubicBezTo>
                      <a:cubicBezTo>
                        <a:pt x="33" y="59"/>
                        <a:pt x="35" y="56"/>
                        <a:pt x="35" y="55"/>
                      </a:cubicBezTo>
                      <a:cubicBezTo>
                        <a:pt x="35" y="56"/>
                        <a:pt x="35" y="56"/>
                        <a:pt x="35" y="57"/>
                      </a:cubicBezTo>
                      <a:cubicBezTo>
                        <a:pt x="35" y="57"/>
                        <a:pt x="36" y="57"/>
                        <a:pt x="36" y="57"/>
                      </a:cubicBezTo>
                      <a:cubicBezTo>
                        <a:pt x="36" y="57"/>
                        <a:pt x="35" y="58"/>
                        <a:pt x="35" y="59"/>
                      </a:cubicBezTo>
                      <a:cubicBezTo>
                        <a:pt x="35" y="59"/>
                        <a:pt x="35" y="59"/>
                        <a:pt x="36" y="59"/>
                      </a:cubicBezTo>
                      <a:cubicBezTo>
                        <a:pt x="36" y="59"/>
                        <a:pt x="33" y="60"/>
                        <a:pt x="34" y="60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4" y="61"/>
                        <a:pt x="31" y="60"/>
                        <a:pt x="30" y="61"/>
                      </a:cubicBezTo>
                      <a:cubicBezTo>
                        <a:pt x="31" y="61"/>
                        <a:pt x="35" y="61"/>
                        <a:pt x="36" y="62"/>
                      </a:cubicBezTo>
                      <a:cubicBezTo>
                        <a:pt x="36" y="62"/>
                        <a:pt x="31" y="65"/>
                        <a:pt x="32" y="65"/>
                      </a:cubicBezTo>
                      <a:cubicBezTo>
                        <a:pt x="32" y="66"/>
                        <a:pt x="37" y="65"/>
                        <a:pt x="37" y="65"/>
                      </a:cubicBezTo>
                      <a:cubicBezTo>
                        <a:pt x="37" y="65"/>
                        <a:pt x="36" y="65"/>
                        <a:pt x="36" y="65"/>
                      </a:cubicBezTo>
                      <a:cubicBezTo>
                        <a:pt x="36" y="66"/>
                        <a:pt x="41" y="65"/>
                        <a:pt x="42" y="64"/>
                      </a:cubicBezTo>
                      <a:cubicBezTo>
                        <a:pt x="42" y="64"/>
                        <a:pt x="46" y="59"/>
                        <a:pt x="47" y="60"/>
                      </a:cubicBezTo>
                      <a:cubicBezTo>
                        <a:pt x="48" y="61"/>
                        <a:pt x="40" y="67"/>
                        <a:pt x="38" y="68"/>
                      </a:cubicBezTo>
                      <a:cubicBezTo>
                        <a:pt x="35" y="68"/>
                        <a:pt x="33" y="68"/>
                        <a:pt x="30" y="66"/>
                      </a:cubicBezTo>
                      <a:cubicBezTo>
                        <a:pt x="28" y="65"/>
                        <a:pt x="28" y="63"/>
                        <a:pt x="26" y="63"/>
                      </a:cubicBezTo>
                      <a:cubicBezTo>
                        <a:pt x="24" y="62"/>
                        <a:pt x="22" y="62"/>
                        <a:pt x="20" y="62"/>
                      </a:cubicBezTo>
                      <a:cubicBezTo>
                        <a:pt x="17" y="62"/>
                        <a:pt x="17" y="63"/>
                        <a:pt x="19" y="65"/>
                      </a:cubicBezTo>
                      <a:cubicBezTo>
                        <a:pt x="20" y="66"/>
                        <a:pt x="20" y="67"/>
                        <a:pt x="22" y="67"/>
                      </a:cubicBezTo>
                      <a:cubicBezTo>
                        <a:pt x="25" y="67"/>
                        <a:pt x="22" y="67"/>
                        <a:pt x="22" y="68"/>
                      </a:cubicBezTo>
                      <a:cubicBezTo>
                        <a:pt x="22" y="68"/>
                        <a:pt x="26" y="70"/>
                        <a:pt x="26" y="7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607">
                  <a:extLst>
                    <a:ext uri="{FF2B5EF4-FFF2-40B4-BE49-F238E27FC236}">
                      <a16:creationId xmlns:a16="http://schemas.microsoft.com/office/drawing/2014/main" id="{DA5F6DC4-2D24-4AE8-8D76-BDBB99468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862" y="4512521"/>
                  <a:ext cx="52274" cy="44255"/>
                </a:xfrm>
                <a:custGeom>
                  <a:avLst/>
                  <a:gdLst>
                    <a:gd name="T0" fmla="*/ 4 w 5"/>
                    <a:gd name="T1" fmla="*/ 1 h 4"/>
                    <a:gd name="T2" fmla="*/ 1 w 5"/>
                    <a:gd name="T3" fmla="*/ 4 h 4"/>
                    <a:gd name="T4" fmla="*/ 4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3" y="0"/>
                        <a:pt x="0" y="4"/>
                        <a:pt x="1" y="4"/>
                      </a:cubicBezTo>
                      <a:cubicBezTo>
                        <a:pt x="1" y="4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608">
                  <a:extLst>
                    <a:ext uri="{FF2B5EF4-FFF2-40B4-BE49-F238E27FC236}">
                      <a16:creationId xmlns:a16="http://schemas.microsoft.com/office/drawing/2014/main" id="{F1C45EAA-FCD2-442B-8FE0-369ED1634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6050" y="4501456"/>
                  <a:ext cx="10457" cy="1106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609">
                  <a:extLst>
                    <a:ext uri="{FF2B5EF4-FFF2-40B4-BE49-F238E27FC236}">
                      <a16:creationId xmlns:a16="http://schemas.microsoft.com/office/drawing/2014/main" id="{3E83058E-8AF0-477D-B8AE-F2F391EC2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4041" y="4512521"/>
                  <a:ext cx="69700" cy="66379"/>
                </a:xfrm>
                <a:custGeom>
                  <a:avLst/>
                  <a:gdLst>
                    <a:gd name="T0" fmla="*/ 5 w 7"/>
                    <a:gd name="T1" fmla="*/ 2 h 6"/>
                    <a:gd name="T2" fmla="*/ 1 w 7"/>
                    <a:gd name="T3" fmla="*/ 2 h 6"/>
                    <a:gd name="T4" fmla="*/ 5 w 7"/>
                    <a:gd name="T5" fmla="*/ 2 h 6"/>
                    <a:gd name="T6" fmla="*/ 5 w 7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6">
                      <a:moveTo>
                        <a:pt x="5" y="2"/>
                      </a:moveTo>
                      <a:cubicBezTo>
                        <a:pt x="7" y="0"/>
                        <a:pt x="2" y="0"/>
                        <a:pt x="1" y="2"/>
                      </a:cubicBezTo>
                      <a:cubicBezTo>
                        <a:pt x="0" y="3"/>
                        <a:pt x="4" y="5"/>
                        <a:pt x="5" y="2"/>
                      </a:cubicBezTo>
                      <a:cubicBezTo>
                        <a:pt x="6" y="1"/>
                        <a:pt x="3" y="6"/>
                        <a:pt x="5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614">
                  <a:extLst>
                    <a:ext uri="{FF2B5EF4-FFF2-40B4-BE49-F238E27FC236}">
                      <a16:creationId xmlns:a16="http://schemas.microsoft.com/office/drawing/2014/main" id="{0261B346-4FE9-4BAD-BC89-CDC5B98FB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4850" y="9941052"/>
                  <a:ext cx="104549" cy="95888"/>
                </a:xfrm>
                <a:custGeom>
                  <a:avLst/>
                  <a:gdLst>
                    <a:gd name="T0" fmla="*/ 4 w 10"/>
                    <a:gd name="T1" fmla="*/ 4 h 9"/>
                    <a:gd name="T2" fmla="*/ 0 w 10"/>
                    <a:gd name="T3" fmla="*/ 8 h 9"/>
                    <a:gd name="T4" fmla="*/ 2 w 10"/>
                    <a:gd name="T5" fmla="*/ 8 h 9"/>
                    <a:gd name="T6" fmla="*/ 5 w 10"/>
                    <a:gd name="T7" fmla="*/ 5 h 9"/>
                    <a:gd name="T8" fmla="*/ 8 w 10"/>
                    <a:gd name="T9" fmla="*/ 0 h 9"/>
                    <a:gd name="T10" fmla="*/ 4 w 10"/>
                    <a:gd name="T11" fmla="*/ 4 h 9"/>
                    <a:gd name="T12" fmla="*/ 4 w 10"/>
                    <a:gd name="T1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9">
                      <a:moveTo>
                        <a:pt x="4" y="4"/>
                      </a:moveTo>
                      <a:cubicBezTo>
                        <a:pt x="4" y="5"/>
                        <a:pt x="1" y="7"/>
                        <a:pt x="0" y="8"/>
                      </a:cubicBezTo>
                      <a:cubicBezTo>
                        <a:pt x="0" y="9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6" y="4"/>
                        <a:pt x="10" y="0"/>
                        <a:pt x="8" y="0"/>
                      </a:cubicBezTo>
                      <a:cubicBezTo>
                        <a:pt x="7" y="0"/>
                        <a:pt x="4" y="3"/>
                        <a:pt x="4" y="4"/>
                      </a:cubicBezTo>
                      <a:cubicBezTo>
                        <a:pt x="4" y="5"/>
                        <a:pt x="4" y="3"/>
                        <a:pt x="4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615">
                  <a:extLst>
                    <a:ext uri="{FF2B5EF4-FFF2-40B4-BE49-F238E27FC236}">
                      <a16:creationId xmlns:a16="http://schemas.microsoft.com/office/drawing/2014/main" id="{2618E211-5A86-40E8-A58B-A984A2AD3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3131" y="5574626"/>
                  <a:ext cx="73184" cy="33193"/>
                </a:xfrm>
                <a:custGeom>
                  <a:avLst/>
                  <a:gdLst>
                    <a:gd name="T0" fmla="*/ 7 w 7"/>
                    <a:gd name="T1" fmla="*/ 1 h 3"/>
                    <a:gd name="T2" fmla="*/ 1 w 7"/>
                    <a:gd name="T3" fmla="*/ 0 h 3"/>
                    <a:gd name="T4" fmla="*/ 7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1"/>
                      </a:moveTo>
                      <a:cubicBezTo>
                        <a:pt x="7" y="0"/>
                        <a:pt x="0" y="0"/>
                        <a:pt x="1" y="0"/>
                      </a:cubicBezTo>
                      <a:cubicBezTo>
                        <a:pt x="2" y="0"/>
                        <a:pt x="6" y="3"/>
                        <a:pt x="7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616">
                  <a:extLst>
                    <a:ext uri="{FF2B5EF4-FFF2-40B4-BE49-F238E27FC236}">
                      <a16:creationId xmlns:a16="http://schemas.microsoft.com/office/drawing/2014/main" id="{7BFD3F0D-199C-4B0E-A8B0-382A9EB7A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8002" y="11401441"/>
                  <a:ext cx="184705" cy="173330"/>
                </a:xfrm>
                <a:custGeom>
                  <a:avLst/>
                  <a:gdLst>
                    <a:gd name="T0" fmla="*/ 17 w 18"/>
                    <a:gd name="T1" fmla="*/ 14 h 16"/>
                    <a:gd name="T2" fmla="*/ 8 w 18"/>
                    <a:gd name="T3" fmla="*/ 9 h 16"/>
                    <a:gd name="T4" fmla="*/ 4 w 18"/>
                    <a:gd name="T5" fmla="*/ 5 h 16"/>
                    <a:gd name="T6" fmla="*/ 1 w 18"/>
                    <a:gd name="T7" fmla="*/ 3 h 16"/>
                    <a:gd name="T8" fmla="*/ 2 w 18"/>
                    <a:gd name="T9" fmla="*/ 2 h 16"/>
                    <a:gd name="T10" fmla="*/ 0 w 18"/>
                    <a:gd name="T11" fmla="*/ 0 h 16"/>
                    <a:gd name="T12" fmla="*/ 0 w 18"/>
                    <a:gd name="T13" fmla="*/ 14 h 16"/>
                    <a:gd name="T14" fmla="*/ 7 w 18"/>
                    <a:gd name="T15" fmla="*/ 15 h 16"/>
                    <a:gd name="T16" fmla="*/ 10 w 18"/>
                    <a:gd name="T17" fmla="*/ 16 h 16"/>
                    <a:gd name="T18" fmla="*/ 13 w 18"/>
                    <a:gd name="T19" fmla="*/ 15 h 16"/>
                    <a:gd name="T20" fmla="*/ 18 w 18"/>
                    <a:gd name="T21" fmla="*/ 14 h 16"/>
                    <a:gd name="T22" fmla="*/ 17 w 18"/>
                    <a:gd name="T2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6">
                      <a:moveTo>
                        <a:pt x="17" y="14"/>
                      </a:moveTo>
                      <a:cubicBezTo>
                        <a:pt x="13" y="14"/>
                        <a:pt x="11" y="11"/>
                        <a:pt x="8" y="9"/>
                      </a:cubicBezTo>
                      <a:cubicBezTo>
                        <a:pt x="7" y="7"/>
                        <a:pt x="5" y="6"/>
                        <a:pt x="4" y="5"/>
                      </a:cubicBezTo>
                      <a:cubicBezTo>
                        <a:pt x="3" y="5"/>
                        <a:pt x="1" y="4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0" y="5"/>
                        <a:pt x="0" y="10"/>
                        <a:pt x="0" y="14"/>
                      </a:cubicBezTo>
                      <a:cubicBezTo>
                        <a:pt x="0" y="15"/>
                        <a:pt x="6" y="15"/>
                        <a:pt x="7" y="15"/>
                      </a:cubicBezTo>
                      <a:cubicBezTo>
                        <a:pt x="8" y="15"/>
                        <a:pt x="9" y="15"/>
                        <a:pt x="10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4" y="15"/>
                        <a:pt x="18" y="15"/>
                        <a:pt x="18" y="14"/>
                      </a:cubicBezTo>
                      <a:cubicBezTo>
                        <a:pt x="18" y="14"/>
                        <a:pt x="18" y="13"/>
                        <a:pt x="17" y="1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617">
                  <a:extLst>
                    <a:ext uri="{FF2B5EF4-FFF2-40B4-BE49-F238E27FC236}">
                      <a16:creationId xmlns:a16="http://schemas.microsoft.com/office/drawing/2014/main" id="{8CC4EE88-C693-4E58-BAB9-A2BA566E9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2847" y="11379319"/>
                  <a:ext cx="306678" cy="250772"/>
                </a:xfrm>
                <a:custGeom>
                  <a:avLst/>
                  <a:gdLst>
                    <a:gd name="T0" fmla="*/ 19 w 30"/>
                    <a:gd name="T1" fmla="*/ 17 h 23"/>
                    <a:gd name="T2" fmla="*/ 19 w 30"/>
                    <a:gd name="T3" fmla="*/ 7 h 23"/>
                    <a:gd name="T4" fmla="*/ 19 w 30"/>
                    <a:gd name="T5" fmla="*/ 3 h 23"/>
                    <a:gd name="T6" fmla="*/ 15 w 30"/>
                    <a:gd name="T7" fmla="*/ 1 h 23"/>
                    <a:gd name="T8" fmla="*/ 12 w 30"/>
                    <a:gd name="T9" fmla="*/ 3 h 23"/>
                    <a:gd name="T10" fmla="*/ 13 w 30"/>
                    <a:gd name="T11" fmla="*/ 6 h 23"/>
                    <a:gd name="T12" fmla="*/ 15 w 30"/>
                    <a:gd name="T13" fmla="*/ 6 h 23"/>
                    <a:gd name="T14" fmla="*/ 14 w 30"/>
                    <a:gd name="T15" fmla="*/ 8 h 23"/>
                    <a:gd name="T16" fmla="*/ 13 w 30"/>
                    <a:gd name="T17" fmla="*/ 11 h 23"/>
                    <a:gd name="T18" fmla="*/ 16 w 30"/>
                    <a:gd name="T19" fmla="*/ 13 h 23"/>
                    <a:gd name="T20" fmla="*/ 12 w 30"/>
                    <a:gd name="T21" fmla="*/ 13 h 23"/>
                    <a:gd name="T22" fmla="*/ 9 w 30"/>
                    <a:gd name="T23" fmla="*/ 12 h 23"/>
                    <a:gd name="T24" fmla="*/ 10 w 30"/>
                    <a:gd name="T25" fmla="*/ 12 h 23"/>
                    <a:gd name="T26" fmla="*/ 10 w 30"/>
                    <a:gd name="T27" fmla="*/ 9 h 23"/>
                    <a:gd name="T28" fmla="*/ 8 w 30"/>
                    <a:gd name="T29" fmla="*/ 11 h 23"/>
                    <a:gd name="T30" fmla="*/ 5 w 30"/>
                    <a:gd name="T31" fmla="*/ 11 h 23"/>
                    <a:gd name="T32" fmla="*/ 0 w 30"/>
                    <a:gd name="T33" fmla="*/ 12 h 23"/>
                    <a:gd name="T34" fmla="*/ 2 w 30"/>
                    <a:gd name="T35" fmla="*/ 12 h 23"/>
                    <a:gd name="T36" fmla="*/ 3 w 30"/>
                    <a:gd name="T37" fmla="*/ 12 h 23"/>
                    <a:gd name="T38" fmla="*/ 5 w 30"/>
                    <a:gd name="T39" fmla="*/ 12 h 23"/>
                    <a:gd name="T40" fmla="*/ 6 w 30"/>
                    <a:gd name="T41" fmla="*/ 13 h 23"/>
                    <a:gd name="T42" fmla="*/ 4 w 30"/>
                    <a:gd name="T43" fmla="*/ 15 h 23"/>
                    <a:gd name="T44" fmla="*/ 6 w 30"/>
                    <a:gd name="T45" fmla="*/ 15 h 23"/>
                    <a:gd name="T46" fmla="*/ 8 w 30"/>
                    <a:gd name="T47" fmla="*/ 16 h 23"/>
                    <a:gd name="T48" fmla="*/ 7 w 30"/>
                    <a:gd name="T49" fmla="*/ 16 h 23"/>
                    <a:gd name="T50" fmla="*/ 10 w 30"/>
                    <a:gd name="T51" fmla="*/ 17 h 23"/>
                    <a:gd name="T52" fmla="*/ 12 w 30"/>
                    <a:gd name="T53" fmla="*/ 17 h 23"/>
                    <a:gd name="T54" fmla="*/ 17 w 30"/>
                    <a:gd name="T55" fmla="*/ 21 h 23"/>
                    <a:gd name="T56" fmla="*/ 16 w 30"/>
                    <a:gd name="T57" fmla="*/ 20 h 23"/>
                    <a:gd name="T58" fmla="*/ 23 w 30"/>
                    <a:gd name="T59" fmla="*/ 23 h 23"/>
                    <a:gd name="T60" fmla="*/ 19 w 30"/>
                    <a:gd name="T61" fmla="*/ 18 h 23"/>
                    <a:gd name="T62" fmla="*/ 24 w 30"/>
                    <a:gd name="T63" fmla="*/ 19 h 23"/>
                    <a:gd name="T64" fmla="*/ 30 w 30"/>
                    <a:gd name="T65" fmla="*/ 18 h 23"/>
                    <a:gd name="T66" fmla="*/ 19 w 30"/>
                    <a:gd name="T67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23">
                      <a:moveTo>
                        <a:pt x="19" y="17"/>
                      </a:moveTo>
                      <a:cubicBezTo>
                        <a:pt x="19" y="13"/>
                        <a:pt x="19" y="10"/>
                        <a:pt x="19" y="7"/>
                      </a:cubicBezTo>
                      <a:cubicBezTo>
                        <a:pt x="19" y="6"/>
                        <a:pt x="19" y="4"/>
                        <a:pt x="19" y="3"/>
                      </a:cubicBezTo>
                      <a:cubicBezTo>
                        <a:pt x="19" y="2"/>
                        <a:pt x="16" y="0"/>
                        <a:pt x="15" y="1"/>
                      </a:cubicBezTo>
                      <a:cubicBezTo>
                        <a:pt x="14" y="2"/>
                        <a:pt x="12" y="1"/>
                        <a:pt x="12" y="3"/>
                      </a:cubicBezTo>
                      <a:cubicBezTo>
                        <a:pt x="11" y="5"/>
                        <a:pt x="9" y="7"/>
                        <a:pt x="13" y="6"/>
                      </a:cubicBezTo>
                      <a:cubicBezTo>
                        <a:pt x="13" y="6"/>
                        <a:pt x="15" y="6"/>
                        <a:pt x="15" y="6"/>
                      </a:cubicBezTo>
                      <a:cubicBezTo>
                        <a:pt x="16" y="6"/>
                        <a:pt x="14" y="8"/>
                        <a:pt x="14" y="8"/>
                      </a:cubicBezTo>
                      <a:cubicBezTo>
                        <a:pt x="13" y="8"/>
                        <a:pt x="11" y="10"/>
                        <a:pt x="13" y="11"/>
                      </a:cubicBezTo>
                      <a:cubicBezTo>
                        <a:pt x="13" y="12"/>
                        <a:pt x="16" y="12"/>
                        <a:pt x="16" y="13"/>
                      </a:cubicBezTo>
                      <a:cubicBezTo>
                        <a:pt x="16" y="13"/>
                        <a:pt x="12" y="13"/>
                        <a:pt x="12" y="13"/>
                      </a:cubicBezTo>
                      <a:cubicBezTo>
                        <a:pt x="11" y="13"/>
                        <a:pt x="9" y="12"/>
                        <a:pt x="9" y="12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ubicBezTo>
                        <a:pt x="10" y="11"/>
                        <a:pt x="11" y="10"/>
                        <a:pt x="10" y="9"/>
                      </a:cubicBezTo>
                      <a:cubicBezTo>
                        <a:pt x="10" y="9"/>
                        <a:pt x="8" y="11"/>
                        <a:pt x="8" y="11"/>
                      </a:cubicBezTo>
                      <a:cubicBezTo>
                        <a:pt x="7" y="12"/>
                        <a:pt x="6" y="11"/>
                        <a:pt x="5" y="11"/>
                      </a:cubicBezTo>
                      <a:cubicBezTo>
                        <a:pt x="4" y="11"/>
                        <a:pt x="0" y="10"/>
                        <a:pt x="0" y="12"/>
                      </a:cubicBezTo>
                      <a:cubicBezTo>
                        <a:pt x="0" y="13"/>
                        <a:pt x="2" y="12"/>
                        <a:pt x="2" y="12"/>
                      </a:cubicBezTo>
                      <a:cubicBezTo>
                        <a:pt x="3" y="11"/>
                        <a:pt x="2" y="12"/>
                        <a:pt x="3" y="12"/>
                      </a:cubicBezTo>
                      <a:cubicBezTo>
                        <a:pt x="4" y="13"/>
                        <a:pt x="4" y="11"/>
                        <a:pt x="5" y="12"/>
                      </a:cubicBezTo>
                      <a:cubicBezTo>
                        <a:pt x="5" y="12"/>
                        <a:pt x="6" y="13"/>
                        <a:pt x="6" y="13"/>
                      </a:cubicBezTo>
                      <a:cubicBezTo>
                        <a:pt x="6" y="13"/>
                        <a:pt x="2" y="14"/>
                        <a:pt x="4" y="15"/>
                      </a:cubicBezTo>
                      <a:cubicBezTo>
                        <a:pt x="5" y="16"/>
                        <a:pt x="6" y="14"/>
                        <a:pt x="6" y="15"/>
                      </a:cubicBezTo>
                      <a:cubicBezTo>
                        <a:pt x="7" y="15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7" y="17"/>
                        <a:pt x="9" y="17"/>
                        <a:pt x="10" y="17"/>
                      </a:cubicBezTo>
                      <a:cubicBezTo>
                        <a:pt x="11" y="17"/>
                        <a:pt x="11" y="15"/>
                        <a:pt x="12" y="17"/>
                      </a:cubicBezTo>
                      <a:cubicBezTo>
                        <a:pt x="12" y="17"/>
                        <a:pt x="16" y="22"/>
                        <a:pt x="17" y="21"/>
                      </a:cubicBezTo>
                      <a:cubicBezTo>
                        <a:pt x="17" y="21"/>
                        <a:pt x="16" y="20"/>
                        <a:pt x="16" y="20"/>
                      </a:cubicBezTo>
                      <a:cubicBezTo>
                        <a:pt x="16" y="19"/>
                        <a:pt x="22" y="23"/>
                        <a:pt x="23" y="23"/>
                      </a:cubicBezTo>
                      <a:cubicBezTo>
                        <a:pt x="23" y="22"/>
                        <a:pt x="19" y="19"/>
                        <a:pt x="19" y="18"/>
                      </a:cubicBezTo>
                      <a:cubicBezTo>
                        <a:pt x="20" y="18"/>
                        <a:pt x="24" y="19"/>
                        <a:pt x="24" y="19"/>
                      </a:cubicBezTo>
                      <a:cubicBezTo>
                        <a:pt x="26" y="19"/>
                        <a:pt x="28" y="19"/>
                        <a:pt x="30" y="18"/>
                      </a:cubicBezTo>
                      <a:cubicBezTo>
                        <a:pt x="27" y="16"/>
                        <a:pt x="23" y="17"/>
                        <a:pt x="19" y="1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618">
                  <a:extLst>
                    <a:ext uri="{FF2B5EF4-FFF2-40B4-BE49-F238E27FC236}">
                      <a16:creationId xmlns:a16="http://schemas.microsoft.com/office/drawing/2014/main" id="{925F1ABE-C3D2-439A-8DF6-25728F4D2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4054" y="7621385"/>
                  <a:ext cx="777151" cy="597432"/>
                </a:xfrm>
                <a:custGeom>
                  <a:avLst/>
                  <a:gdLst>
                    <a:gd name="T0" fmla="*/ 63 w 76"/>
                    <a:gd name="T1" fmla="*/ 28 h 55"/>
                    <a:gd name="T2" fmla="*/ 66 w 76"/>
                    <a:gd name="T3" fmla="*/ 24 h 55"/>
                    <a:gd name="T4" fmla="*/ 67 w 76"/>
                    <a:gd name="T5" fmla="*/ 22 h 55"/>
                    <a:gd name="T6" fmla="*/ 67 w 76"/>
                    <a:gd name="T7" fmla="*/ 18 h 55"/>
                    <a:gd name="T8" fmla="*/ 61 w 76"/>
                    <a:gd name="T9" fmla="*/ 15 h 55"/>
                    <a:gd name="T10" fmla="*/ 63 w 76"/>
                    <a:gd name="T11" fmla="*/ 14 h 55"/>
                    <a:gd name="T12" fmla="*/ 64 w 76"/>
                    <a:gd name="T13" fmla="*/ 11 h 55"/>
                    <a:gd name="T14" fmla="*/ 60 w 76"/>
                    <a:gd name="T15" fmla="*/ 9 h 55"/>
                    <a:gd name="T16" fmla="*/ 59 w 76"/>
                    <a:gd name="T17" fmla="*/ 8 h 55"/>
                    <a:gd name="T18" fmla="*/ 57 w 76"/>
                    <a:gd name="T19" fmla="*/ 9 h 55"/>
                    <a:gd name="T20" fmla="*/ 57 w 76"/>
                    <a:gd name="T21" fmla="*/ 7 h 55"/>
                    <a:gd name="T22" fmla="*/ 54 w 76"/>
                    <a:gd name="T23" fmla="*/ 8 h 55"/>
                    <a:gd name="T24" fmla="*/ 54 w 76"/>
                    <a:gd name="T25" fmla="*/ 6 h 55"/>
                    <a:gd name="T26" fmla="*/ 58 w 76"/>
                    <a:gd name="T27" fmla="*/ 5 h 55"/>
                    <a:gd name="T28" fmla="*/ 55 w 76"/>
                    <a:gd name="T29" fmla="*/ 4 h 55"/>
                    <a:gd name="T30" fmla="*/ 49 w 76"/>
                    <a:gd name="T31" fmla="*/ 4 h 55"/>
                    <a:gd name="T32" fmla="*/ 44 w 76"/>
                    <a:gd name="T33" fmla="*/ 7 h 55"/>
                    <a:gd name="T34" fmla="*/ 38 w 76"/>
                    <a:gd name="T35" fmla="*/ 5 h 55"/>
                    <a:gd name="T36" fmla="*/ 29 w 76"/>
                    <a:gd name="T37" fmla="*/ 5 h 55"/>
                    <a:gd name="T38" fmla="*/ 26 w 76"/>
                    <a:gd name="T39" fmla="*/ 2 h 55"/>
                    <a:gd name="T40" fmla="*/ 20 w 76"/>
                    <a:gd name="T41" fmla="*/ 0 h 55"/>
                    <a:gd name="T42" fmla="*/ 11 w 76"/>
                    <a:gd name="T43" fmla="*/ 4 h 55"/>
                    <a:gd name="T44" fmla="*/ 13 w 76"/>
                    <a:gd name="T45" fmla="*/ 12 h 55"/>
                    <a:gd name="T46" fmla="*/ 8 w 76"/>
                    <a:gd name="T47" fmla="*/ 8 h 55"/>
                    <a:gd name="T48" fmla="*/ 10 w 76"/>
                    <a:gd name="T49" fmla="*/ 5 h 55"/>
                    <a:gd name="T50" fmla="*/ 8 w 76"/>
                    <a:gd name="T51" fmla="*/ 1 h 55"/>
                    <a:gd name="T52" fmla="*/ 4 w 76"/>
                    <a:gd name="T53" fmla="*/ 7 h 55"/>
                    <a:gd name="T54" fmla="*/ 3 w 76"/>
                    <a:gd name="T55" fmla="*/ 12 h 55"/>
                    <a:gd name="T56" fmla="*/ 5 w 76"/>
                    <a:gd name="T57" fmla="*/ 13 h 55"/>
                    <a:gd name="T58" fmla="*/ 7 w 76"/>
                    <a:gd name="T59" fmla="*/ 16 h 55"/>
                    <a:gd name="T60" fmla="*/ 10 w 76"/>
                    <a:gd name="T61" fmla="*/ 23 h 55"/>
                    <a:gd name="T62" fmla="*/ 13 w 76"/>
                    <a:gd name="T63" fmla="*/ 23 h 55"/>
                    <a:gd name="T64" fmla="*/ 15 w 76"/>
                    <a:gd name="T65" fmla="*/ 22 h 55"/>
                    <a:gd name="T66" fmla="*/ 21 w 76"/>
                    <a:gd name="T67" fmla="*/ 27 h 55"/>
                    <a:gd name="T68" fmla="*/ 23 w 76"/>
                    <a:gd name="T69" fmla="*/ 27 h 55"/>
                    <a:gd name="T70" fmla="*/ 26 w 76"/>
                    <a:gd name="T71" fmla="*/ 27 h 55"/>
                    <a:gd name="T72" fmla="*/ 31 w 76"/>
                    <a:gd name="T73" fmla="*/ 29 h 55"/>
                    <a:gd name="T74" fmla="*/ 31 w 76"/>
                    <a:gd name="T75" fmla="*/ 38 h 55"/>
                    <a:gd name="T76" fmla="*/ 32 w 76"/>
                    <a:gd name="T77" fmla="*/ 41 h 55"/>
                    <a:gd name="T78" fmla="*/ 30 w 76"/>
                    <a:gd name="T79" fmla="*/ 44 h 55"/>
                    <a:gd name="T80" fmla="*/ 40 w 76"/>
                    <a:gd name="T81" fmla="*/ 53 h 55"/>
                    <a:gd name="T82" fmla="*/ 42 w 76"/>
                    <a:gd name="T83" fmla="*/ 54 h 55"/>
                    <a:gd name="T84" fmla="*/ 45 w 76"/>
                    <a:gd name="T85" fmla="*/ 52 h 55"/>
                    <a:gd name="T86" fmla="*/ 51 w 76"/>
                    <a:gd name="T87" fmla="*/ 47 h 55"/>
                    <a:gd name="T88" fmla="*/ 49 w 76"/>
                    <a:gd name="T89" fmla="*/ 44 h 55"/>
                    <a:gd name="T90" fmla="*/ 48 w 76"/>
                    <a:gd name="T91" fmla="*/ 41 h 55"/>
                    <a:gd name="T92" fmla="*/ 45 w 76"/>
                    <a:gd name="T93" fmla="*/ 38 h 55"/>
                    <a:gd name="T94" fmla="*/ 52 w 76"/>
                    <a:gd name="T95" fmla="*/ 38 h 55"/>
                    <a:gd name="T96" fmla="*/ 54 w 76"/>
                    <a:gd name="T97" fmla="*/ 40 h 55"/>
                    <a:gd name="T98" fmla="*/ 56 w 76"/>
                    <a:gd name="T99" fmla="*/ 38 h 55"/>
                    <a:gd name="T100" fmla="*/ 62 w 76"/>
                    <a:gd name="T101" fmla="*/ 36 h 55"/>
                    <a:gd name="T102" fmla="*/ 67 w 76"/>
                    <a:gd name="T103" fmla="*/ 33 h 55"/>
                    <a:gd name="T104" fmla="*/ 63 w 76"/>
                    <a:gd name="T105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6" h="55">
                      <a:moveTo>
                        <a:pt x="63" y="28"/>
                      </a:moveTo>
                      <a:cubicBezTo>
                        <a:pt x="63" y="26"/>
                        <a:pt x="63" y="25"/>
                        <a:pt x="66" y="24"/>
                      </a:cubicBezTo>
                      <a:cubicBezTo>
                        <a:pt x="66" y="23"/>
                        <a:pt x="68" y="23"/>
                        <a:pt x="67" y="22"/>
                      </a:cubicBezTo>
                      <a:cubicBezTo>
                        <a:pt x="66" y="21"/>
                        <a:pt x="65" y="19"/>
                        <a:pt x="67" y="18"/>
                      </a:cubicBezTo>
                      <a:cubicBezTo>
                        <a:pt x="76" y="14"/>
                        <a:pt x="61" y="15"/>
                        <a:pt x="61" y="15"/>
                      </a:cubicBezTo>
                      <a:cubicBezTo>
                        <a:pt x="61" y="14"/>
                        <a:pt x="62" y="14"/>
                        <a:pt x="63" y="14"/>
                      </a:cubicBezTo>
                      <a:cubicBezTo>
                        <a:pt x="64" y="14"/>
                        <a:pt x="64" y="12"/>
                        <a:pt x="64" y="11"/>
                      </a:cubicBezTo>
                      <a:cubicBezTo>
                        <a:pt x="64" y="10"/>
                        <a:pt x="60" y="8"/>
                        <a:pt x="60" y="9"/>
                      </a:cubicBezTo>
                      <a:cubicBezTo>
                        <a:pt x="60" y="10"/>
                        <a:pt x="59" y="8"/>
                        <a:pt x="59" y="8"/>
                      </a:cubicBezTo>
                      <a:cubicBezTo>
                        <a:pt x="58" y="8"/>
                        <a:pt x="58" y="10"/>
                        <a:pt x="57" y="9"/>
                      </a:cubicBezTo>
                      <a:cubicBezTo>
                        <a:pt x="57" y="9"/>
                        <a:pt x="57" y="8"/>
                        <a:pt x="57" y="7"/>
                      </a:cubicBezTo>
                      <a:cubicBezTo>
                        <a:pt x="56" y="6"/>
                        <a:pt x="55" y="8"/>
                        <a:pt x="54" y="8"/>
                      </a:cubicBezTo>
                      <a:cubicBezTo>
                        <a:pt x="54" y="8"/>
                        <a:pt x="54" y="6"/>
                        <a:pt x="54" y="6"/>
                      </a:cubicBezTo>
                      <a:cubicBezTo>
                        <a:pt x="54" y="4"/>
                        <a:pt x="57" y="5"/>
                        <a:pt x="58" y="5"/>
                      </a:cubicBezTo>
                      <a:cubicBezTo>
                        <a:pt x="59" y="4"/>
                        <a:pt x="55" y="4"/>
                        <a:pt x="55" y="4"/>
                      </a:cubicBezTo>
                      <a:cubicBezTo>
                        <a:pt x="53" y="4"/>
                        <a:pt x="51" y="3"/>
                        <a:pt x="49" y="4"/>
                      </a:cubicBezTo>
                      <a:cubicBezTo>
                        <a:pt x="47" y="5"/>
                        <a:pt x="46" y="8"/>
                        <a:pt x="44" y="7"/>
                      </a:cubicBezTo>
                      <a:cubicBezTo>
                        <a:pt x="41" y="7"/>
                        <a:pt x="40" y="7"/>
                        <a:pt x="38" y="5"/>
                      </a:cubicBezTo>
                      <a:cubicBezTo>
                        <a:pt x="36" y="3"/>
                        <a:pt x="32" y="5"/>
                        <a:pt x="29" y="5"/>
                      </a:cubicBezTo>
                      <a:cubicBezTo>
                        <a:pt x="27" y="5"/>
                        <a:pt x="27" y="4"/>
                        <a:pt x="26" y="2"/>
                      </a:cubicBezTo>
                      <a:cubicBezTo>
                        <a:pt x="25" y="0"/>
                        <a:pt x="23" y="0"/>
                        <a:pt x="20" y="0"/>
                      </a:cubicBezTo>
                      <a:cubicBezTo>
                        <a:pt x="19" y="0"/>
                        <a:pt x="11" y="1"/>
                        <a:pt x="11" y="4"/>
                      </a:cubicBezTo>
                      <a:cubicBezTo>
                        <a:pt x="11" y="7"/>
                        <a:pt x="15" y="8"/>
                        <a:pt x="13" y="12"/>
                      </a:cubicBezTo>
                      <a:cubicBezTo>
                        <a:pt x="11" y="14"/>
                        <a:pt x="7" y="10"/>
                        <a:pt x="8" y="8"/>
                      </a:cubicBezTo>
                      <a:cubicBezTo>
                        <a:pt x="8" y="7"/>
                        <a:pt x="10" y="6"/>
                        <a:pt x="10" y="5"/>
                      </a:cubicBezTo>
                      <a:cubicBezTo>
                        <a:pt x="11" y="3"/>
                        <a:pt x="8" y="2"/>
                        <a:pt x="8" y="1"/>
                      </a:cubicBezTo>
                      <a:cubicBezTo>
                        <a:pt x="5" y="3"/>
                        <a:pt x="4" y="4"/>
                        <a:pt x="4" y="7"/>
                      </a:cubicBezTo>
                      <a:cubicBezTo>
                        <a:pt x="3" y="8"/>
                        <a:pt x="0" y="12"/>
                        <a:pt x="3" y="12"/>
                      </a:cubicBezTo>
                      <a:cubicBezTo>
                        <a:pt x="3" y="12"/>
                        <a:pt x="4" y="12"/>
                        <a:pt x="5" y="13"/>
                      </a:cubicBezTo>
                      <a:cubicBezTo>
                        <a:pt x="5" y="14"/>
                        <a:pt x="6" y="15"/>
                        <a:pt x="7" y="16"/>
                      </a:cubicBezTo>
                      <a:cubicBezTo>
                        <a:pt x="9" y="18"/>
                        <a:pt x="5" y="22"/>
                        <a:pt x="10" y="23"/>
                      </a:cubicBezTo>
                      <a:cubicBezTo>
                        <a:pt x="10" y="23"/>
                        <a:pt x="12" y="23"/>
                        <a:pt x="13" y="23"/>
                      </a:cubicBezTo>
                      <a:cubicBezTo>
                        <a:pt x="14" y="23"/>
                        <a:pt x="14" y="22"/>
                        <a:pt x="15" y="22"/>
                      </a:cubicBezTo>
                      <a:cubicBezTo>
                        <a:pt x="18" y="22"/>
                        <a:pt x="19" y="25"/>
                        <a:pt x="21" y="27"/>
                      </a:cubicBezTo>
                      <a:cubicBezTo>
                        <a:pt x="21" y="27"/>
                        <a:pt x="22" y="28"/>
                        <a:pt x="23" y="27"/>
                      </a:cubicBezTo>
                      <a:cubicBezTo>
                        <a:pt x="23" y="26"/>
                        <a:pt x="24" y="27"/>
                        <a:pt x="26" y="27"/>
                      </a:cubicBezTo>
                      <a:cubicBezTo>
                        <a:pt x="28" y="28"/>
                        <a:pt x="33" y="25"/>
                        <a:pt x="31" y="29"/>
                      </a:cubicBezTo>
                      <a:cubicBezTo>
                        <a:pt x="29" y="32"/>
                        <a:pt x="29" y="35"/>
                        <a:pt x="31" y="38"/>
                      </a:cubicBezTo>
                      <a:cubicBezTo>
                        <a:pt x="31" y="39"/>
                        <a:pt x="32" y="40"/>
                        <a:pt x="32" y="41"/>
                      </a:cubicBezTo>
                      <a:cubicBezTo>
                        <a:pt x="32" y="42"/>
                        <a:pt x="29" y="43"/>
                        <a:pt x="30" y="44"/>
                      </a:cubicBezTo>
                      <a:cubicBezTo>
                        <a:pt x="33" y="47"/>
                        <a:pt x="34" y="55"/>
                        <a:pt x="40" y="53"/>
                      </a:cubicBezTo>
                      <a:cubicBezTo>
                        <a:pt x="41" y="53"/>
                        <a:pt x="41" y="54"/>
                        <a:pt x="42" y="54"/>
                      </a:cubicBezTo>
                      <a:cubicBezTo>
                        <a:pt x="43" y="54"/>
                        <a:pt x="44" y="53"/>
                        <a:pt x="45" y="52"/>
                      </a:cubicBezTo>
                      <a:cubicBezTo>
                        <a:pt x="47" y="51"/>
                        <a:pt x="48" y="49"/>
                        <a:pt x="51" y="47"/>
                      </a:cubicBezTo>
                      <a:cubicBezTo>
                        <a:pt x="53" y="46"/>
                        <a:pt x="49" y="46"/>
                        <a:pt x="49" y="44"/>
                      </a:cubicBezTo>
                      <a:cubicBezTo>
                        <a:pt x="49" y="43"/>
                        <a:pt x="48" y="42"/>
                        <a:pt x="48" y="41"/>
                      </a:cubicBezTo>
                      <a:cubicBezTo>
                        <a:pt x="48" y="40"/>
                        <a:pt x="45" y="39"/>
                        <a:pt x="45" y="38"/>
                      </a:cubicBezTo>
                      <a:cubicBezTo>
                        <a:pt x="45" y="37"/>
                        <a:pt x="51" y="38"/>
                        <a:pt x="52" y="38"/>
                      </a:cubicBezTo>
                      <a:cubicBezTo>
                        <a:pt x="54" y="38"/>
                        <a:pt x="53" y="39"/>
                        <a:pt x="54" y="40"/>
                      </a:cubicBezTo>
                      <a:cubicBezTo>
                        <a:pt x="55" y="40"/>
                        <a:pt x="55" y="38"/>
                        <a:pt x="56" y="38"/>
                      </a:cubicBezTo>
                      <a:cubicBezTo>
                        <a:pt x="57" y="37"/>
                        <a:pt x="60" y="37"/>
                        <a:pt x="62" y="36"/>
                      </a:cubicBezTo>
                      <a:cubicBezTo>
                        <a:pt x="63" y="35"/>
                        <a:pt x="65" y="34"/>
                        <a:pt x="67" y="33"/>
                      </a:cubicBezTo>
                      <a:cubicBezTo>
                        <a:pt x="66" y="31"/>
                        <a:pt x="63" y="30"/>
                        <a:pt x="63" y="2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619">
                  <a:extLst>
                    <a:ext uri="{FF2B5EF4-FFF2-40B4-BE49-F238E27FC236}">
                      <a16:creationId xmlns:a16="http://schemas.microsoft.com/office/drawing/2014/main" id="{6A350486-4C0E-4BA2-82A0-E38EC4AE7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7864" y="7783652"/>
                  <a:ext cx="264855" cy="413040"/>
                </a:xfrm>
                <a:custGeom>
                  <a:avLst/>
                  <a:gdLst>
                    <a:gd name="T0" fmla="*/ 22 w 26"/>
                    <a:gd name="T1" fmla="*/ 29 h 38"/>
                    <a:gd name="T2" fmla="*/ 18 w 26"/>
                    <a:gd name="T3" fmla="*/ 21 h 38"/>
                    <a:gd name="T4" fmla="*/ 20 w 26"/>
                    <a:gd name="T5" fmla="*/ 18 h 38"/>
                    <a:gd name="T6" fmla="*/ 22 w 26"/>
                    <a:gd name="T7" fmla="*/ 15 h 38"/>
                    <a:gd name="T8" fmla="*/ 22 w 26"/>
                    <a:gd name="T9" fmla="*/ 13 h 38"/>
                    <a:gd name="T10" fmla="*/ 20 w 26"/>
                    <a:gd name="T11" fmla="*/ 11 h 38"/>
                    <a:gd name="T12" fmla="*/ 16 w 26"/>
                    <a:gd name="T13" fmla="*/ 7 h 38"/>
                    <a:gd name="T14" fmla="*/ 9 w 26"/>
                    <a:gd name="T15" fmla="*/ 0 h 38"/>
                    <a:gd name="T16" fmla="*/ 5 w 26"/>
                    <a:gd name="T17" fmla="*/ 5 h 38"/>
                    <a:gd name="T18" fmla="*/ 6 w 26"/>
                    <a:gd name="T19" fmla="*/ 8 h 38"/>
                    <a:gd name="T20" fmla="*/ 3 w 26"/>
                    <a:gd name="T21" fmla="*/ 10 h 38"/>
                    <a:gd name="T22" fmla="*/ 4 w 26"/>
                    <a:gd name="T23" fmla="*/ 16 h 38"/>
                    <a:gd name="T24" fmla="*/ 7 w 26"/>
                    <a:gd name="T25" fmla="*/ 18 h 38"/>
                    <a:gd name="T26" fmla="*/ 8 w 26"/>
                    <a:gd name="T27" fmla="*/ 20 h 38"/>
                    <a:gd name="T28" fmla="*/ 8 w 26"/>
                    <a:gd name="T29" fmla="*/ 27 h 38"/>
                    <a:gd name="T30" fmla="*/ 11 w 26"/>
                    <a:gd name="T31" fmla="*/ 35 h 38"/>
                    <a:gd name="T32" fmla="*/ 17 w 26"/>
                    <a:gd name="T33" fmla="*/ 35 h 38"/>
                    <a:gd name="T34" fmla="*/ 21 w 26"/>
                    <a:gd name="T35" fmla="*/ 34 h 38"/>
                    <a:gd name="T36" fmla="*/ 26 w 26"/>
                    <a:gd name="T37" fmla="*/ 34 h 38"/>
                    <a:gd name="T38" fmla="*/ 22 w 26"/>
                    <a:gd name="T39" fmla="*/ 29 h 38"/>
                    <a:gd name="T40" fmla="*/ 22 w 26"/>
                    <a:gd name="T41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6" h="38">
                      <a:moveTo>
                        <a:pt x="22" y="29"/>
                      </a:moveTo>
                      <a:cubicBezTo>
                        <a:pt x="22" y="28"/>
                        <a:pt x="17" y="22"/>
                        <a:pt x="18" y="21"/>
                      </a:cubicBezTo>
                      <a:cubicBezTo>
                        <a:pt x="19" y="20"/>
                        <a:pt x="18" y="19"/>
                        <a:pt x="20" y="18"/>
                      </a:cubicBezTo>
                      <a:cubicBezTo>
                        <a:pt x="23" y="18"/>
                        <a:pt x="22" y="16"/>
                        <a:pt x="22" y="15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0" y="11"/>
                      </a:cubicBezTo>
                      <a:cubicBezTo>
                        <a:pt x="19" y="9"/>
                        <a:pt x="16" y="9"/>
                        <a:pt x="16" y="7"/>
                      </a:cubicBezTo>
                      <a:cubicBezTo>
                        <a:pt x="15" y="4"/>
                        <a:pt x="11" y="1"/>
                        <a:pt x="9" y="0"/>
                      </a:cubicBezTo>
                      <a:cubicBezTo>
                        <a:pt x="9" y="3"/>
                        <a:pt x="4" y="3"/>
                        <a:pt x="5" y="5"/>
                      </a:cubicBezTo>
                      <a:cubicBezTo>
                        <a:pt x="5" y="6"/>
                        <a:pt x="7" y="7"/>
                        <a:pt x="6" y="8"/>
                      </a:cubicBezTo>
                      <a:cubicBezTo>
                        <a:pt x="5" y="8"/>
                        <a:pt x="3" y="9"/>
                        <a:pt x="3" y="10"/>
                      </a:cubicBezTo>
                      <a:cubicBezTo>
                        <a:pt x="0" y="11"/>
                        <a:pt x="2" y="14"/>
                        <a:pt x="4" y="16"/>
                      </a:cubicBezTo>
                      <a:cubicBezTo>
                        <a:pt x="5" y="17"/>
                        <a:pt x="5" y="18"/>
                        <a:pt x="7" y="18"/>
                      </a:cubicBezTo>
                      <a:cubicBezTo>
                        <a:pt x="8" y="18"/>
                        <a:pt x="7" y="19"/>
                        <a:pt x="8" y="20"/>
                      </a:cubicBezTo>
                      <a:cubicBezTo>
                        <a:pt x="10" y="23"/>
                        <a:pt x="9" y="24"/>
                        <a:pt x="8" y="27"/>
                      </a:cubicBezTo>
                      <a:cubicBezTo>
                        <a:pt x="8" y="30"/>
                        <a:pt x="10" y="33"/>
                        <a:pt x="11" y="35"/>
                      </a:cubicBezTo>
                      <a:cubicBezTo>
                        <a:pt x="14" y="38"/>
                        <a:pt x="15" y="35"/>
                        <a:pt x="17" y="35"/>
                      </a:cubicBezTo>
                      <a:cubicBezTo>
                        <a:pt x="19" y="35"/>
                        <a:pt x="20" y="34"/>
                        <a:pt x="21" y="34"/>
                      </a:cubicBezTo>
                      <a:cubicBezTo>
                        <a:pt x="23" y="33"/>
                        <a:pt x="24" y="33"/>
                        <a:pt x="26" y="34"/>
                      </a:cubicBezTo>
                      <a:cubicBezTo>
                        <a:pt x="25" y="32"/>
                        <a:pt x="24" y="30"/>
                        <a:pt x="22" y="29"/>
                      </a:cubicBezTo>
                      <a:cubicBezTo>
                        <a:pt x="21" y="27"/>
                        <a:pt x="23" y="29"/>
                        <a:pt x="22" y="2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620">
                  <a:extLst>
                    <a:ext uri="{FF2B5EF4-FFF2-40B4-BE49-F238E27FC236}">
                      <a16:creationId xmlns:a16="http://schemas.microsoft.com/office/drawing/2014/main" id="{C0116999-DCCF-4C63-B810-98AAAD32A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8628" y="7912727"/>
                  <a:ext cx="226522" cy="250772"/>
                </a:xfrm>
                <a:custGeom>
                  <a:avLst/>
                  <a:gdLst>
                    <a:gd name="T0" fmla="*/ 19 w 22"/>
                    <a:gd name="T1" fmla="*/ 7 h 23"/>
                    <a:gd name="T2" fmla="*/ 22 w 22"/>
                    <a:gd name="T3" fmla="*/ 2 h 23"/>
                    <a:gd name="T4" fmla="*/ 12 w 22"/>
                    <a:gd name="T5" fmla="*/ 2 h 23"/>
                    <a:gd name="T6" fmla="*/ 9 w 22"/>
                    <a:gd name="T7" fmla="*/ 0 h 23"/>
                    <a:gd name="T8" fmla="*/ 5 w 22"/>
                    <a:gd name="T9" fmla="*/ 1 h 23"/>
                    <a:gd name="T10" fmla="*/ 4 w 22"/>
                    <a:gd name="T11" fmla="*/ 6 h 23"/>
                    <a:gd name="T12" fmla="*/ 1 w 22"/>
                    <a:gd name="T13" fmla="*/ 10 h 23"/>
                    <a:gd name="T14" fmla="*/ 4 w 22"/>
                    <a:gd name="T15" fmla="*/ 15 h 23"/>
                    <a:gd name="T16" fmla="*/ 9 w 22"/>
                    <a:gd name="T17" fmla="*/ 22 h 23"/>
                    <a:gd name="T18" fmla="*/ 12 w 22"/>
                    <a:gd name="T19" fmla="*/ 19 h 23"/>
                    <a:gd name="T20" fmla="*/ 16 w 22"/>
                    <a:gd name="T21" fmla="*/ 18 h 23"/>
                    <a:gd name="T22" fmla="*/ 19 w 22"/>
                    <a:gd name="T23" fmla="*/ 19 h 23"/>
                    <a:gd name="T24" fmla="*/ 20 w 22"/>
                    <a:gd name="T25" fmla="*/ 14 h 23"/>
                    <a:gd name="T26" fmla="*/ 19 w 22"/>
                    <a:gd name="T27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23">
                      <a:moveTo>
                        <a:pt x="19" y="7"/>
                      </a:moveTo>
                      <a:cubicBezTo>
                        <a:pt x="19" y="5"/>
                        <a:pt x="21" y="3"/>
                        <a:pt x="22" y="2"/>
                      </a:cubicBezTo>
                      <a:cubicBezTo>
                        <a:pt x="19" y="1"/>
                        <a:pt x="14" y="0"/>
                        <a:pt x="12" y="2"/>
                      </a:cubicBezTo>
                      <a:cubicBezTo>
                        <a:pt x="10" y="3"/>
                        <a:pt x="9" y="1"/>
                        <a:pt x="9" y="0"/>
                      </a:cubicBezTo>
                      <a:cubicBezTo>
                        <a:pt x="8" y="0"/>
                        <a:pt x="7" y="2"/>
                        <a:pt x="5" y="1"/>
                      </a:cubicBezTo>
                      <a:cubicBezTo>
                        <a:pt x="5" y="2"/>
                        <a:pt x="7" y="6"/>
                        <a:pt x="4" y="6"/>
                      </a:cubicBezTo>
                      <a:cubicBezTo>
                        <a:pt x="2" y="7"/>
                        <a:pt x="0" y="8"/>
                        <a:pt x="1" y="10"/>
                      </a:cubicBezTo>
                      <a:cubicBezTo>
                        <a:pt x="2" y="12"/>
                        <a:pt x="3" y="13"/>
                        <a:pt x="4" y="15"/>
                      </a:cubicBezTo>
                      <a:cubicBezTo>
                        <a:pt x="5" y="17"/>
                        <a:pt x="7" y="19"/>
                        <a:pt x="9" y="22"/>
                      </a:cubicBezTo>
                      <a:cubicBezTo>
                        <a:pt x="12" y="23"/>
                        <a:pt x="10" y="19"/>
                        <a:pt x="12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7" y="18"/>
                        <a:pt x="17" y="20"/>
                        <a:pt x="19" y="19"/>
                      </a:cubicBezTo>
                      <a:cubicBezTo>
                        <a:pt x="20" y="17"/>
                        <a:pt x="21" y="16"/>
                        <a:pt x="20" y="14"/>
                      </a:cubicBezTo>
                      <a:cubicBezTo>
                        <a:pt x="20" y="12"/>
                        <a:pt x="19" y="9"/>
                        <a:pt x="19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621">
                  <a:extLst>
                    <a:ext uri="{FF2B5EF4-FFF2-40B4-BE49-F238E27FC236}">
                      <a16:creationId xmlns:a16="http://schemas.microsoft.com/office/drawing/2014/main" id="{5ECD758C-A878-439A-8CDC-FA3820DC01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3333" y="7934858"/>
                  <a:ext cx="163794" cy="195460"/>
                </a:xfrm>
                <a:custGeom>
                  <a:avLst/>
                  <a:gdLst>
                    <a:gd name="T0" fmla="*/ 12 w 16"/>
                    <a:gd name="T1" fmla="*/ 5 h 18"/>
                    <a:gd name="T2" fmla="*/ 5 w 16"/>
                    <a:gd name="T3" fmla="*/ 1 h 18"/>
                    <a:gd name="T4" fmla="*/ 1 w 16"/>
                    <a:gd name="T5" fmla="*/ 6 h 18"/>
                    <a:gd name="T6" fmla="*/ 2 w 16"/>
                    <a:gd name="T7" fmla="*/ 12 h 18"/>
                    <a:gd name="T8" fmla="*/ 0 w 16"/>
                    <a:gd name="T9" fmla="*/ 17 h 18"/>
                    <a:gd name="T10" fmla="*/ 4 w 16"/>
                    <a:gd name="T11" fmla="*/ 17 h 18"/>
                    <a:gd name="T12" fmla="*/ 9 w 16"/>
                    <a:gd name="T13" fmla="*/ 17 h 18"/>
                    <a:gd name="T14" fmla="*/ 16 w 16"/>
                    <a:gd name="T15" fmla="*/ 8 h 18"/>
                    <a:gd name="T16" fmla="*/ 12 w 16"/>
                    <a:gd name="T17" fmla="*/ 5 h 18"/>
                    <a:gd name="T18" fmla="*/ 12 w 16"/>
                    <a:gd name="T19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8">
                      <a:moveTo>
                        <a:pt x="12" y="5"/>
                      </a:moveTo>
                      <a:cubicBezTo>
                        <a:pt x="10" y="3"/>
                        <a:pt x="8" y="1"/>
                        <a:pt x="5" y="1"/>
                      </a:cubicBezTo>
                      <a:cubicBezTo>
                        <a:pt x="3" y="0"/>
                        <a:pt x="0" y="4"/>
                        <a:pt x="1" y="6"/>
                      </a:cubicBezTo>
                      <a:cubicBezTo>
                        <a:pt x="1" y="8"/>
                        <a:pt x="2" y="10"/>
                        <a:pt x="2" y="12"/>
                      </a:cubicBezTo>
                      <a:cubicBezTo>
                        <a:pt x="3" y="14"/>
                        <a:pt x="1" y="16"/>
                        <a:pt x="0" y="17"/>
                      </a:cubicBezTo>
                      <a:cubicBezTo>
                        <a:pt x="1" y="18"/>
                        <a:pt x="3" y="17"/>
                        <a:pt x="4" y="17"/>
                      </a:cubicBezTo>
                      <a:cubicBezTo>
                        <a:pt x="6" y="17"/>
                        <a:pt x="7" y="18"/>
                        <a:pt x="9" y="17"/>
                      </a:cubicBezTo>
                      <a:cubicBezTo>
                        <a:pt x="12" y="16"/>
                        <a:pt x="13" y="10"/>
                        <a:pt x="16" y="8"/>
                      </a:cubicBezTo>
                      <a:cubicBezTo>
                        <a:pt x="14" y="7"/>
                        <a:pt x="13" y="6"/>
                        <a:pt x="12" y="5"/>
                      </a:cubicBezTo>
                      <a:cubicBezTo>
                        <a:pt x="10" y="4"/>
                        <a:pt x="13" y="6"/>
                        <a:pt x="12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622">
                  <a:extLst>
                    <a:ext uri="{FF2B5EF4-FFF2-40B4-BE49-F238E27FC236}">
                      <a16:creationId xmlns:a16="http://schemas.microsoft.com/office/drawing/2014/main" id="{E9B489FC-172F-46BC-B018-A16B6C13C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3131" y="7566069"/>
                  <a:ext cx="825940" cy="910903"/>
                </a:xfrm>
                <a:custGeom>
                  <a:avLst/>
                  <a:gdLst>
                    <a:gd name="T0" fmla="*/ 76 w 81"/>
                    <a:gd name="T1" fmla="*/ 39 h 84"/>
                    <a:gd name="T2" fmla="*/ 74 w 81"/>
                    <a:gd name="T3" fmla="*/ 32 h 84"/>
                    <a:gd name="T4" fmla="*/ 69 w 81"/>
                    <a:gd name="T5" fmla="*/ 33 h 84"/>
                    <a:gd name="T6" fmla="*/ 58 w 81"/>
                    <a:gd name="T7" fmla="*/ 28 h 84"/>
                    <a:gd name="T8" fmla="*/ 53 w 81"/>
                    <a:gd name="T9" fmla="*/ 20 h 84"/>
                    <a:gd name="T10" fmla="*/ 50 w 81"/>
                    <a:gd name="T11" fmla="*/ 15 h 84"/>
                    <a:gd name="T12" fmla="*/ 56 w 81"/>
                    <a:gd name="T13" fmla="*/ 5 h 84"/>
                    <a:gd name="T14" fmla="*/ 56 w 81"/>
                    <a:gd name="T15" fmla="*/ 1 h 84"/>
                    <a:gd name="T16" fmla="*/ 44 w 81"/>
                    <a:gd name="T17" fmla="*/ 8 h 84"/>
                    <a:gd name="T18" fmla="*/ 36 w 81"/>
                    <a:gd name="T19" fmla="*/ 16 h 84"/>
                    <a:gd name="T20" fmla="*/ 31 w 81"/>
                    <a:gd name="T21" fmla="*/ 23 h 84"/>
                    <a:gd name="T22" fmla="*/ 25 w 81"/>
                    <a:gd name="T23" fmla="*/ 17 h 84"/>
                    <a:gd name="T24" fmla="*/ 7 w 81"/>
                    <a:gd name="T25" fmla="*/ 18 h 84"/>
                    <a:gd name="T26" fmla="*/ 1 w 81"/>
                    <a:gd name="T27" fmla="*/ 16 h 84"/>
                    <a:gd name="T28" fmla="*/ 1 w 81"/>
                    <a:gd name="T29" fmla="*/ 21 h 84"/>
                    <a:gd name="T30" fmla="*/ 8 w 81"/>
                    <a:gd name="T31" fmla="*/ 24 h 84"/>
                    <a:gd name="T32" fmla="*/ 11 w 81"/>
                    <a:gd name="T33" fmla="*/ 26 h 84"/>
                    <a:gd name="T34" fmla="*/ 13 w 81"/>
                    <a:gd name="T35" fmla="*/ 23 h 84"/>
                    <a:gd name="T36" fmla="*/ 20 w 81"/>
                    <a:gd name="T37" fmla="*/ 18 h 84"/>
                    <a:gd name="T38" fmla="*/ 24 w 81"/>
                    <a:gd name="T39" fmla="*/ 20 h 84"/>
                    <a:gd name="T40" fmla="*/ 25 w 81"/>
                    <a:gd name="T41" fmla="*/ 26 h 84"/>
                    <a:gd name="T42" fmla="*/ 28 w 81"/>
                    <a:gd name="T43" fmla="*/ 42 h 84"/>
                    <a:gd name="T44" fmla="*/ 28 w 81"/>
                    <a:gd name="T45" fmla="*/ 47 h 84"/>
                    <a:gd name="T46" fmla="*/ 22 w 81"/>
                    <a:gd name="T47" fmla="*/ 53 h 84"/>
                    <a:gd name="T48" fmla="*/ 26 w 81"/>
                    <a:gd name="T49" fmla="*/ 58 h 84"/>
                    <a:gd name="T50" fmla="*/ 34 w 81"/>
                    <a:gd name="T51" fmla="*/ 61 h 84"/>
                    <a:gd name="T52" fmla="*/ 41 w 81"/>
                    <a:gd name="T53" fmla="*/ 64 h 84"/>
                    <a:gd name="T54" fmla="*/ 54 w 81"/>
                    <a:gd name="T55" fmla="*/ 76 h 84"/>
                    <a:gd name="T56" fmla="*/ 60 w 81"/>
                    <a:gd name="T57" fmla="*/ 75 h 84"/>
                    <a:gd name="T58" fmla="*/ 64 w 81"/>
                    <a:gd name="T59" fmla="*/ 80 h 84"/>
                    <a:gd name="T60" fmla="*/ 65 w 81"/>
                    <a:gd name="T61" fmla="*/ 84 h 84"/>
                    <a:gd name="T62" fmla="*/ 65 w 81"/>
                    <a:gd name="T63" fmla="*/ 63 h 84"/>
                    <a:gd name="T64" fmla="*/ 70 w 81"/>
                    <a:gd name="T65" fmla="*/ 58 h 84"/>
                    <a:gd name="T66" fmla="*/ 66 w 81"/>
                    <a:gd name="T67" fmla="*/ 55 h 84"/>
                    <a:gd name="T68" fmla="*/ 79 w 81"/>
                    <a:gd name="T69" fmla="*/ 53 h 84"/>
                    <a:gd name="T70" fmla="*/ 77 w 81"/>
                    <a:gd name="T71" fmla="*/ 48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" h="84">
                      <a:moveTo>
                        <a:pt x="77" y="48"/>
                      </a:moveTo>
                      <a:cubicBezTo>
                        <a:pt x="81" y="45"/>
                        <a:pt x="76" y="42"/>
                        <a:pt x="76" y="39"/>
                      </a:cubicBezTo>
                      <a:cubicBezTo>
                        <a:pt x="76" y="37"/>
                        <a:pt x="78" y="35"/>
                        <a:pt x="78" y="33"/>
                      </a:cubicBezTo>
                      <a:cubicBezTo>
                        <a:pt x="79" y="30"/>
                        <a:pt x="75" y="32"/>
                        <a:pt x="74" y="32"/>
                      </a:cubicBezTo>
                      <a:cubicBezTo>
                        <a:pt x="73" y="32"/>
                        <a:pt x="72" y="32"/>
                        <a:pt x="71" y="32"/>
                      </a:cubicBezTo>
                      <a:cubicBezTo>
                        <a:pt x="70" y="32"/>
                        <a:pt x="70" y="33"/>
                        <a:pt x="69" y="33"/>
                      </a:cubicBezTo>
                      <a:cubicBezTo>
                        <a:pt x="68" y="33"/>
                        <a:pt x="67" y="30"/>
                        <a:pt x="66" y="30"/>
                      </a:cubicBezTo>
                      <a:cubicBezTo>
                        <a:pt x="64" y="26"/>
                        <a:pt x="62" y="28"/>
                        <a:pt x="58" y="28"/>
                      </a:cubicBezTo>
                      <a:cubicBezTo>
                        <a:pt x="56" y="28"/>
                        <a:pt x="55" y="28"/>
                        <a:pt x="54" y="26"/>
                      </a:cubicBezTo>
                      <a:cubicBezTo>
                        <a:pt x="53" y="24"/>
                        <a:pt x="56" y="22"/>
                        <a:pt x="53" y="20"/>
                      </a:cubicBezTo>
                      <a:cubicBezTo>
                        <a:pt x="52" y="19"/>
                        <a:pt x="52" y="17"/>
                        <a:pt x="50" y="17"/>
                      </a:cubicBezTo>
                      <a:cubicBezTo>
                        <a:pt x="48" y="17"/>
                        <a:pt x="49" y="17"/>
                        <a:pt x="50" y="15"/>
                      </a:cubicBezTo>
                      <a:cubicBezTo>
                        <a:pt x="51" y="13"/>
                        <a:pt x="50" y="11"/>
                        <a:pt x="51" y="9"/>
                      </a:cubicBezTo>
                      <a:cubicBezTo>
                        <a:pt x="52" y="7"/>
                        <a:pt x="54" y="6"/>
                        <a:pt x="56" y="5"/>
                      </a:cubicBezTo>
                      <a:cubicBezTo>
                        <a:pt x="57" y="4"/>
                        <a:pt x="59" y="4"/>
                        <a:pt x="60" y="2"/>
                      </a:cubicBezTo>
                      <a:cubicBezTo>
                        <a:pt x="60" y="0"/>
                        <a:pt x="56" y="0"/>
                        <a:pt x="56" y="1"/>
                      </a:cubicBezTo>
                      <a:cubicBezTo>
                        <a:pt x="54" y="3"/>
                        <a:pt x="51" y="6"/>
                        <a:pt x="48" y="6"/>
                      </a:cubicBezTo>
                      <a:cubicBezTo>
                        <a:pt x="45" y="6"/>
                        <a:pt x="45" y="6"/>
                        <a:pt x="44" y="8"/>
                      </a:cubicBezTo>
                      <a:cubicBezTo>
                        <a:pt x="43" y="10"/>
                        <a:pt x="43" y="7"/>
                        <a:pt x="41" y="7"/>
                      </a:cubicBezTo>
                      <a:cubicBezTo>
                        <a:pt x="37" y="8"/>
                        <a:pt x="39" y="14"/>
                        <a:pt x="36" y="16"/>
                      </a:cubicBezTo>
                      <a:cubicBezTo>
                        <a:pt x="35" y="17"/>
                        <a:pt x="33" y="18"/>
                        <a:pt x="32" y="20"/>
                      </a:cubicBezTo>
                      <a:cubicBezTo>
                        <a:pt x="32" y="20"/>
                        <a:pt x="32" y="23"/>
                        <a:pt x="31" y="23"/>
                      </a:cubicBezTo>
                      <a:cubicBezTo>
                        <a:pt x="30" y="21"/>
                        <a:pt x="29" y="20"/>
                        <a:pt x="28" y="19"/>
                      </a:cubicBezTo>
                      <a:cubicBezTo>
                        <a:pt x="27" y="17"/>
                        <a:pt x="26" y="17"/>
                        <a:pt x="25" y="17"/>
                      </a:cubicBezTo>
                      <a:cubicBezTo>
                        <a:pt x="21" y="16"/>
                        <a:pt x="19" y="13"/>
                        <a:pt x="15" y="16"/>
                      </a:cubicBezTo>
                      <a:cubicBezTo>
                        <a:pt x="13" y="17"/>
                        <a:pt x="9" y="20"/>
                        <a:pt x="7" y="18"/>
                      </a:cubicBezTo>
                      <a:cubicBezTo>
                        <a:pt x="6" y="17"/>
                        <a:pt x="5" y="17"/>
                        <a:pt x="4" y="16"/>
                      </a:cubicBezTo>
                      <a:cubicBezTo>
                        <a:pt x="2" y="16"/>
                        <a:pt x="3" y="14"/>
                        <a:pt x="1" y="16"/>
                      </a:cubicBezTo>
                      <a:cubicBezTo>
                        <a:pt x="0" y="17"/>
                        <a:pt x="1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  <a:cubicBezTo>
                        <a:pt x="3" y="21"/>
                        <a:pt x="5" y="22"/>
                        <a:pt x="6" y="22"/>
                      </a:cubicBezTo>
                      <a:cubicBezTo>
                        <a:pt x="7" y="23"/>
                        <a:pt x="8" y="23"/>
                        <a:pt x="8" y="24"/>
                      </a:cubicBezTo>
                      <a:cubicBezTo>
                        <a:pt x="9" y="25"/>
                        <a:pt x="9" y="24"/>
                        <a:pt x="10" y="24"/>
                      </a:cubicBezTo>
                      <a:cubicBezTo>
                        <a:pt x="10" y="23"/>
                        <a:pt x="10" y="26"/>
                        <a:pt x="11" y="26"/>
                      </a:cubicBezTo>
                      <a:cubicBezTo>
                        <a:pt x="12" y="27"/>
                        <a:pt x="13" y="26"/>
                        <a:pt x="15" y="25"/>
                      </a:cubicBezTo>
                      <a:cubicBezTo>
                        <a:pt x="16" y="25"/>
                        <a:pt x="13" y="23"/>
                        <a:pt x="13" y="23"/>
                      </a:cubicBezTo>
                      <a:cubicBezTo>
                        <a:pt x="13" y="22"/>
                        <a:pt x="16" y="20"/>
                        <a:pt x="16" y="19"/>
                      </a:cubicBezTo>
                      <a:cubicBezTo>
                        <a:pt x="17" y="18"/>
                        <a:pt x="19" y="17"/>
                        <a:pt x="20" y="18"/>
                      </a:cubicBezTo>
                      <a:cubicBezTo>
                        <a:pt x="21" y="18"/>
                        <a:pt x="23" y="19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1"/>
                        <a:pt x="23" y="22"/>
                        <a:pt x="23" y="22"/>
                      </a:cubicBezTo>
                      <a:cubicBezTo>
                        <a:pt x="23" y="23"/>
                        <a:pt x="25" y="25"/>
                        <a:pt x="25" y="26"/>
                      </a:cubicBezTo>
                      <a:cubicBezTo>
                        <a:pt x="27" y="29"/>
                        <a:pt x="29" y="29"/>
                        <a:pt x="29" y="33"/>
                      </a:cubicBezTo>
                      <a:cubicBezTo>
                        <a:pt x="29" y="36"/>
                        <a:pt x="29" y="39"/>
                        <a:pt x="28" y="42"/>
                      </a:cubicBezTo>
                      <a:cubicBezTo>
                        <a:pt x="28" y="43"/>
                        <a:pt x="30" y="43"/>
                        <a:pt x="30" y="44"/>
                      </a:cubicBezTo>
                      <a:cubicBezTo>
                        <a:pt x="29" y="45"/>
                        <a:pt x="28" y="46"/>
                        <a:pt x="28" y="47"/>
                      </a:cubicBezTo>
                      <a:cubicBezTo>
                        <a:pt x="27" y="48"/>
                        <a:pt x="27" y="50"/>
                        <a:pt x="26" y="50"/>
                      </a:cubicBezTo>
                      <a:cubicBezTo>
                        <a:pt x="24" y="51"/>
                        <a:pt x="22" y="50"/>
                        <a:pt x="22" y="53"/>
                      </a:cubicBezTo>
                      <a:cubicBezTo>
                        <a:pt x="22" y="55"/>
                        <a:pt x="19" y="55"/>
                        <a:pt x="22" y="56"/>
                      </a:cubicBezTo>
                      <a:cubicBezTo>
                        <a:pt x="23" y="57"/>
                        <a:pt x="24" y="57"/>
                        <a:pt x="26" y="58"/>
                      </a:cubicBezTo>
                      <a:cubicBezTo>
                        <a:pt x="27" y="59"/>
                        <a:pt x="28" y="60"/>
                        <a:pt x="29" y="61"/>
                      </a:cubicBezTo>
                      <a:cubicBezTo>
                        <a:pt x="31" y="62"/>
                        <a:pt x="32" y="61"/>
                        <a:pt x="34" y="61"/>
                      </a:cubicBezTo>
                      <a:cubicBezTo>
                        <a:pt x="35" y="61"/>
                        <a:pt x="36" y="62"/>
                        <a:pt x="38" y="63"/>
                      </a:cubicBezTo>
                      <a:cubicBezTo>
                        <a:pt x="39" y="63"/>
                        <a:pt x="40" y="63"/>
                        <a:pt x="41" y="64"/>
                      </a:cubicBezTo>
                      <a:cubicBezTo>
                        <a:pt x="44" y="66"/>
                        <a:pt x="46" y="68"/>
                        <a:pt x="48" y="71"/>
                      </a:cubicBezTo>
                      <a:cubicBezTo>
                        <a:pt x="49" y="74"/>
                        <a:pt x="50" y="75"/>
                        <a:pt x="54" y="76"/>
                      </a:cubicBezTo>
                      <a:cubicBezTo>
                        <a:pt x="55" y="76"/>
                        <a:pt x="56" y="75"/>
                        <a:pt x="57" y="74"/>
                      </a:cubicBezTo>
                      <a:cubicBezTo>
                        <a:pt x="58" y="74"/>
                        <a:pt x="59" y="76"/>
                        <a:pt x="60" y="75"/>
                      </a:cubicBezTo>
                      <a:cubicBezTo>
                        <a:pt x="62" y="74"/>
                        <a:pt x="64" y="75"/>
                        <a:pt x="65" y="76"/>
                      </a:cubicBezTo>
                      <a:cubicBezTo>
                        <a:pt x="65" y="77"/>
                        <a:pt x="64" y="79"/>
                        <a:pt x="64" y="80"/>
                      </a:cubicBezTo>
                      <a:cubicBezTo>
                        <a:pt x="63" y="81"/>
                        <a:pt x="62" y="81"/>
                        <a:pt x="64" y="82"/>
                      </a:cubicBezTo>
                      <a:cubicBezTo>
                        <a:pt x="64" y="82"/>
                        <a:pt x="66" y="84"/>
                        <a:pt x="65" y="84"/>
                      </a:cubicBezTo>
                      <a:cubicBezTo>
                        <a:pt x="67" y="84"/>
                        <a:pt x="68" y="73"/>
                        <a:pt x="69" y="71"/>
                      </a:cubicBezTo>
                      <a:cubicBezTo>
                        <a:pt x="69" y="67"/>
                        <a:pt x="66" y="66"/>
                        <a:pt x="65" y="63"/>
                      </a:cubicBezTo>
                      <a:cubicBezTo>
                        <a:pt x="65" y="61"/>
                        <a:pt x="65" y="60"/>
                        <a:pt x="66" y="60"/>
                      </a:cubicBezTo>
                      <a:cubicBezTo>
                        <a:pt x="67" y="60"/>
                        <a:pt x="70" y="59"/>
                        <a:pt x="70" y="58"/>
                      </a:cubicBezTo>
                      <a:cubicBezTo>
                        <a:pt x="69" y="58"/>
                        <a:pt x="67" y="58"/>
                        <a:pt x="67" y="57"/>
                      </a:cubicBezTo>
                      <a:cubicBezTo>
                        <a:pt x="66" y="57"/>
                        <a:pt x="66" y="55"/>
                        <a:pt x="66" y="55"/>
                      </a:cubicBezTo>
                      <a:cubicBezTo>
                        <a:pt x="68" y="55"/>
                        <a:pt x="70" y="55"/>
                        <a:pt x="72" y="55"/>
                      </a:cubicBezTo>
                      <a:cubicBezTo>
                        <a:pt x="73" y="55"/>
                        <a:pt x="79" y="52"/>
                        <a:pt x="79" y="53"/>
                      </a:cubicBezTo>
                      <a:cubicBezTo>
                        <a:pt x="79" y="51"/>
                        <a:pt x="76" y="48"/>
                        <a:pt x="77" y="48"/>
                      </a:cubicBezTo>
                      <a:cubicBezTo>
                        <a:pt x="78" y="47"/>
                        <a:pt x="76" y="48"/>
                        <a:pt x="77" y="4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623">
                  <a:extLst>
                    <a:ext uri="{FF2B5EF4-FFF2-40B4-BE49-F238E27FC236}">
                      <a16:creationId xmlns:a16="http://schemas.microsoft.com/office/drawing/2014/main" id="{D0C26901-98AC-432C-8A37-A4478C6C4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648" y="8174565"/>
                  <a:ext cx="285766" cy="357725"/>
                </a:xfrm>
                <a:custGeom>
                  <a:avLst/>
                  <a:gdLst>
                    <a:gd name="T0" fmla="*/ 20 w 28"/>
                    <a:gd name="T1" fmla="*/ 6 h 33"/>
                    <a:gd name="T2" fmla="*/ 15 w 28"/>
                    <a:gd name="T3" fmla="*/ 3 h 33"/>
                    <a:gd name="T4" fmla="*/ 10 w 28"/>
                    <a:gd name="T5" fmla="*/ 0 h 33"/>
                    <a:gd name="T6" fmla="*/ 4 w 28"/>
                    <a:gd name="T7" fmla="*/ 4 h 33"/>
                    <a:gd name="T8" fmla="*/ 3 w 28"/>
                    <a:gd name="T9" fmla="*/ 7 h 33"/>
                    <a:gd name="T10" fmla="*/ 2 w 28"/>
                    <a:gd name="T11" fmla="*/ 10 h 33"/>
                    <a:gd name="T12" fmla="*/ 0 w 28"/>
                    <a:gd name="T13" fmla="*/ 13 h 33"/>
                    <a:gd name="T14" fmla="*/ 0 w 28"/>
                    <a:gd name="T15" fmla="*/ 15 h 33"/>
                    <a:gd name="T16" fmla="*/ 0 w 28"/>
                    <a:gd name="T17" fmla="*/ 18 h 33"/>
                    <a:gd name="T18" fmla="*/ 2 w 28"/>
                    <a:gd name="T19" fmla="*/ 20 h 33"/>
                    <a:gd name="T20" fmla="*/ 5 w 28"/>
                    <a:gd name="T21" fmla="*/ 18 h 33"/>
                    <a:gd name="T22" fmla="*/ 5 w 28"/>
                    <a:gd name="T23" fmla="*/ 20 h 33"/>
                    <a:gd name="T24" fmla="*/ 3 w 28"/>
                    <a:gd name="T25" fmla="*/ 24 h 33"/>
                    <a:gd name="T26" fmla="*/ 3 w 28"/>
                    <a:gd name="T27" fmla="*/ 26 h 33"/>
                    <a:gd name="T28" fmla="*/ 3 w 28"/>
                    <a:gd name="T29" fmla="*/ 28 h 33"/>
                    <a:gd name="T30" fmla="*/ 8 w 28"/>
                    <a:gd name="T31" fmla="*/ 32 h 33"/>
                    <a:gd name="T32" fmla="*/ 11 w 28"/>
                    <a:gd name="T33" fmla="*/ 29 h 33"/>
                    <a:gd name="T34" fmla="*/ 16 w 28"/>
                    <a:gd name="T35" fmla="*/ 22 h 33"/>
                    <a:gd name="T36" fmla="*/ 22 w 28"/>
                    <a:gd name="T37" fmla="*/ 19 h 33"/>
                    <a:gd name="T38" fmla="*/ 27 w 28"/>
                    <a:gd name="T39" fmla="*/ 13 h 33"/>
                    <a:gd name="T40" fmla="*/ 27 w 28"/>
                    <a:gd name="T41" fmla="*/ 8 h 33"/>
                    <a:gd name="T42" fmla="*/ 24 w 28"/>
                    <a:gd name="T43" fmla="*/ 5 h 33"/>
                    <a:gd name="T44" fmla="*/ 20 w 28"/>
                    <a:gd name="T45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33">
                      <a:moveTo>
                        <a:pt x="20" y="6"/>
                      </a:moveTo>
                      <a:cubicBezTo>
                        <a:pt x="18" y="6"/>
                        <a:pt x="17" y="4"/>
                        <a:pt x="15" y="3"/>
                      </a:cubicBezTo>
                      <a:cubicBezTo>
                        <a:pt x="14" y="2"/>
                        <a:pt x="12" y="0"/>
                        <a:pt x="10" y="0"/>
                      </a:cubicBezTo>
                      <a:cubicBezTo>
                        <a:pt x="10" y="3"/>
                        <a:pt x="4" y="1"/>
                        <a:pt x="4" y="4"/>
                      </a:cubicBezTo>
                      <a:cubicBezTo>
                        <a:pt x="4" y="6"/>
                        <a:pt x="4" y="6"/>
                        <a:pt x="3" y="7"/>
                      </a:cubicBezTo>
                      <a:cubicBezTo>
                        <a:pt x="1" y="8"/>
                        <a:pt x="2" y="9"/>
                        <a:pt x="2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1" y="16"/>
                        <a:pt x="0" y="17"/>
                        <a:pt x="0" y="18"/>
                      </a:cubicBezTo>
                      <a:cubicBezTo>
                        <a:pt x="0" y="18"/>
                        <a:pt x="1" y="21"/>
                        <a:pt x="2" y="20"/>
                      </a:cubicBezTo>
                      <a:cubicBezTo>
                        <a:pt x="4" y="20"/>
                        <a:pt x="4" y="18"/>
                        <a:pt x="5" y="18"/>
                      </a:cubicBezTo>
                      <a:cubicBezTo>
                        <a:pt x="4" y="18"/>
                        <a:pt x="6" y="20"/>
                        <a:pt x="5" y="20"/>
                      </a:cubicBezTo>
                      <a:cubicBezTo>
                        <a:pt x="5" y="22"/>
                        <a:pt x="5" y="23"/>
                        <a:pt x="3" y="24"/>
                      </a:cubicBezTo>
                      <a:cubicBezTo>
                        <a:pt x="3" y="24"/>
                        <a:pt x="4" y="26"/>
                        <a:pt x="3" y="26"/>
                      </a:cubicBezTo>
                      <a:cubicBezTo>
                        <a:pt x="3" y="27"/>
                        <a:pt x="2" y="27"/>
                        <a:pt x="3" y="28"/>
                      </a:cubicBezTo>
                      <a:cubicBezTo>
                        <a:pt x="5" y="29"/>
                        <a:pt x="6" y="29"/>
                        <a:pt x="8" y="32"/>
                      </a:cubicBezTo>
                      <a:cubicBezTo>
                        <a:pt x="9" y="33"/>
                        <a:pt x="10" y="29"/>
                        <a:pt x="11" y="29"/>
                      </a:cubicBezTo>
                      <a:cubicBezTo>
                        <a:pt x="12" y="26"/>
                        <a:pt x="13" y="23"/>
                        <a:pt x="16" y="22"/>
                      </a:cubicBezTo>
                      <a:cubicBezTo>
                        <a:pt x="18" y="21"/>
                        <a:pt x="20" y="21"/>
                        <a:pt x="22" y="19"/>
                      </a:cubicBezTo>
                      <a:cubicBezTo>
                        <a:pt x="24" y="18"/>
                        <a:pt x="26" y="16"/>
                        <a:pt x="27" y="13"/>
                      </a:cubicBezTo>
                      <a:cubicBezTo>
                        <a:pt x="27" y="11"/>
                        <a:pt x="28" y="10"/>
                        <a:pt x="27" y="8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1" y="6"/>
                        <a:pt x="20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624">
                  <a:extLst>
                    <a:ext uri="{FF2B5EF4-FFF2-40B4-BE49-F238E27FC236}">
                      <a16:creationId xmlns:a16="http://schemas.microsoft.com/office/drawing/2014/main" id="{6F0A7800-8C76-4EC5-BE83-18BD4EC4C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3284" y="8240948"/>
                  <a:ext cx="655175" cy="1028915"/>
                </a:xfrm>
                <a:custGeom>
                  <a:avLst/>
                  <a:gdLst>
                    <a:gd name="T0" fmla="*/ 57 w 64"/>
                    <a:gd name="T1" fmla="*/ 21 h 95"/>
                    <a:gd name="T2" fmla="*/ 56 w 64"/>
                    <a:gd name="T3" fmla="*/ 14 h 95"/>
                    <a:gd name="T4" fmla="*/ 50 w 64"/>
                    <a:gd name="T5" fmla="*/ 13 h 95"/>
                    <a:gd name="T6" fmla="*/ 46 w 64"/>
                    <a:gd name="T7" fmla="*/ 14 h 95"/>
                    <a:gd name="T8" fmla="*/ 41 w 64"/>
                    <a:gd name="T9" fmla="*/ 11 h 95"/>
                    <a:gd name="T10" fmla="*/ 38 w 64"/>
                    <a:gd name="T11" fmla="*/ 6 h 95"/>
                    <a:gd name="T12" fmla="*/ 33 w 64"/>
                    <a:gd name="T13" fmla="*/ 2 h 95"/>
                    <a:gd name="T14" fmla="*/ 28 w 64"/>
                    <a:gd name="T15" fmla="*/ 0 h 95"/>
                    <a:gd name="T16" fmla="*/ 31 w 64"/>
                    <a:gd name="T17" fmla="*/ 5 h 95"/>
                    <a:gd name="T18" fmla="*/ 28 w 64"/>
                    <a:gd name="T19" fmla="*/ 10 h 95"/>
                    <a:gd name="T20" fmla="*/ 23 w 64"/>
                    <a:gd name="T21" fmla="*/ 14 h 95"/>
                    <a:gd name="T22" fmla="*/ 17 w 64"/>
                    <a:gd name="T23" fmla="*/ 17 h 95"/>
                    <a:gd name="T24" fmla="*/ 11 w 64"/>
                    <a:gd name="T25" fmla="*/ 26 h 95"/>
                    <a:gd name="T26" fmla="*/ 6 w 64"/>
                    <a:gd name="T27" fmla="*/ 22 h 95"/>
                    <a:gd name="T28" fmla="*/ 6 w 64"/>
                    <a:gd name="T29" fmla="*/ 21 h 95"/>
                    <a:gd name="T30" fmla="*/ 6 w 64"/>
                    <a:gd name="T31" fmla="*/ 18 h 95"/>
                    <a:gd name="T32" fmla="*/ 2 w 64"/>
                    <a:gd name="T33" fmla="*/ 26 h 95"/>
                    <a:gd name="T34" fmla="*/ 3 w 64"/>
                    <a:gd name="T35" fmla="*/ 30 h 95"/>
                    <a:gd name="T36" fmla="*/ 3 w 64"/>
                    <a:gd name="T37" fmla="*/ 32 h 95"/>
                    <a:gd name="T38" fmla="*/ 14 w 64"/>
                    <a:gd name="T39" fmla="*/ 47 h 95"/>
                    <a:gd name="T40" fmla="*/ 23 w 64"/>
                    <a:gd name="T41" fmla="*/ 63 h 95"/>
                    <a:gd name="T42" fmla="*/ 26 w 64"/>
                    <a:gd name="T43" fmla="*/ 70 h 95"/>
                    <a:gd name="T44" fmla="*/ 25 w 64"/>
                    <a:gd name="T45" fmla="*/ 71 h 95"/>
                    <a:gd name="T46" fmla="*/ 28 w 64"/>
                    <a:gd name="T47" fmla="*/ 74 h 95"/>
                    <a:gd name="T48" fmla="*/ 32 w 64"/>
                    <a:gd name="T49" fmla="*/ 79 h 95"/>
                    <a:gd name="T50" fmla="*/ 41 w 64"/>
                    <a:gd name="T51" fmla="*/ 83 h 95"/>
                    <a:gd name="T52" fmla="*/ 48 w 64"/>
                    <a:gd name="T53" fmla="*/ 87 h 95"/>
                    <a:gd name="T54" fmla="*/ 54 w 64"/>
                    <a:gd name="T55" fmla="*/ 93 h 95"/>
                    <a:gd name="T56" fmla="*/ 59 w 64"/>
                    <a:gd name="T57" fmla="*/ 90 h 95"/>
                    <a:gd name="T58" fmla="*/ 61 w 64"/>
                    <a:gd name="T59" fmla="*/ 86 h 95"/>
                    <a:gd name="T60" fmla="*/ 63 w 64"/>
                    <a:gd name="T61" fmla="*/ 82 h 95"/>
                    <a:gd name="T62" fmla="*/ 61 w 64"/>
                    <a:gd name="T63" fmla="*/ 78 h 95"/>
                    <a:gd name="T64" fmla="*/ 61 w 64"/>
                    <a:gd name="T65" fmla="*/ 76 h 95"/>
                    <a:gd name="T66" fmla="*/ 63 w 64"/>
                    <a:gd name="T67" fmla="*/ 74 h 95"/>
                    <a:gd name="T68" fmla="*/ 64 w 64"/>
                    <a:gd name="T69" fmla="*/ 64 h 95"/>
                    <a:gd name="T70" fmla="*/ 62 w 64"/>
                    <a:gd name="T71" fmla="*/ 59 h 95"/>
                    <a:gd name="T72" fmla="*/ 57 w 64"/>
                    <a:gd name="T73" fmla="*/ 57 h 95"/>
                    <a:gd name="T74" fmla="*/ 55 w 64"/>
                    <a:gd name="T75" fmla="*/ 48 h 95"/>
                    <a:gd name="T76" fmla="*/ 50 w 64"/>
                    <a:gd name="T77" fmla="*/ 51 h 95"/>
                    <a:gd name="T78" fmla="*/ 46 w 64"/>
                    <a:gd name="T79" fmla="*/ 51 h 95"/>
                    <a:gd name="T80" fmla="*/ 44 w 64"/>
                    <a:gd name="T81" fmla="*/ 48 h 95"/>
                    <a:gd name="T82" fmla="*/ 40 w 64"/>
                    <a:gd name="T83" fmla="*/ 42 h 95"/>
                    <a:gd name="T84" fmla="*/ 39 w 64"/>
                    <a:gd name="T85" fmla="*/ 35 h 95"/>
                    <a:gd name="T86" fmla="*/ 42 w 64"/>
                    <a:gd name="T87" fmla="*/ 33 h 95"/>
                    <a:gd name="T88" fmla="*/ 42 w 64"/>
                    <a:gd name="T89" fmla="*/ 30 h 95"/>
                    <a:gd name="T90" fmla="*/ 45 w 64"/>
                    <a:gd name="T91" fmla="*/ 25 h 95"/>
                    <a:gd name="T92" fmla="*/ 50 w 64"/>
                    <a:gd name="T93" fmla="*/ 24 h 95"/>
                    <a:gd name="T94" fmla="*/ 53 w 64"/>
                    <a:gd name="T95" fmla="*/ 22 h 95"/>
                    <a:gd name="T96" fmla="*/ 57 w 64"/>
                    <a:gd name="T97" fmla="*/ 2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" h="95">
                      <a:moveTo>
                        <a:pt x="57" y="21"/>
                      </a:moveTo>
                      <a:cubicBezTo>
                        <a:pt x="53" y="19"/>
                        <a:pt x="59" y="15"/>
                        <a:pt x="56" y="14"/>
                      </a:cubicBezTo>
                      <a:cubicBezTo>
                        <a:pt x="54" y="12"/>
                        <a:pt x="52" y="13"/>
                        <a:pt x="50" y="13"/>
                      </a:cubicBezTo>
                      <a:cubicBezTo>
                        <a:pt x="48" y="12"/>
                        <a:pt x="48" y="14"/>
                        <a:pt x="46" y="14"/>
                      </a:cubicBezTo>
                      <a:cubicBezTo>
                        <a:pt x="44" y="13"/>
                        <a:pt x="42" y="13"/>
                        <a:pt x="41" y="11"/>
                      </a:cubicBezTo>
                      <a:cubicBezTo>
                        <a:pt x="40" y="10"/>
                        <a:pt x="39" y="7"/>
                        <a:pt x="38" y="6"/>
                      </a:cubicBezTo>
                      <a:cubicBezTo>
                        <a:pt x="36" y="5"/>
                        <a:pt x="35" y="3"/>
                        <a:pt x="33" y="2"/>
                      </a:cubicBezTo>
                      <a:cubicBezTo>
                        <a:pt x="32" y="0"/>
                        <a:pt x="30" y="1"/>
                        <a:pt x="28" y="0"/>
                      </a:cubicBezTo>
                      <a:cubicBezTo>
                        <a:pt x="30" y="2"/>
                        <a:pt x="31" y="3"/>
                        <a:pt x="31" y="5"/>
                      </a:cubicBezTo>
                      <a:cubicBezTo>
                        <a:pt x="30" y="7"/>
                        <a:pt x="30" y="9"/>
                        <a:pt x="28" y="10"/>
                      </a:cubicBezTo>
                      <a:cubicBezTo>
                        <a:pt x="26" y="12"/>
                        <a:pt x="25" y="14"/>
                        <a:pt x="23" y="14"/>
                      </a:cubicBezTo>
                      <a:cubicBezTo>
                        <a:pt x="21" y="15"/>
                        <a:pt x="19" y="15"/>
                        <a:pt x="17" y="17"/>
                      </a:cubicBezTo>
                      <a:cubicBezTo>
                        <a:pt x="16" y="18"/>
                        <a:pt x="12" y="27"/>
                        <a:pt x="11" y="26"/>
                      </a:cubicBezTo>
                      <a:cubicBezTo>
                        <a:pt x="9" y="23"/>
                        <a:pt x="8" y="23"/>
                        <a:pt x="6" y="22"/>
                      </a:cubicBezTo>
                      <a:cubicBezTo>
                        <a:pt x="5" y="22"/>
                        <a:pt x="5" y="22"/>
                        <a:pt x="6" y="21"/>
                      </a:cubicBezTo>
                      <a:cubicBezTo>
                        <a:pt x="7" y="20"/>
                        <a:pt x="7" y="19"/>
                        <a:pt x="6" y="18"/>
                      </a:cubicBezTo>
                      <a:cubicBezTo>
                        <a:pt x="4" y="19"/>
                        <a:pt x="0" y="23"/>
                        <a:pt x="2" y="26"/>
                      </a:cubicBezTo>
                      <a:cubicBezTo>
                        <a:pt x="2" y="26"/>
                        <a:pt x="4" y="29"/>
                        <a:pt x="3" y="30"/>
                      </a:cubicBezTo>
                      <a:cubicBezTo>
                        <a:pt x="2" y="30"/>
                        <a:pt x="1" y="31"/>
                        <a:pt x="3" y="32"/>
                      </a:cubicBezTo>
                      <a:cubicBezTo>
                        <a:pt x="8" y="35"/>
                        <a:pt x="12" y="41"/>
                        <a:pt x="14" y="47"/>
                      </a:cubicBezTo>
                      <a:cubicBezTo>
                        <a:pt x="17" y="52"/>
                        <a:pt x="19" y="58"/>
                        <a:pt x="23" y="63"/>
                      </a:cubicBezTo>
                      <a:cubicBezTo>
                        <a:pt x="24" y="65"/>
                        <a:pt x="26" y="67"/>
                        <a:pt x="26" y="70"/>
                      </a:cubicBezTo>
                      <a:cubicBezTo>
                        <a:pt x="26" y="71"/>
                        <a:pt x="25" y="70"/>
                        <a:pt x="25" y="71"/>
                      </a:cubicBezTo>
                      <a:cubicBezTo>
                        <a:pt x="26" y="72"/>
                        <a:pt x="27" y="73"/>
                        <a:pt x="28" y="74"/>
                      </a:cubicBezTo>
                      <a:cubicBezTo>
                        <a:pt x="29" y="76"/>
                        <a:pt x="30" y="78"/>
                        <a:pt x="32" y="79"/>
                      </a:cubicBezTo>
                      <a:cubicBezTo>
                        <a:pt x="35" y="80"/>
                        <a:pt x="38" y="82"/>
                        <a:pt x="41" y="83"/>
                      </a:cubicBezTo>
                      <a:cubicBezTo>
                        <a:pt x="43" y="84"/>
                        <a:pt x="45" y="86"/>
                        <a:pt x="48" y="87"/>
                      </a:cubicBezTo>
                      <a:cubicBezTo>
                        <a:pt x="50" y="89"/>
                        <a:pt x="52" y="91"/>
                        <a:pt x="54" y="93"/>
                      </a:cubicBezTo>
                      <a:cubicBezTo>
                        <a:pt x="58" y="95"/>
                        <a:pt x="57" y="91"/>
                        <a:pt x="59" y="90"/>
                      </a:cubicBezTo>
                      <a:cubicBezTo>
                        <a:pt x="60" y="89"/>
                        <a:pt x="60" y="87"/>
                        <a:pt x="61" y="86"/>
                      </a:cubicBezTo>
                      <a:cubicBezTo>
                        <a:pt x="61" y="85"/>
                        <a:pt x="64" y="83"/>
                        <a:pt x="63" y="82"/>
                      </a:cubicBezTo>
                      <a:cubicBezTo>
                        <a:pt x="61" y="81"/>
                        <a:pt x="60" y="81"/>
                        <a:pt x="61" y="78"/>
                      </a:cubicBezTo>
                      <a:cubicBezTo>
                        <a:pt x="61" y="77"/>
                        <a:pt x="61" y="76"/>
                        <a:pt x="61" y="76"/>
                      </a:cubicBezTo>
                      <a:cubicBezTo>
                        <a:pt x="62" y="75"/>
                        <a:pt x="63" y="74"/>
                        <a:pt x="63" y="74"/>
                      </a:cubicBezTo>
                      <a:cubicBezTo>
                        <a:pt x="64" y="71"/>
                        <a:pt x="62" y="66"/>
                        <a:pt x="64" y="64"/>
                      </a:cubicBezTo>
                      <a:cubicBezTo>
                        <a:pt x="64" y="63"/>
                        <a:pt x="63" y="61"/>
                        <a:pt x="62" y="59"/>
                      </a:cubicBezTo>
                      <a:cubicBezTo>
                        <a:pt x="61" y="56"/>
                        <a:pt x="60" y="56"/>
                        <a:pt x="57" y="57"/>
                      </a:cubicBezTo>
                      <a:cubicBezTo>
                        <a:pt x="53" y="57"/>
                        <a:pt x="55" y="50"/>
                        <a:pt x="55" y="48"/>
                      </a:cubicBezTo>
                      <a:cubicBezTo>
                        <a:pt x="53" y="49"/>
                        <a:pt x="52" y="51"/>
                        <a:pt x="50" y="51"/>
                      </a:cubicBezTo>
                      <a:cubicBezTo>
                        <a:pt x="49" y="51"/>
                        <a:pt x="47" y="51"/>
                        <a:pt x="46" y="51"/>
                      </a:cubicBezTo>
                      <a:cubicBezTo>
                        <a:pt x="45" y="50"/>
                        <a:pt x="45" y="48"/>
                        <a:pt x="44" y="48"/>
                      </a:cubicBezTo>
                      <a:cubicBezTo>
                        <a:pt x="41" y="48"/>
                        <a:pt x="41" y="44"/>
                        <a:pt x="40" y="42"/>
                      </a:cubicBezTo>
                      <a:cubicBezTo>
                        <a:pt x="38" y="40"/>
                        <a:pt x="37" y="37"/>
                        <a:pt x="39" y="35"/>
                      </a:cubicBezTo>
                      <a:cubicBezTo>
                        <a:pt x="40" y="34"/>
                        <a:pt x="42" y="34"/>
                        <a:pt x="42" y="33"/>
                      </a:cubicBezTo>
                      <a:cubicBezTo>
                        <a:pt x="42" y="32"/>
                        <a:pt x="42" y="31"/>
                        <a:pt x="42" y="30"/>
                      </a:cubicBezTo>
                      <a:cubicBezTo>
                        <a:pt x="42" y="27"/>
                        <a:pt x="42" y="26"/>
                        <a:pt x="45" y="25"/>
                      </a:cubicBezTo>
                      <a:cubicBezTo>
                        <a:pt x="47" y="24"/>
                        <a:pt x="48" y="24"/>
                        <a:pt x="50" y="24"/>
                      </a:cubicBezTo>
                      <a:cubicBezTo>
                        <a:pt x="51" y="24"/>
                        <a:pt x="52" y="23"/>
                        <a:pt x="53" y="22"/>
                      </a:cubicBezTo>
                      <a:cubicBezTo>
                        <a:pt x="54" y="22"/>
                        <a:pt x="59" y="23"/>
                        <a:pt x="57" y="2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625">
                  <a:extLst>
                    <a:ext uri="{FF2B5EF4-FFF2-40B4-BE49-F238E27FC236}">
                      <a16:creationId xmlns:a16="http://schemas.microsoft.com/office/drawing/2014/main" id="{98A00697-1D2A-4751-AA1A-45289E41B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2537" y="9203480"/>
                  <a:ext cx="446075" cy="2297540"/>
                </a:xfrm>
                <a:custGeom>
                  <a:avLst/>
                  <a:gdLst>
                    <a:gd name="T0" fmla="*/ 38 w 44"/>
                    <a:gd name="T1" fmla="*/ 20 h 212"/>
                    <a:gd name="T2" fmla="*/ 36 w 44"/>
                    <a:gd name="T3" fmla="*/ 12 h 212"/>
                    <a:gd name="T4" fmla="*/ 34 w 44"/>
                    <a:gd name="T5" fmla="*/ 5 h 212"/>
                    <a:gd name="T6" fmla="*/ 30 w 44"/>
                    <a:gd name="T7" fmla="*/ 3 h 212"/>
                    <a:gd name="T8" fmla="*/ 28 w 44"/>
                    <a:gd name="T9" fmla="*/ 15 h 212"/>
                    <a:gd name="T10" fmla="*/ 26 w 44"/>
                    <a:gd name="T11" fmla="*/ 31 h 212"/>
                    <a:gd name="T12" fmla="*/ 23 w 44"/>
                    <a:gd name="T13" fmla="*/ 56 h 212"/>
                    <a:gd name="T14" fmla="*/ 21 w 44"/>
                    <a:gd name="T15" fmla="*/ 68 h 212"/>
                    <a:gd name="T16" fmla="*/ 21 w 44"/>
                    <a:gd name="T17" fmla="*/ 80 h 212"/>
                    <a:gd name="T18" fmla="*/ 20 w 44"/>
                    <a:gd name="T19" fmla="*/ 88 h 212"/>
                    <a:gd name="T20" fmla="*/ 11 w 44"/>
                    <a:gd name="T21" fmla="*/ 110 h 212"/>
                    <a:gd name="T22" fmla="*/ 10 w 44"/>
                    <a:gd name="T23" fmla="*/ 132 h 212"/>
                    <a:gd name="T24" fmla="*/ 17 w 44"/>
                    <a:gd name="T25" fmla="*/ 133 h 212"/>
                    <a:gd name="T26" fmla="*/ 16 w 44"/>
                    <a:gd name="T27" fmla="*/ 136 h 212"/>
                    <a:gd name="T28" fmla="*/ 14 w 44"/>
                    <a:gd name="T29" fmla="*/ 145 h 212"/>
                    <a:gd name="T30" fmla="*/ 15 w 44"/>
                    <a:gd name="T31" fmla="*/ 150 h 212"/>
                    <a:gd name="T32" fmla="*/ 13 w 44"/>
                    <a:gd name="T33" fmla="*/ 152 h 212"/>
                    <a:gd name="T34" fmla="*/ 11 w 44"/>
                    <a:gd name="T35" fmla="*/ 158 h 212"/>
                    <a:gd name="T36" fmla="*/ 8 w 44"/>
                    <a:gd name="T37" fmla="*/ 159 h 212"/>
                    <a:gd name="T38" fmla="*/ 4 w 44"/>
                    <a:gd name="T39" fmla="*/ 159 h 212"/>
                    <a:gd name="T40" fmla="*/ 0 w 44"/>
                    <a:gd name="T41" fmla="*/ 164 h 212"/>
                    <a:gd name="T42" fmla="*/ 2 w 44"/>
                    <a:gd name="T43" fmla="*/ 163 h 212"/>
                    <a:gd name="T44" fmla="*/ 7 w 44"/>
                    <a:gd name="T45" fmla="*/ 171 h 212"/>
                    <a:gd name="T46" fmla="*/ 11 w 44"/>
                    <a:gd name="T47" fmla="*/ 173 h 212"/>
                    <a:gd name="T48" fmla="*/ 7 w 44"/>
                    <a:gd name="T49" fmla="*/ 174 h 212"/>
                    <a:gd name="T50" fmla="*/ 7 w 44"/>
                    <a:gd name="T51" fmla="*/ 179 h 212"/>
                    <a:gd name="T52" fmla="*/ 9 w 44"/>
                    <a:gd name="T53" fmla="*/ 182 h 212"/>
                    <a:gd name="T54" fmla="*/ 9 w 44"/>
                    <a:gd name="T55" fmla="*/ 185 h 212"/>
                    <a:gd name="T56" fmla="*/ 7 w 44"/>
                    <a:gd name="T57" fmla="*/ 187 h 212"/>
                    <a:gd name="T58" fmla="*/ 10 w 44"/>
                    <a:gd name="T59" fmla="*/ 190 h 212"/>
                    <a:gd name="T60" fmla="*/ 8 w 44"/>
                    <a:gd name="T61" fmla="*/ 193 h 212"/>
                    <a:gd name="T62" fmla="*/ 11 w 44"/>
                    <a:gd name="T63" fmla="*/ 194 h 212"/>
                    <a:gd name="T64" fmla="*/ 11 w 44"/>
                    <a:gd name="T65" fmla="*/ 198 h 212"/>
                    <a:gd name="T66" fmla="*/ 15 w 44"/>
                    <a:gd name="T67" fmla="*/ 197 h 212"/>
                    <a:gd name="T68" fmla="*/ 15 w 44"/>
                    <a:gd name="T69" fmla="*/ 197 h 212"/>
                    <a:gd name="T70" fmla="*/ 16 w 44"/>
                    <a:gd name="T71" fmla="*/ 198 h 212"/>
                    <a:gd name="T72" fmla="*/ 18 w 44"/>
                    <a:gd name="T73" fmla="*/ 202 h 212"/>
                    <a:gd name="T74" fmla="*/ 16 w 44"/>
                    <a:gd name="T75" fmla="*/ 207 h 212"/>
                    <a:gd name="T76" fmla="*/ 18 w 44"/>
                    <a:gd name="T77" fmla="*/ 209 h 212"/>
                    <a:gd name="T78" fmla="*/ 25 w 44"/>
                    <a:gd name="T79" fmla="*/ 204 h 212"/>
                    <a:gd name="T80" fmla="*/ 26 w 44"/>
                    <a:gd name="T81" fmla="*/ 199 h 212"/>
                    <a:gd name="T82" fmla="*/ 17 w 44"/>
                    <a:gd name="T83" fmla="*/ 192 h 212"/>
                    <a:gd name="T84" fmla="*/ 12 w 44"/>
                    <a:gd name="T85" fmla="*/ 185 h 212"/>
                    <a:gd name="T86" fmla="*/ 15 w 44"/>
                    <a:gd name="T87" fmla="*/ 177 h 212"/>
                    <a:gd name="T88" fmla="*/ 17 w 44"/>
                    <a:gd name="T89" fmla="*/ 169 h 212"/>
                    <a:gd name="T90" fmla="*/ 21 w 44"/>
                    <a:gd name="T91" fmla="*/ 158 h 212"/>
                    <a:gd name="T92" fmla="*/ 21 w 44"/>
                    <a:gd name="T93" fmla="*/ 152 h 212"/>
                    <a:gd name="T94" fmla="*/ 19 w 44"/>
                    <a:gd name="T95" fmla="*/ 140 h 212"/>
                    <a:gd name="T96" fmla="*/ 23 w 44"/>
                    <a:gd name="T97" fmla="*/ 117 h 212"/>
                    <a:gd name="T98" fmla="*/ 26 w 44"/>
                    <a:gd name="T99" fmla="*/ 102 h 212"/>
                    <a:gd name="T100" fmla="*/ 29 w 44"/>
                    <a:gd name="T101" fmla="*/ 85 h 212"/>
                    <a:gd name="T102" fmla="*/ 27 w 44"/>
                    <a:gd name="T103" fmla="*/ 73 h 212"/>
                    <a:gd name="T104" fmla="*/ 30 w 44"/>
                    <a:gd name="T105" fmla="*/ 62 h 212"/>
                    <a:gd name="T106" fmla="*/ 34 w 44"/>
                    <a:gd name="T107" fmla="*/ 54 h 212"/>
                    <a:gd name="T108" fmla="*/ 36 w 44"/>
                    <a:gd name="T109" fmla="*/ 44 h 212"/>
                    <a:gd name="T110" fmla="*/ 40 w 44"/>
                    <a:gd name="T111" fmla="*/ 35 h 212"/>
                    <a:gd name="T112" fmla="*/ 40 w 44"/>
                    <a:gd name="T113" fmla="*/ 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4" h="212">
                      <a:moveTo>
                        <a:pt x="40" y="28"/>
                      </a:moveTo>
                      <a:cubicBezTo>
                        <a:pt x="38" y="27"/>
                        <a:pt x="40" y="22"/>
                        <a:pt x="38" y="20"/>
                      </a:cubicBezTo>
                      <a:cubicBezTo>
                        <a:pt x="37" y="19"/>
                        <a:pt x="35" y="16"/>
                        <a:pt x="36" y="14"/>
                      </a:cubicBezTo>
                      <a:cubicBezTo>
                        <a:pt x="38" y="13"/>
                        <a:pt x="35" y="13"/>
                        <a:pt x="36" y="12"/>
                      </a:cubicBezTo>
                      <a:cubicBezTo>
                        <a:pt x="37" y="11"/>
                        <a:pt x="36" y="10"/>
                        <a:pt x="35" y="9"/>
                      </a:cubicBezTo>
                      <a:cubicBezTo>
                        <a:pt x="34" y="8"/>
                        <a:pt x="34" y="7"/>
                        <a:pt x="34" y="5"/>
                      </a:cubicBezTo>
                      <a:cubicBezTo>
                        <a:pt x="34" y="3"/>
                        <a:pt x="33" y="2"/>
                        <a:pt x="32" y="0"/>
                      </a:cubicBezTo>
                      <a:cubicBezTo>
                        <a:pt x="31" y="1"/>
                        <a:pt x="30" y="2"/>
                        <a:pt x="30" y="3"/>
                      </a:cubicBezTo>
                      <a:cubicBezTo>
                        <a:pt x="29" y="5"/>
                        <a:pt x="27" y="4"/>
                        <a:pt x="28" y="6"/>
                      </a:cubicBezTo>
                      <a:cubicBezTo>
                        <a:pt x="28" y="9"/>
                        <a:pt x="28" y="12"/>
                        <a:pt x="28" y="15"/>
                      </a:cubicBezTo>
                      <a:cubicBezTo>
                        <a:pt x="28" y="19"/>
                        <a:pt x="29" y="24"/>
                        <a:pt x="28" y="28"/>
                      </a:cubicBezTo>
                      <a:cubicBezTo>
                        <a:pt x="27" y="29"/>
                        <a:pt x="26" y="30"/>
                        <a:pt x="26" y="31"/>
                      </a:cubicBezTo>
                      <a:cubicBezTo>
                        <a:pt x="26" y="33"/>
                        <a:pt x="27" y="35"/>
                        <a:pt x="27" y="37"/>
                      </a:cubicBezTo>
                      <a:cubicBezTo>
                        <a:pt x="27" y="43"/>
                        <a:pt x="25" y="50"/>
                        <a:pt x="23" y="56"/>
                      </a:cubicBezTo>
                      <a:cubicBezTo>
                        <a:pt x="22" y="59"/>
                        <a:pt x="22" y="61"/>
                        <a:pt x="23" y="64"/>
                      </a:cubicBezTo>
                      <a:cubicBezTo>
                        <a:pt x="23" y="66"/>
                        <a:pt x="23" y="67"/>
                        <a:pt x="21" y="68"/>
                      </a:cubicBezTo>
                      <a:cubicBezTo>
                        <a:pt x="20" y="69"/>
                        <a:pt x="21" y="70"/>
                        <a:pt x="21" y="71"/>
                      </a:cubicBezTo>
                      <a:cubicBezTo>
                        <a:pt x="21" y="74"/>
                        <a:pt x="21" y="77"/>
                        <a:pt x="21" y="80"/>
                      </a:cubicBezTo>
                      <a:cubicBezTo>
                        <a:pt x="21" y="81"/>
                        <a:pt x="21" y="83"/>
                        <a:pt x="21" y="84"/>
                      </a:cubicBezTo>
                      <a:cubicBezTo>
                        <a:pt x="20" y="85"/>
                        <a:pt x="21" y="87"/>
                        <a:pt x="20" y="88"/>
                      </a:cubicBezTo>
                      <a:cubicBezTo>
                        <a:pt x="18" y="93"/>
                        <a:pt x="16" y="98"/>
                        <a:pt x="14" y="103"/>
                      </a:cubicBezTo>
                      <a:cubicBezTo>
                        <a:pt x="13" y="106"/>
                        <a:pt x="10" y="107"/>
                        <a:pt x="11" y="110"/>
                      </a:cubicBezTo>
                      <a:cubicBezTo>
                        <a:pt x="12" y="113"/>
                        <a:pt x="14" y="118"/>
                        <a:pt x="12" y="122"/>
                      </a:cubicBezTo>
                      <a:cubicBezTo>
                        <a:pt x="10" y="124"/>
                        <a:pt x="8" y="129"/>
                        <a:pt x="10" y="132"/>
                      </a:cubicBezTo>
                      <a:cubicBezTo>
                        <a:pt x="11" y="134"/>
                        <a:pt x="12" y="134"/>
                        <a:pt x="13" y="133"/>
                      </a:cubicBezTo>
                      <a:cubicBezTo>
                        <a:pt x="14" y="132"/>
                        <a:pt x="18" y="132"/>
                        <a:pt x="17" y="133"/>
                      </a:cubicBezTo>
                      <a:cubicBezTo>
                        <a:pt x="17" y="133"/>
                        <a:pt x="16" y="133"/>
                        <a:pt x="15" y="134"/>
                      </a:cubicBezTo>
                      <a:cubicBezTo>
                        <a:pt x="15" y="135"/>
                        <a:pt x="15" y="135"/>
                        <a:pt x="16" y="136"/>
                      </a:cubicBezTo>
                      <a:cubicBezTo>
                        <a:pt x="16" y="136"/>
                        <a:pt x="15" y="137"/>
                        <a:pt x="15" y="137"/>
                      </a:cubicBezTo>
                      <a:cubicBezTo>
                        <a:pt x="14" y="139"/>
                        <a:pt x="13" y="143"/>
                        <a:pt x="14" y="145"/>
                      </a:cubicBezTo>
                      <a:cubicBezTo>
                        <a:pt x="14" y="146"/>
                        <a:pt x="14" y="146"/>
                        <a:pt x="13" y="148"/>
                      </a:cubicBezTo>
                      <a:cubicBezTo>
                        <a:pt x="12" y="149"/>
                        <a:pt x="14" y="149"/>
                        <a:pt x="15" y="150"/>
                      </a:cubicBezTo>
                      <a:cubicBezTo>
                        <a:pt x="15" y="150"/>
                        <a:pt x="15" y="150"/>
                        <a:pt x="14" y="151"/>
                      </a:cubicBezTo>
                      <a:cubicBezTo>
                        <a:pt x="13" y="151"/>
                        <a:pt x="11" y="152"/>
                        <a:pt x="13" y="152"/>
                      </a:cubicBezTo>
                      <a:cubicBezTo>
                        <a:pt x="12" y="153"/>
                        <a:pt x="13" y="156"/>
                        <a:pt x="14" y="156"/>
                      </a:cubicBezTo>
                      <a:cubicBezTo>
                        <a:pt x="13" y="156"/>
                        <a:pt x="10" y="155"/>
                        <a:pt x="11" y="158"/>
                      </a:cubicBezTo>
                      <a:cubicBezTo>
                        <a:pt x="11" y="158"/>
                        <a:pt x="12" y="163"/>
                        <a:pt x="10" y="162"/>
                      </a:cubicBezTo>
                      <a:cubicBezTo>
                        <a:pt x="10" y="162"/>
                        <a:pt x="8" y="160"/>
                        <a:pt x="8" y="159"/>
                      </a:cubicBezTo>
                      <a:cubicBezTo>
                        <a:pt x="6" y="158"/>
                        <a:pt x="7" y="157"/>
                        <a:pt x="5" y="158"/>
                      </a:cubicBezTo>
                      <a:cubicBezTo>
                        <a:pt x="5" y="158"/>
                        <a:pt x="4" y="159"/>
                        <a:pt x="4" y="159"/>
                      </a:cubicBezTo>
                      <a:cubicBezTo>
                        <a:pt x="4" y="160"/>
                        <a:pt x="5" y="160"/>
                        <a:pt x="4" y="161"/>
                      </a:cubicBezTo>
                      <a:cubicBezTo>
                        <a:pt x="4" y="162"/>
                        <a:pt x="0" y="162"/>
                        <a:pt x="0" y="164"/>
                      </a:cubicBezTo>
                      <a:cubicBezTo>
                        <a:pt x="0" y="164"/>
                        <a:pt x="1" y="165"/>
                        <a:pt x="2" y="165"/>
                      </a:cubicBezTo>
                      <a:cubicBezTo>
                        <a:pt x="2" y="165"/>
                        <a:pt x="1" y="164"/>
                        <a:pt x="2" y="163"/>
                      </a:cubicBezTo>
                      <a:cubicBezTo>
                        <a:pt x="2" y="163"/>
                        <a:pt x="5" y="165"/>
                        <a:pt x="7" y="164"/>
                      </a:cubicBezTo>
                      <a:cubicBezTo>
                        <a:pt x="11" y="163"/>
                        <a:pt x="5" y="170"/>
                        <a:pt x="7" y="171"/>
                      </a:cubicBezTo>
                      <a:cubicBezTo>
                        <a:pt x="8" y="171"/>
                        <a:pt x="10" y="170"/>
                        <a:pt x="11" y="171"/>
                      </a:cubicBezTo>
                      <a:cubicBezTo>
                        <a:pt x="12" y="171"/>
                        <a:pt x="12" y="174"/>
                        <a:pt x="11" y="173"/>
                      </a:cubicBezTo>
                      <a:cubicBezTo>
                        <a:pt x="11" y="173"/>
                        <a:pt x="8" y="171"/>
                        <a:pt x="8" y="172"/>
                      </a:cubicBezTo>
                      <a:cubicBezTo>
                        <a:pt x="7" y="173"/>
                        <a:pt x="6" y="173"/>
                        <a:pt x="7" y="174"/>
                      </a:cubicBezTo>
                      <a:cubicBezTo>
                        <a:pt x="7" y="174"/>
                        <a:pt x="9" y="176"/>
                        <a:pt x="8" y="176"/>
                      </a:cubicBezTo>
                      <a:cubicBezTo>
                        <a:pt x="7" y="176"/>
                        <a:pt x="7" y="179"/>
                        <a:pt x="7" y="179"/>
                      </a:cubicBezTo>
                      <a:cubicBezTo>
                        <a:pt x="6" y="182"/>
                        <a:pt x="9" y="178"/>
                        <a:pt x="9" y="178"/>
                      </a:cubicBezTo>
                      <a:cubicBezTo>
                        <a:pt x="9" y="178"/>
                        <a:pt x="8" y="183"/>
                        <a:pt x="9" y="182"/>
                      </a:cubicBezTo>
                      <a:cubicBezTo>
                        <a:pt x="9" y="182"/>
                        <a:pt x="8" y="182"/>
                        <a:pt x="8" y="183"/>
                      </a:cubicBezTo>
                      <a:cubicBezTo>
                        <a:pt x="7" y="184"/>
                        <a:pt x="8" y="184"/>
                        <a:pt x="9" y="185"/>
                      </a:cubicBezTo>
                      <a:cubicBezTo>
                        <a:pt x="9" y="185"/>
                        <a:pt x="7" y="186"/>
                        <a:pt x="7" y="186"/>
                      </a:cubicBezTo>
                      <a:cubicBezTo>
                        <a:pt x="6" y="186"/>
                        <a:pt x="7" y="186"/>
                        <a:pt x="7" y="187"/>
                      </a:cubicBezTo>
                      <a:cubicBezTo>
                        <a:pt x="6" y="189"/>
                        <a:pt x="10" y="189"/>
                        <a:pt x="10" y="188"/>
                      </a:cubicBezTo>
                      <a:cubicBezTo>
                        <a:pt x="10" y="189"/>
                        <a:pt x="9" y="189"/>
                        <a:pt x="10" y="190"/>
                      </a:cubicBezTo>
                      <a:cubicBezTo>
                        <a:pt x="10" y="190"/>
                        <a:pt x="10" y="190"/>
                        <a:pt x="10" y="190"/>
                      </a:cubicBezTo>
                      <a:cubicBezTo>
                        <a:pt x="10" y="191"/>
                        <a:pt x="8" y="192"/>
                        <a:pt x="8" y="193"/>
                      </a:cubicBezTo>
                      <a:cubicBezTo>
                        <a:pt x="7" y="195"/>
                        <a:pt x="10" y="192"/>
                        <a:pt x="11" y="192"/>
                      </a:cubicBezTo>
                      <a:cubicBezTo>
                        <a:pt x="10" y="193"/>
                        <a:pt x="11" y="194"/>
                        <a:pt x="11" y="194"/>
                      </a:cubicBezTo>
                      <a:cubicBezTo>
                        <a:pt x="11" y="195"/>
                        <a:pt x="8" y="196"/>
                        <a:pt x="8" y="196"/>
                      </a:cubicBezTo>
                      <a:cubicBezTo>
                        <a:pt x="10" y="197"/>
                        <a:pt x="10" y="196"/>
                        <a:pt x="11" y="198"/>
                      </a:cubicBezTo>
                      <a:cubicBezTo>
                        <a:pt x="12" y="200"/>
                        <a:pt x="14" y="195"/>
                        <a:pt x="13" y="195"/>
                      </a:cubicBezTo>
                      <a:cubicBezTo>
                        <a:pt x="14" y="195"/>
                        <a:pt x="14" y="196"/>
                        <a:pt x="15" y="197"/>
                      </a:cubicBezTo>
                      <a:cubicBezTo>
                        <a:pt x="15" y="197"/>
                        <a:pt x="15" y="195"/>
                        <a:pt x="15" y="195"/>
                      </a:cubicBezTo>
                      <a:cubicBezTo>
                        <a:pt x="15" y="195"/>
                        <a:pt x="15" y="197"/>
                        <a:pt x="15" y="197"/>
                      </a:cubicBezTo>
                      <a:cubicBezTo>
                        <a:pt x="16" y="196"/>
                        <a:pt x="16" y="195"/>
                        <a:pt x="16" y="196"/>
                      </a:cubicBezTo>
                      <a:cubicBezTo>
                        <a:pt x="17" y="196"/>
                        <a:pt x="16" y="198"/>
                        <a:pt x="16" y="198"/>
                      </a:cubicBezTo>
                      <a:cubicBezTo>
                        <a:pt x="15" y="199"/>
                        <a:pt x="17" y="199"/>
                        <a:pt x="16" y="200"/>
                      </a:cubicBezTo>
                      <a:cubicBezTo>
                        <a:pt x="15" y="202"/>
                        <a:pt x="17" y="201"/>
                        <a:pt x="18" y="202"/>
                      </a:cubicBezTo>
                      <a:cubicBezTo>
                        <a:pt x="21" y="202"/>
                        <a:pt x="24" y="204"/>
                        <a:pt x="21" y="206"/>
                      </a:cubicBezTo>
                      <a:cubicBezTo>
                        <a:pt x="20" y="207"/>
                        <a:pt x="17" y="206"/>
                        <a:pt x="16" y="207"/>
                      </a:cubicBezTo>
                      <a:cubicBezTo>
                        <a:pt x="15" y="209"/>
                        <a:pt x="18" y="208"/>
                        <a:pt x="19" y="209"/>
                      </a:cubicBezTo>
                      <a:cubicBezTo>
                        <a:pt x="18" y="209"/>
                        <a:pt x="18" y="209"/>
                        <a:pt x="18" y="209"/>
                      </a:cubicBezTo>
                      <a:cubicBezTo>
                        <a:pt x="18" y="209"/>
                        <a:pt x="22" y="212"/>
                        <a:pt x="24" y="210"/>
                      </a:cubicBezTo>
                      <a:cubicBezTo>
                        <a:pt x="25" y="208"/>
                        <a:pt x="23" y="206"/>
                        <a:pt x="25" y="204"/>
                      </a:cubicBezTo>
                      <a:cubicBezTo>
                        <a:pt x="26" y="202"/>
                        <a:pt x="29" y="202"/>
                        <a:pt x="30" y="202"/>
                      </a:cubicBezTo>
                      <a:cubicBezTo>
                        <a:pt x="35" y="199"/>
                        <a:pt x="28" y="199"/>
                        <a:pt x="26" y="199"/>
                      </a:cubicBezTo>
                      <a:cubicBezTo>
                        <a:pt x="24" y="199"/>
                        <a:pt x="21" y="199"/>
                        <a:pt x="19" y="198"/>
                      </a:cubicBezTo>
                      <a:cubicBezTo>
                        <a:pt x="17" y="196"/>
                        <a:pt x="17" y="196"/>
                        <a:pt x="17" y="192"/>
                      </a:cubicBezTo>
                      <a:cubicBezTo>
                        <a:pt x="17" y="188"/>
                        <a:pt x="16" y="191"/>
                        <a:pt x="13" y="189"/>
                      </a:cubicBezTo>
                      <a:cubicBezTo>
                        <a:pt x="12" y="189"/>
                        <a:pt x="12" y="186"/>
                        <a:pt x="12" y="185"/>
                      </a:cubicBezTo>
                      <a:cubicBezTo>
                        <a:pt x="11" y="183"/>
                        <a:pt x="11" y="180"/>
                        <a:pt x="13" y="179"/>
                      </a:cubicBezTo>
                      <a:cubicBezTo>
                        <a:pt x="14" y="178"/>
                        <a:pt x="14" y="178"/>
                        <a:pt x="15" y="177"/>
                      </a:cubicBezTo>
                      <a:cubicBezTo>
                        <a:pt x="15" y="176"/>
                        <a:pt x="16" y="175"/>
                        <a:pt x="17" y="175"/>
                      </a:cubicBezTo>
                      <a:cubicBezTo>
                        <a:pt x="18" y="174"/>
                        <a:pt x="16" y="171"/>
                        <a:pt x="17" y="169"/>
                      </a:cubicBezTo>
                      <a:cubicBezTo>
                        <a:pt x="17" y="168"/>
                        <a:pt x="19" y="167"/>
                        <a:pt x="20" y="165"/>
                      </a:cubicBezTo>
                      <a:cubicBezTo>
                        <a:pt x="20" y="163"/>
                        <a:pt x="20" y="160"/>
                        <a:pt x="21" y="158"/>
                      </a:cubicBezTo>
                      <a:cubicBezTo>
                        <a:pt x="21" y="156"/>
                        <a:pt x="23" y="156"/>
                        <a:pt x="21" y="154"/>
                      </a:cubicBezTo>
                      <a:cubicBezTo>
                        <a:pt x="20" y="153"/>
                        <a:pt x="17" y="153"/>
                        <a:pt x="21" y="152"/>
                      </a:cubicBezTo>
                      <a:cubicBezTo>
                        <a:pt x="26" y="151"/>
                        <a:pt x="20" y="151"/>
                        <a:pt x="19" y="149"/>
                      </a:cubicBezTo>
                      <a:cubicBezTo>
                        <a:pt x="19" y="146"/>
                        <a:pt x="19" y="142"/>
                        <a:pt x="19" y="140"/>
                      </a:cubicBezTo>
                      <a:cubicBezTo>
                        <a:pt x="19" y="136"/>
                        <a:pt x="19" y="131"/>
                        <a:pt x="19" y="127"/>
                      </a:cubicBezTo>
                      <a:cubicBezTo>
                        <a:pt x="20" y="124"/>
                        <a:pt x="21" y="119"/>
                        <a:pt x="23" y="117"/>
                      </a:cubicBezTo>
                      <a:cubicBezTo>
                        <a:pt x="26" y="114"/>
                        <a:pt x="23" y="109"/>
                        <a:pt x="23" y="106"/>
                      </a:cubicBezTo>
                      <a:cubicBezTo>
                        <a:pt x="23" y="104"/>
                        <a:pt x="24" y="103"/>
                        <a:pt x="26" y="102"/>
                      </a:cubicBezTo>
                      <a:cubicBezTo>
                        <a:pt x="28" y="100"/>
                        <a:pt x="27" y="99"/>
                        <a:pt x="27" y="96"/>
                      </a:cubicBezTo>
                      <a:cubicBezTo>
                        <a:pt x="27" y="92"/>
                        <a:pt x="30" y="89"/>
                        <a:pt x="29" y="85"/>
                      </a:cubicBezTo>
                      <a:cubicBezTo>
                        <a:pt x="29" y="82"/>
                        <a:pt x="28" y="79"/>
                        <a:pt x="27" y="76"/>
                      </a:cubicBezTo>
                      <a:cubicBezTo>
                        <a:pt x="27" y="75"/>
                        <a:pt x="26" y="74"/>
                        <a:pt x="27" y="73"/>
                      </a:cubicBezTo>
                      <a:cubicBezTo>
                        <a:pt x="28" y="72"/>
                        <a:pt x="29" y="68"/>
                        <a:pt x="29" y="67"/>
                      </a:cubicBezTo>
                      <a:cubicBezTo>
                        <a:pt x="29" y="66"/>
                        <a:pt x="28" y="64"/>
                        <a:pt x="30" y="62"/>
                      </a:cubicBezTo>
                      <a:cubicBezTo>
                        <a:pt x="31" y="61"/>
                        <a:pt x="30" y="59"/>
                        <a:pt x="31" y="58"/>
                      </a:cubicBezTo>
                      <a:cubicBezTo>
                        <a:pt x="31" y="56"/>
                        <a:pt x="33" y="55"/>
                        <a:pt x="34" y="54"/>
                      </a:cubicBezTo>
                      <a:cubicBezTo>
                        <a:pt x="34" y="53"/>
                        <a:pt x="37" y="50"/>
                        <a:pt x="37" y="49"/>
                      </a:cubicBezTo>
                      <a:cubicBezTo>
                        <a:pt x="37" y="48"/>
                        <a:pt x="36" y="46"/>
                        <a:pt x="36" y="44"/>
                      </a:cubicBezTo>
                      <a:cubicBezTo>
                        <a:pt x="36" y="42"/>
                        <a:pt x="36" y="41"/>
                        <a:pt x="36" y="39"/>
                      </a:cubicBezTo>
                      <a:cubicBezTo>
                        <a:pt x="36" y="36"/>
                        <a:pt x="37" y="36"/>
                        <a:pt x="40" y="35"/>
                      </a:cubicBezTo>
                      <a:cubicBezTo>
                        <a:pt x="44" y="34"/>
                        <a:pt x="44" y="32"/>
                        <a:pt x="44" y="28"/>
                      </a:cubicBezTo>
                      <a:cubicBezTo>
                        <a:pt x="43" y="29"/>
                        <a:pt x="41" y="29"/>
                        <a:pt x="40" y="28"/>
                      </a:cubicBezTo>
                      <a:cubicBezTo>
                        <a:pt x="40" y="28"/>
                        <a:pt x="40" y="29"/>
                        <a:pt x="40" y="2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626">
                  <a:extLst>
                    <a:ext uri="{FF2B5EF4-FFF2-40B4-BE49-F238E27FC236}">
                      <a16:creationId xmlns:a16="http://schemas.microsoft.com/office/drawing/2014/main" id="{46A55EF8-5E71-4E32-894E-FA62CC241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5729" y="8760935"/>
                  <a:ext cx="655175" cy="756013"/>
                </a:xfrm>
                <a:custGeom>
                  <a:avLst/>
                  <a:gdLst>
                    <a:gd name="T0" fmla="*/ 61 w 64"/>
                    <a:gd name="T1" fmla="*/ 42 h 70"/>
                    <a:gd name="T2" fmla="*/ 58 w 64"/>
                    <a:gd name="T3" fmla="*/ 35 h 70"/>
                    <a:gd name="T4" fmla="*/ 50 w 64"/>
                    <a:gd name="T5" fmla="*/ 35 h 70"/>
                    <a:gd name="T6" fmla="*/ 49 w 64"/>
                    <a:gd name="T7" fmla="*/ 33 h 70"/>
                    <a:gd name="T8" fmla="*/ 47 w 64"/>
                    <a:gd name="T9" fmla="*/ 30 h 70"/>
                    <a:gd name="T10" fmla="*/ 48 w 64"/>
                    <a:gd name="T11" fmla="*/ 28 h 70"/>
                    <a:gd name="T12" fmla="*/ 47 w 64"/>
                    <a:gd name="T13" fmla="*/ 26 h 70"/>
                    <a:gd name="T14" fmla="*/ 47 w 64"/>
                    <a:gd name="T15" fmla="*/ 23 h 70"/>
                    <a:gd name="T16" fmla="*/ 41 w 64"/>
                    <a:gd name="T17" fmla="*/ 21 h 70"/>
                    <a:gd name="T18" fmla="*/ 37 w 64"/>
                    <a:gd name="T19" fmla="*/ 18 h 70"/>
                    <a:gd name="T20" fmla="*/ 33 w 64"/>
                    <a:gd name="T21" fmla="*/ 16 h 70"/>
                    <a:gd name="T22" fmla="*/ 29 w 64"/>
                    <a:gd name="T23" fmla="*/ 16 h 70"/>
                    <a:gd name="T24" fmla="*/ 23 w 64"/>
                    <a:gd name="T25" fmla="*/ 9 h 70"/>
                    <a:gd name="T26" fmla="*/ 23 w 64"/>
                    <a:gd name="T27" fmla="*/ 6 h 70"/>
                    <a:gd name="T28" fmla="*/ 23 w 64"/>
                    <a:gd name="T29" fmla="*/ 4 h 70"/>
                    <a:gd name="T30" fmla="*/ 18 w 64"/>
                    <a:gd name="T31" fmla="*/ 3 h 70"/>
                    <a:gd name="T32" fmla="*/ 10 w 64"/>
                    <a:gd name="T33" fmla="*/ 6 h 70"/>
                    <a:gd name="T34" fmla="*/ 7 w 64"/>
                    <a:gd name="T35" fmla="*/ 9 h 70"/>
                    <a:gd name="T36" fmla="*/ 2 w 64"/>
                    <a:gd name="T37" fmla="*/ 8 h 70"/>
                    <a:gd name="T38" fmla="*/ 6 w 64"/>
                    <a:gd name="T39" fmla="*/ 16 h 70"/>
                    <a:gd name="T40" fmla="*/ 5 w 64"/>
                    <a:gd name="T41" fmla="*/ 23 h 70"/>
                    <a:gd name="T42" fmla="*/ 4 w 64"/>
                    <a:gd name="T43" fmla="*/ 27 h 70"/>
                    <a:gd name="T44" fmla="*/ 3 w 64"/>
                    <a:gd name="T45" fmla="*/ 31 h 70"/>
                    <a:gd name="T46" fmla="*/ 5 w 64"/>
                    <a:gd name="T47" fmla="*/ 35 h 70"/>
                    <a:gd name="T48" fmla="*/ 3 w 64"/>
                    <a:gd name="T49" fmla="*/ 38 h 70"/>
                    <a:gd name="T50" fmla="*/ 4 w 64"/>
                    <a:gd name="T51" fmla="*/ 46 h 70"/>
                    <a:gd name="T52" fmla="*/ 4 w 64"/>
                    <a:gd name="T53" fmla="*/ 49 h 70"/>
                    <a:gd name="T54" fmla="*/ 7 w 64"/>
                    <a:gd name="T55" fmla="*/ 52 h 70"/>
                    <a:gd name="T56" fmla="*/ 7 w 64"/>
                    <a:gd name="T57" fmla="*/ 54 h 70"/>
                    <a:gd name="T58" fmla="*/ 6 w 64"/>
                    <a:gd name="T59" fmla="*/ 56 h 70"/>
                    <a:gd name="T60" fmla="*/ 9 w 64"/>
                    <a:gd name="T61" fmla="*/ 63 h 70"/>
                    <a:gd name="T62" fmla="*/ 13 w 64"/>
                    <a:gd name="T63" fmla="*/ 69 h 70"/>
                    <a:gd name="T64" fmla="*/ 14 w 64"/>
                    <a:gd name="T65" fmla="*/ 67 h 70"/>
                    <a:gd name="T66" fmla="*/ 17 w 64"/>
                    <a:gd name="T67" fmla="*/ 65 h 70"/>
                    <a:gd name="T68" fmla="*/ 20 w 64"/>
                    <a:gd name="T69" fmla="*/ 65 h 70"/>
                    <a:gd name="T70" fmla="*/ 25 w 64"/>
                    <a:gd name="T71" fmla="*/ 65 h 70"/>
                    <a:gd name="T72" fmla="*/ 28 w 64"/>
                    <a:gd name="T73" fmla="*/ 68 h 70"/>
                    <a:gd name="T74" fmla="*/ 31 w 64"/>
                    <a:gd name="T75" fmla="*/ 65 h 70"/>
                    <a:gd name="T76" fmla="*/ 37 w 64"/>
                    <a:gd name="T77" fmla="*/ 64 h 70"/>
                    <a:gd name="T78" fmla="*/ 44 w 64"/>
                    <a:gd name="T79" fmla="*/ 52 h 70"/>
                    <a:gd name="T80" fmla="*/ 52 w 64"/>
                    <a:gd name="T81" fmla="*/ 51 h 70"/>
                    <a:gd name="T82" fmla="*/ 59 w 64"/>
                    <a:gd name="T83" fmla="*/ 54 h 70"/>
                    <a:gd name="T84" fmla="*/ 61 w 64"/>
                    <a:gd name="T85" fmla="*/ 42 h 70"/>
                    <a:gd name="T86" fmla="*/ 61 w 64"/>
                    <a:gd name="T87" fmla="*/ 4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70">
                      <a:moveTo>
                        <a:pt x="61" y="42"/>
                      </a:moveTo>
                      <a:cubicBezTo>
                        <a:pt x="57" y="40"/>
                        <a:pt x="58" y="39"/>
                        <a:pt x="58" y="35"/>
                      </a:cubicBezTo>
                      <a:cubicBezTo>
                        <a:pt x="55" y="35"/>
                        <a:pt x="52" y="35"/>
                        <a:pt x="50" y="35"/>
                      </a:cubicBezTo>
                      <a:cubicBezTo>
                        <a:pt x="48" y="35"/>
                        <a:pt x="49" y="34"/>
                        <a:pt x="49" y="33"/>
                      </a:cubicBezTo>
                      <a:cubicBezTo>
                        <a:pt x="49" y="32"/>
                        <a:pt x="48" y="30"/>
                        <a:pt x="47" y="30"/>
                      </a:cubicBezTo>
                      <a:cubicBezTo>
                        <a:pt x="47" y="29"/>
                        <a:pt x="48" y="29"/>
                        <a:pt x="48" y="28"/>
                      </a:cubicBezTo>
                      <a:cubicBezTo>
                        <a:pt x="49" y="27"/>
                        <a:pt x="48" y="26"/>
                        <a:pt x="47" y="26"/>
                      </a:cubicBezTo>
                      <a:cubicBezTo>
                        <a:pt x="47" y="25"/>
                        <a:pt x="48" y="24"/>
                        <a:pt x="47" y="23"/>
                      </a:cubicBezTo>
                      <a:cubicBezTo>
                        <a:pt x="45" y="21"/>
                        <a:pt x="43" y="21"/>
                        <a:pt x="41" y="21"/>
                      </a:cubicBezTo>
                      <a:cubicBezTo>
                        <a:pt x="40" y="21"/>
                        <a:pt x="38" y="19"/>
                        <a:pt x="37" y="18"/>
                      </a:cubicBezTo>
                      <a:cubicBezTo>
                        <a:pt x="35" y="18"/>
                        <a:pt x="34" y="16"/>
                        <a:pt x="33" y="16"/>
                      </a:cubicBezTo>
                      <a:cubicBezTo>
                        <a:pt x="31" y="16"/>
                        <a:pt x="30" y="16"/>
                        <a:pt x="29" y="16"/>
                      </a:cubicBezTo>
                      <a:cubicBezTo>
                        <a:pt x="27" y="16"/>
                        <a:pt x="23" y="11"/>
                        <a:pt x="23" y="9"/>
                      </a:cubicBezTo>
                      <a:cubicBezTo>
                        <a:pt x="23" y="8"/>
                        <a:pt x="23" y="7"/>
                        <a:pt x="23" y="6"/>
                      </a:cubicBezTo>
                      <a:cubicBezTo>
                        <a:pt x="23" y="5"/>
                        <a:pt x="23" y="5"/>
                        <a:pt x="23" y="4"/>
                      </a:cubicBezTo>
                      <a:cubicBezTo>
                        <a:pt x="23" y="0"/>
                        <a:pt x="21" y="2"/>
                        <a:pt x="18" y="3"/>
                      </a:cubicBezTo>
                      <a:cubicBezTo>
                        <a:pt x="15" y="3"/>
                        <a:pt x="13" y="6"/>
                        <a:pt x="10" y="6"/>
                      </a:cubicBezTo>
                      <a:cubicBezTo>
                        <a:pt x="8" y="6"/>
                        <a:pt x="8" y="8"/>
                        <a:pt x="7" y="9"/>
                      </a:cubicBezTo>
                      <a:cubicBezTo>
                        <a:pt x="6" y="9"/>
                        <a:pt x="3" y="8"/>
                        <a:pt x="2" y="8"/>
                      </a:cubicBezTo>
                      <a:cubicBezTo>
                        <a:pt x="4" y="9"/>
                        <a:pt x="5" y="14"/>
                        <a:pt x="6" y="16"/>
                      </a:cubicBezTo>
                      <a:cubicBezTo>
                        <a:pt x="4" y="17"/>
                        <a:pt x="5" y="21"/>
                        <a:pt x="5" y="23"/>
                      </a:cubicBezTo>
                      <a:cubicBezTo>
                        <a:pt x="5" y="25"/>
                        <a:pt x="5" y="26"/>
                        <a:pt x="4" y="27"/>
                      </a:cubicBezTo>
                      <a:cubicBezTo>
                        <a:pt x="3" y="28"/>
                        <a:pt x="3" y="30"/>
                        <a:pt x="3" y="31"/>
                      </a:cubicBezTo>
                      <a:cubicBezTo>
                        <a:pt x="2" y="33"/>
                        <a:pt x="5" y="33"/>
                        <a:pt x="5" y="35"/>
                      </a:cubicBezTo>
                      <a:cubicBezTo>
                        <a:pt x="5" y="36"/>
                        <a:pt x="3" y="37"/>
                        <a:pt x="3" y="38"/>
                      </a:cubicBezTo>
                      <a:cubicBezTo>
                        <a:pt x="0" y="41"/>
                        <a:pt x="4" y="42"/>
                        <a:pt x="4" y="46"/>
                      </a:cubicBezTo>
                      <a:cubicBezTo>
                        <a:pt x="4" y="47"/>
                        <a:pt x="4" y="48"/>
                        <a:pt x="4" y="49"/>
                      </a:cubicBezTo>
                      <a:cubicBezTo>
                        <a:pt x="5" y="50"/>
                        <a:pt x="6" y="51"/>
                        <a:pt x="7" y="52"/>
                      </a:cubicBezTo>
                      <a:cubicBezTo>
                        <a:pt x="7" y="53"/>
                        <a:pt x="5" y="53"/>
                        <a:pt x="7" y="54"/>
                      </a:cubicBezTo>
                      <a:cubicBezTo>
                        <a:pt x="7" y="54"/>
                        <a:pt x="6" y="56"/>
                        <a:pt x="6" y="56"/>
                      </a:cubicBezTo>
                      <a:cubicBezTo>
                        <a:pt x="6" y="59"/>
                        <a:pt x="9" y="61"/>
                        <a:pt x="9" y="63"/>
                      </a:cubicBezTo>
                      <a:cubicBezTo>
                        <a:pt x="10" y="66"/>
                        <a:pt x="8" y="69"/>
                        <a:pt x="13" y="69"/>
                      </a:cubicBezTo>
                      <a:cubicBezTo>
                        <a:pt x="14" y="70"/>
                        <a:pt x="14" y="68"/>
                        <a:pt x="14" y="67"/>
                      </a:cubicBezTo>
                      <a:cubicBezTo>
                        <a:pt x="14" y="66"/>
                        <a:pt x="16" y="65"/>
                        <a:pt x="17" y="65"/>
                      </a:cubicBezTo>
                      <a:cubicBezTo>
                        <a:pt x="18" y="64"/>
                        <a:pt x="19" y="63"/>
                        <a:pt x="20" y="65"/>
                      </a:cubicBezTo>
                      <a:cubicBezTo>
                        <a:pt x="22" y="66"/>
                        <a:pt x="24" y="65"/>
                        <a:pt x="25" y="65"/>
                      </a:cubicBezTo>
                      <a:cubicBezTo>
                        <a:pt x="27" y="65"/>
                        <a:pt x="27" y="68"/>
                        <a:pt x="28" y="68"/>
                      </a:cubicBezTo>
                      <a:cubicBezTo>
                        <a:pt x="29" y="68"/>
                        <a:pt x="30" y="66"/>
                        <a:pt x="31" y="65"/>
                      </a:cubicBezTo>
                      <a:cubicBezTo>
                        <a:pt x="32" y="63"/>
                        <a:pt x="36" y="66"/>
                        <a:pt x="37" y="64"/>
                      </a:cubicBezTo>
                      <a:cubicBezTo>
                        <a:pt x="39" y="59"/>
                        <a:pt x="38" y="54"/>
                        <a:pt x="44" y="52"/>
                      </a:cubicBezTo>
                      <a:cubicBezTo>
                        <a:pt x="46" y="51"/>
                        <a:pt x="49" y="51"/>
                        <a:pt x="52" y="51"/>
                      </a:cubicBezTo>
                      <a:cubicBezTo>
                        <a:pt x="55" y="51"/>
                        <a:pt x="57" y="52"/>
                        <a:pt x="59" y="54"/>
                      </a:cubicBezTo>
                      <a:cubicBezTo>
                        <a:pt x="60" y="51"/>
                        <a:pt x="64" y="43"/>
                        <a:pt x="61" y="42"/>
                      </a:cubicBezTo>
                      <a:cubicBezTo>
                        <a:pt x="60" y="41"/>
                        <a:pt x="62" y="42"/>
                        <a:pt x="61" y="4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627">
                  <a:extLst>
                    <a:ext uri="{FF2B5EF4-FFF2-40B4-BE49-F238E27FC236}">
                      <a16:creationId xmlns:a16="http://schemas.microsoft.com/office/drawing/2014/main" id="{BAC10D3B-84E3-488B-ADBD-932C13B84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65137" y="9299363"/>
                  <a:ext cx="460016" cy="479422"/>
                </a:xfrm>
                <a:custGeom>
                  <a:avLst/>
                  <a:gdLst>
                    <a:gd name="T0" fmla="*/ 40 w 45"/>
                    <a:gd name="T1" fmla="*/ 24 h 44"/>
                    <a:gd name="T2" fmla="*/ 36 w 45"/>
                    <a:gd name="T3" fmla="*/ 24 h 44"/>
                    <a:gd name="T4" fmla="*/ 36 w 45"/>
                    <a:gd name="T5" fmla="*/ 20 h 44"/>
                    <a:gd name="T6" fmla="*/ 34 w 45"/>
                    <a:gd name="T7" fmla="*/ 17 h 44"/>
                    <a:gd name="T8" fmla="*/ 29 w 45"/>
                    <a:gd name="T9" fmla="*/ 16 h 44"/>
                    <a:gd name="T10" fmla="*/ 25 w 45"/>
                    <a:gd name="T11" fmla="*/ 15 h 44"/>
                    <a:gd name="T12" fmla="*/ 25 w 45"/>
                    <a:gd name="T13" fmla="*/ 12 h 44"/>
                    <a:gd name="T14" fmla="*/ 24 w 45"/>
                    <a:gd name="T15" fmla="*/ 7 h 44"/>
                    <a:gd name="T16" fmla="*/ 21 w 45"/>
                    <a:gd name="T17" fmla="*/ 3 h 44"/>
                    <a:gd name="T18" fmla="*/ 14 w 45"/>
                    <a:gd name="T19" fmla="*/ 1 h 44"/>
                    <a:gd name="T20" fmla="*/ 5 w 45"/>
                    <a:gd name="T21" fmla="*/ 3 h 44"/>
                    <a:gd name="T22" fmla="*/ 2 w 45"/>
                    <a:gd name="T23" fmla="*/ 11 h 44"/>
                    <a:gd name="T24" fmla="*/ 1 w 45"/>
                    <a:gd name="T25" fmla="*/ 14 h 44"/>
                    <a:gd name="T26" fmla="*/ 2 w 45"/>
                    <a:gd name="T27" fmla="*/ 17 h 44"/>
                    <a:gd name="T28" fmla="*/ 9 w 45"/>
                    <a:gd name="T29" fmla="*/ 24 h 44"/>
                    <a:gd name="T30" fmla="*/ 13 w 45"/>
                    <a:gd name="T31" fmla="*/ 25 h 44"/>
                    <a:gd name="T32" fmla="*/ 17 w 45"/>
                    <a:gd name="T33" fmla="*/ 27 h 44"/>
                    <a:gd name="T34" fmla="*/ 25 w 45"/>
                    <a:gd name="T35" fmla="*/ 35 h 44"/>
                    <a:gd name="T36" fmla="*/ 22 w 45"/>
                    <a:gd name="T37" fmla="*/ 39 h 44"/>
                    <a:gd name="T38" fmla="*/ 20 w 45"/>
                    <a:gd name="T39" fmla="*/ 42 h 44"/>
                    <a:gd name="T40" fmla="*/ 28 w 45"/>
                    <a:gd name="T41" fmla="*/ 44 h 44"/>
                    <a:gd name="T42" fmla="*/ 32 w 45"/>
                    <a:gd name="T43" fmla="*/ 43 h 44"/>
                    <a:gd name="T44" fmla="*/ 37 w 45"/>
                    <a:gd name="T45" fmla="*/ 42 h 44"/>
                    <a:gd name="T46" fmla="*/ 40 w 45"/>
                    <a:gd name="T47" fmla="*/ 39 h 44"/>
                    <a:gd name="T48" fmla="*/ 41 w 45"/>
                    <a:gd name="T49" fmla="*/ 34 h 44"/>
                    <a:gd name="T50" fmla="*/ 40 w 45"/>
                    <a:gd name="T51" fmla="*/ 24 h 44"/>
                    <a:gd name="T52" fmla="*/ 40 w 45"/>
                    <a:gd name="T53" fmla="*/ 2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5" h="44">
                      <a:moveTo>
                        <a:pt x="40" y="24"/>
                      </a:moveTo>
                      <a:cubicBezTo>
                        <a:pt x="39" y="25"/>
                        <a:pt x="37" y="26"/>
                        <a:pt x="36" y="24"/>
                      </a:cubicBezTo>
                      <a:cubicBezTo>
                        <a:pt x="35" y="23"/>
                        <a:pt x="37" y="22"/>
                        <a:pt x="36" y="20"/>
                      </a:cubicBezTo>
                      <a:cubicBezTo>
                        <a:pt x="35" y="19"/>
                        <a:pt x="35" y="18"/>
                        <a:pt x="34" y="17"/>
                      </a:cubicBezTo>
                      <a:cubicBezTo>
                        <a:pt x="31" y="15"/>
                        <a:pt x="31" y="17"/>
                        <a:pt x="29" y="16"/>
                      </a:cubicBezTo>
                      <a:cubicBezTo>
                        <a:pt x="28" y="16"/>
                        <a:pt x="27" y="16"/>
                        <a:pt x="25" y="15"/>
                      </a:cubicBezTo>
                      <a:cubicBezTo>
                        <a:pt x="23" y="15"/>
                        <a:pt x="24" y="13"/>
                        <a:pt x="25" y="12"/>
                      </a:cubicBezTo>
                      <a:cubicBezTo>
                        <a:pt x="25" y="10"/>
                        <a:pt x="24" y="8"/>
                        <a:pt x="24" y="7"/>
                      </a:cubicBezTo>
                      <a:cubicBezTo>
                        <a:pt x="23" y="4"/>
                        <a:pt x="24" y="4"/>
                        <a:pt x="21" y="3"/>
                      </a:cubicBezTo>
                      <a:cubicBezTo>
                        <a:pt x="19" y="1"/>
                        <a:pt x="18" y="0"/>
                        <a:pt x="14" y="1"/>
                      </a:cubicBezTo>
                      <a:cubicBezTo>
                        <a:pt x="11" y="1"/>
                        <a:pt x="7" y="2"/>
                        <a:pt x="5" y="3"/>
                      </a:cubicBezTo>
                      <a:cubicBezTo>
                        <a:pt x="2" y="6"/>
                        <a:pt x="3" y="8"/>
                        <a:pt x="2" y="11"/>
                      </a:cubicBezTo>
                      <a:cubicBezTo>
                        <a:pt x="2" y="12"/>
                        <a:pt x="1" y="13"/>
                        <a:pt x="1" y="14"/>
                      </a:cubicBezTo>
                      <a:cubicBezTo>
                        <a:pt x="0" y="15"/>
                        <a:pt x="1" y="15"/>
                        <a:pt x="2" y="17"/>
                      </a:cubicBezTo>
                      <a:cubicBezTo>
                        <a:pt x="4" y="20"/>
                        <a:pt x="6" y="21"/>
                        <a:pt x="9" y="24"/>
                      </a:cubicBezTo>
                      <a:cubicBezTo>
                        <a:pt x="10" y="25"/>
                        <a:pt x="12" y="25"/>
                        <a:pt x="13" y="25"/>
                      </a:cubicBezTo>
                      <a:cubicBezTo>
                        <a:pt x="15" y="25"/>
                        <a:pt x="16" y="26"/>
                        <a:pt x="17" y="27"/>
                      </a:cubicBezTo>
                      <a:cubicBezTo>
                        <a:pt x="19" y="28"/>
                        <a:pt x="27" y="31"/>
                        <a:pt x="25" y="35"/>
                      </a:cubicBezTo>
                      <a:cubicBezTo>
                        <a:pt x="24" y="36"/>
                        <a:pt x="22" y="37"/>
                        <a:pt x="22" y="39"/>
                      </a:cubicBezTo>
                      <a:cubicBezTo>
                        <a:pt x="22" y="41"/>
                        <a:pt x="22" y="41"/>
                        <a:pt x="20" y="42"/>
                      </a:cubicBezTo>
                      <a:cubicBezTo>
                        <a:pt x="19" y="44"/>
                        <a:pt x="27" y="43"/>
                        <a:pt x="28" y="44"/>
                      </a:cubicBezTo>
                      <a:cubicBezTo>
                        <a:pt x="30" y="44"/>
                        <a:pt x="30" y="44"/>
                        <a:pt x="32" y="43"/>
                      </a:cubicBezTo>
                      <a:cubicBezTo>
                        <a:pt x="33" y="41"/>
                        <a:pt x="36" y="43"/>
                        <a:pt x="37" y="42"/>
                      </a:cubicBezTo>
                      <a:cubicBezTo>
                        <a:pt x="38" y="41"/>
                        <a:pt x="39" y="40"/>
                        <a:pt x="40" y="39"/>
                      </a:cubicBezTo>
                      <a:cubicBezTo>
                        <a:pt x="41" y="37"/>
                        <a:pt x="40" y="35"/>
                        <a:pt x="41" y="34"/>
                      </a:cubicBezTo>
                      <a:cubicBezTo>
                        <a:pt x="41" y="32"/>
                        <a:pt x="45" y="24"/>
                        <a:pt x="40" y="24"/>
                      </a:cubicBezTo>
                      <a:cubicBezTo>
                        <a:pt x="40" y="25"/>
                        <a:pt x="41" y="24"/>
                        <a:pt x="40" y="2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628">
                  <a:extLst>
                    <a:ext uri="{FF2B5EF4-FFF2-40B4-BE49-F238E27FC236}">
                      <a16:creationId xmlns:a16="http://schemas.microsoft.com/office/drawing/2014/main" id="{BF9E9A57-9614-426B-8A04-23CA985947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83147" y="7968044"/>
                  <a:ext cx="2031735" cy="2179527"/>
                </a:xfrm>
                <a:custGeom>
                  <a:avLst/>
                  <a:gdLst>
                    <a:gd name="T0" fmla="*/ 188 w 199"/>
                    <a:gd name="T1" fmla="*/ 51 h 201"/>
                    <a:gd name="T2" fmla="*/ 165 w 199"/>
                    <a:gd name="T3" fmla="*/ 41 h 201"/>
                    <a:gd name="T4" fmla="*/ 135 w 199"/>
                    <a:gd name="T5" fmla="*/ 30 h 201"/>
                    <a:gd name="T6" fmla="*/ 122 w 199"/>
                    <a:gd name="T7" fmla="*/ 36 h 201"/>
                    <a:gd name="T8" fmla="*/ 116 w 199"/>
                    <a:gd name="T9" fmla="*/ 29 h 201"/>
                    <a:gd name="T10" fmla="*/ 111 w 199"/>
                    <a:gd name="T11" fmla="*/ 33 h 201"/>
                    <a:gd name="T12" fmla="*/ 120 w 199"/>
                    <a:gd name="T13" fmla="*/ 23 h 201"/>
                    <a:gd name="T14" fmla="*/ 116 w 199"/>
                    <a:gd name="T15" fmla="*/ 8 h 201"/>
                    <a:gd name="T16" fmla="*/ 105 w 199"/>
                    <a:gd name="T17" fmla="*/ 15 h 201"/>
                    <a:gd name="T18" fmla="*/ 93 w 199"/>
                    <a:gd name="T19" fmla="*/ 14 h 201"/>
                    <a:gd name="T20" fmla="*/ 77 w 199"/>
                    <a:gd name="T21" fmla="*/ 19 h 201"/>
                    <a:gd name="T22" fmla="*/ 69 w 199"/>
                    <a:gd name="T23" fmla="*/ 1 h 201"/>
                    <a:gd name="T24" fmla="*/ 56 w 199"/>
                    <a:gd name="T25" fmla="*/ 7 h 201"/>
                    <a:gd name="T26" fmla="*/ 50 w 199"/>
                    <a:gd name="T27" fmla="*/ 11 h 201"/>
                    <a:gd name="T28" fmla="*/ 51 w 199"/>
                    <a:gd name="T29" fmla="*/ 16 h 201"/>
                    <a:gd name="T30" fmla="*/ 41 w 199"/>
                    <a:gd name="T31" fmla="*/ 22 h 201"/>
                    <a:gd name="T32" fmla="*/ 27 w 199"/>
                    <a:gd name="T33" fmla="*/ 18 h 201"/>
                    <a:gd name="T34" fmla="*/ 25 w 199"/>
                    <a:gd name="T35" fmla="*/ 21 h 201"/>
                    <a:gd name="T36" fmla="*/ 22 w 199"/>
                    <a:gd name="T37" fmla="*/ 39 h 201"/>
                    <a:gd name="T38" fmla="*/ 10 w 199"/>
                    <a:gd name="T39" fmla="*/ 49 h 201"/>
                    <a:gd name="T40" fmla="*/ 2 w 199"/>
                    <a:gd name="T41" fmla="*/ 66 h 201"/>
                    <a:gd name="T42" fmla="*/ 9 w 199"/>
                    <a:gd name="T43" fmla="*/ 75 h 201"/>
                    <a:gd name="T44" fmla="*/ 24 w 199"/>
                    <a:gd name="T45" fmla="*/ 81 h 201"/>
                    <a:gd name="T46" fmla="*/ 39 w 199"/>
                    <a:gd name="T47" fmla="*/ 76 h 201"/>
                    <a:gd name="T48" fmla="*/ 49 w 199"/>
                    <a:gd name="T49" fmla="*/ 88 h 201"/>
                    <a:gd name="T50" fmla="*/ 61 w 199"/>
                    <a:gd name="T51" fmla="*/ 94 h 201"/>
                    <a:gd name="T52" fmla="*/ 68 w 199"/>
                    <a:gd name="T53" fmla="*/ 102 h 201"/>
                    <a:gd name="T54" fmla="*/ 80 w 199"/>
                    <a:gd name="T55" fmla="*/ 114 h 201"/>
                    <a:gd name="T56" fmla="*/ 82 w 199"/>
                    <a:gd name="T57" fmla="*/ 135 h 201"/>
                    <a:gd name="T58" fmla="*/ 93 w 199"/>
                    <a:gd name="T59" fmla="*/ 145 h 201"/>
                    <a:gd name="T60" fmla="*/ 98 w 199"/>
                    <a:gd name="T61" fmla="*/ 157 h 201"/>
                    <a:gd name="T62" fmla="*/ 90 w 199"/>
                    <a:gd name="T63" fmla="*/ 173 h 201"/>
                    <a:gd name="T64" fmla="*/ 86 w 199"/>
                    <a:gd name="T65" fmla="*/ 181 h 201"/>
                    <a:gd name="T66" fmla="*/ 94 w 199"/>
                    <a:gd name="T67" fmla="*/ 187 h 201"/>
                    <a:gd name="T68" fmla="*/ 107 w 199"/>
                    <a:gd name="T69" fmla="*/ 197 h 201"/>
                    <a:gd name="T70" fmla="*/ 119 w 199"/>
                    <a:gd name="T71" fmla="*/ 180 h 201"/>
                    <a:gd name="T72" fmla="*/ 128 w 199"/>
                    <a:gd name="T73" fmla="*/ 157 h 201"/>
                    <a:gd name="T74" fmla="*/ 137 w 199"/>
                    <a:gd name="T75" fmla="*/ 149 h 201"/>
                    <a:gd name="T76" fmla="*/ 144 w 199"/>
                    <a:gd name="T77" fmla="*/ 147 h 201"/>
                    <a:gd name="T78" fmla="*/ 155 w 199"/>
                    <a:gd name="T79" fmla="*/ 142 h 201"/>
                    <a:gd name="T80" fmla="*/ 163 w 199"/>
                    <a:gd name="T81" fmla="*/ 139 h 201"/>
                    <a:gd name="T82" fmla="*/ 169 w 199"/>
                    <a:gd name="T83" fmla="*/ 130 h 201"/>
                    <a:gd name="T84" fmla="*/ 175 w 199"/>
                    <a:gd name="T85" fmla="*/ 116 h 201"/>
                    <a:gd name="T86" fmla="*/ 176 w 199"/>
                    <a:gd name="T87" fmla="*/ 98 h 201"/>
                    <a:gd name="T88" fmla="*/ 178 w 199"/>
                    <a:gd name="T89" fmla="*/ 91 h 201"/>
                    <a:gd name="T90" fmla="*/ 182 w 199"/>
                    <a:gd name="T91" fmla="*/ 86 h 201"/>
                    <a:gd name="T92" fmla="*/ 196 w 199"/>
                    <a:gd name="T93" fmla="*/ 57 h 201"/>
                    <a:gd name="T94" fmla="*/ 110 w 199"/>
                    <a:gd name="T95" fmla="*/ 190 h 201"/>
                    <a:gd name="T96" fmla="*/ 115 w 199"/>
                    <a:gd name="T97" fmla="*/ 186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9" h="201">
                      <a:moveTo>
                        <a:pt x="196" y="57"/>
                      </a:moveTo>
                      <a:cubicBezTo>
                        <a:pt x="195" y="55"/>
                        <a:pt x="195" y="53"/>
                        <a:pt x="194" y="52"/>
                      </a:cubicBezTo>
                      <a:cubicBezTo>
                        <a:pt x="192" y="51"/>
                        <a:pt x="189" y="52"/>
                        <a:pt x="188" y="51"/>
                      </a:cubicBezTo>
                      <a:cubicBezTo>
                        <a:pt x="183" y="50"/>
                        <a:pt x="180" y="46"/>
                        <a:pt x="177" y="44"/>
                      </a:cubicBezTo>
                      <a:cubicBezTo>
                        <a:pt x="175" y="43"/>
                        <a:pt x="173" y="42"/>
                        <a:pt x="172" y="41"/>
                      </a:cubicBezTo>
                      <a:cubicBezTo>
                        <a:pt x="169" y="40"/>
                        <a:pt x="168" y="41"/>
                        <a:pt x="165" y="41"/>
                      </a:cubicBezTo>
                      <a:cubicBezTo>
                        <a:pt x="161" y="42"/>
                        <a:pt x="157" y="37"/>
                        <a:pt x="153" y="39"/>
                      </a:cubicBezTo>
                      <a:cubicBezTo>
                        <a:pt x="150" y="40"/>
                        <a:pt x="147" y="35"/>
                        <a:pt x="145" y="34"/>
                      </a:cubicBezTo>
                      <a:cubicBezTo>
                        <a:pt x="142" y="32"/>
                        <a:pt x="138" y="30"/>
                        <a:pt x="135" y="30"/>
                      </a:cubicBezTo>
                      <a:cubicBezTo>
                        <a:pt x="133" y="29"/>
                        <a:pt x="131" y="29"/>
                        <a:pt x="130" y="30"/>
                      </a:cubicBezTo>
                      <a:cubicBezTo>
                        <a:pt x="129" y="33"/>
                        <a:pt x="126" y="34"/>
                        <a:pt x="125" y="36"/>
                      </a:cubicBezTo>
                      <a:cubicBezTo>
                        <a:pt x="123" y="39"/>
                        <a:pt x="124" y="38"/>
                        <a:pt x="122" y="36"/>
                      </a:cubicBezTo>
                      <a:cubicBezTo>
                        <a:pt x="122" y="36"/>
                        <a:pt x="121" y="35"/>
                        <a:pt x="121" y="35"/>
                      </a:cubicBezTo>
                      <a:cubicBezTo>
                        <a:pt x="119" y="34"/>
                        <a:pt x="120" y="36"/>
                        <a:pt x="119" y="37"/>
                      </a:cubicBezTo>
                      <a:cubicBezTo>
                        <a:pt x="118" y="38"/>
                        <a:pt x="115" y="29"/>
                        <a:pt x="116" y="29"/>
                      </a:cubicBezTo>
                      <a:cubicBezTo>
                        <a:pt x="116" y="29"/>
                        <a:pt x="113" y="33"/>
                        <a:pt x="112" y="33"/>
                      </a:cubicBezTo>
                      <a:cubicBezTo>
                        <a:pt x="112" y="33"/>
                        <a:pt x="116" y="30"/>
                        <a:pt x="115" y="29"/>
                      </a:cubicBezTo>
                      <a:cubicBezTo>
                        <a:pt x="113" y="28"/>
                        <a:pt x="113" y="33"/>
                        <a:pt x="111" y="33"/>
                      </a:cubicBezTo>
                      <a:cubicBezTo>
                        <a:pt x="111" y="33"/>
                        <a:pt x="115" y="27"/>
                        <a:pt x="115" y="26"/>
                      </a:cubicBezTo>
                      <a:cubicBezTo>
                        <a:pt x="115" y="25"/>
                        <a:pt x="117" y="25"/>
                        <a:pt x="117" y="24"/>
                      </a:cubicBezTo>
                      <a:cubicBezTo>
                        <a:pt x="118" y="23"/>
                        <a:pt x="119" y="25"/>
                        <a:pt x="120" y="23"/>
                      </a:cubicBezTo>
                      <a:cubicBezTo>
                        <a:pt x="121" y="22"/>
                        <a:pt x="120" y="22"/>
                        <a:pt x="120" y="20"/>
                      </a:cubicBezTo>
                      <a:cubicBezTo>
                        <a:pt x="121" y="19"/>
                        <a:pt x="121" y="17"/>
                        <a:pt x="119" y="16"/>
                      </a:cubicBezTo>
                      <a:cubicBezTo>
                        <a:pt x="116" y="15"/>
                        <a:pt x="116" y="11"/>
                        <a:pt x="116" y="8"/>
                      </a:cubicBezTo>
                      <a:cubicBezTo>
                        <a:pt x="116" y="7"/>
                        <a:pt x="115" y="6"/>
                        <a:pt x="114" y="5"/>
                      </a:cubicBezTo>
                      <a:cubicBezTo>
                        <a:pt x="113" y="4"/>
                        <a:pt x="112" y="7"/>
                        <a:pt x="111" y="8"/>
                      </a:cubicBezTo>
                      <a:cubicBezTo>
                        <a:pt x="110" y="11"/>
                        <a:pt x="108" y="15"/>
                        <a:pt x="105" y="15"/>
                      </a:cubicBezTo>
                      <a:cubicBezTo>
                        <a:pt x="104" y="15"/>
                        <a:pt x="103" y="14"/>
                        <a:pt x="101" y="14"/>
                      </a:cubicBezTo>
                      <a:cubicBezTo>
                        <a:pt x="100" y="14"/>
                        <a:pt x="99" y="15"/>
                        <a:pt x="98" y="14"/>
                      </a:cubicBezTo>
                      <a:cubicBezTo>
                        <a:pt x="96" y="13"/>
                        <a:pt x="95" y="14"/>
                        <a:pt x="93" y="14"/>
                      </a:cubicBezTo>
                      <a:cubicBezTo>
                        <a:pt x="91" y="14"/>
                        <a:pt x="92" y="14"/>
                        <a:pt x="91" y="16"/>
                      </a:cubicBezTo>
                      <a:cubicBezTo>
                        <a:pt x="90" y="17"/>
                        <a:pt x="85" y="16"/>
                        <a:pt x="84" y="17"/>
                      </a:cubicBezTo>
                      <a:cubicBezTo>
                        <a:pt x="82" y="17"/>
                        <a:pt x="79" y="19"/>
                        <a:pt x="77" y="19"/>
                      </a:cubicBezTo>
                      <a:cubicBezTo>
                        <a:pt x="74" y="19"/>
                        <a:pt x="72" y="15"/>
                        <a:pt x="72" y="13"/>
                      </a:cubicBezTo>
                      <a:cubicBezTo>
                        <a:pt x="70" y="10"/>
                        <a:pt x="74" y="8"/>
                        <a:pt x="73" y="5"/>
                      </a:cubicBezTo>
                      <a:cubicBezTo>
                        <a:pt x="72" y="3"/>
                        <a:pt x="71" y="0"/>
                        <a:pt x="69" y="1"/>
                      </a:cubicBezTo>
                      <a:cubicBezTo>
                        <a:pt x="69" y="2"/>
                        <a:pt x="62" y="5"/>
                        <a:pt x="61" y="5"/>
                      </a:cubicBezTo>
                      <a:cubicBezTo>
                        <a:pt x="60" y="5"/>
                        <a:pt x="58" y="5"/>
                        <a:pt x="58" y="6"/>
                      </a:cubicBezTo>
                      <a:cubicBezTo>
                        <a:pt x="57" y="6"/>
                        <a:pt x="57" y="9"/>
                        <a:pt x="56" y="7"/>
                      </a:cubicBezTo>
                      <a:cubicBezTo>
                        <a:pt x="55" y="6"/>
                        <a:pt x="47" y="5"/>
                        <a:pt x="47" y="6"/>
                      </a:cubicBezTo>
                      <a:cubicBezTo>
                        <a:pt x="47" y="6"/>
                        <a:pt x="49" y="7"/>
                        <a:pt x="49" y="7"/>
                      </a:cubicBezTo>
                      <a:cubicBezTo>
                        <a:pt x="50" y="8"/>
                        <a:pt x="50" y="9"/>
                        <a:pt x="50" y="11"/>
                      </a:cubicBezTo>
                      <a:cubicBezTo>
                        <a:pt x="51" y="11"/>
                        <a:pt x="51" y="13"/>
                        <a:pt x="52" y="14"/>
                      </a:cubicBezTo>
                      <a:cubicBezTo>
                        <a:pt x="52" y="14"/>
                        <a:pt x="54" y="14"/>
                        <a:pt x="54" y="14"/>
                      </a:cubicBezTo>
                      <a:cubicBezTo>
                        <a:pt x="54" y="15"/>
                        <a:pt x="52" y="16"/>
                        <a:pt x="51" y="16"/>
                      </a:cubicBezTo>
                      <a:cubicBezTo>
                        <a:pt x="50" y="17"/>
                        <a:pt x="50" y="18"/>
                        <a:pt x="49" y="19"/>
                      </a:cubicBezTo>
                      <a:cubicBezTo>
                        <a:pt x="49" y="19"/>
                        <a:pt x="44" y="23"/>
                        <a:pt x="43" y="22"/>
                      </a:cubicBezTo>
                      <a:cubicBezTo>
                        <a:pt x="43" y="21"/>
                        <a:pt x="42" y="21"/>
                        <a:pt x="41" y="22"/>
                      </a:cubicBezTo>
                      <a:cubicBezTo>
                        <a:pt x="40" y="23"/>
                        <a:pt x="38" y="21"/>
                        <a:pt x="38" y="21"/>
                      </a:cubicBezTo>
                      <a:cubicBezTo>
                        <a:pt x="36" y="20"/>
                        <a:pt x="35" y="16"/>
                        <a:pt x="34" y="16"/>
                      </a:cubicBezTo>
                      <a:cubicBezTo>
                        <a:pt x="32" y="15"/>
                        <a:pt x="29" y="18"/>
                        <a:pt x="27" y="18"/>
                      </a:cubicBezTo>
                      <a:cubicBezTo>
                        <a:pt x="25" y="18"/>
                        <a:pt x="23" y="18"/>
                        <a:pt x="21" y="18"/>
                      </a:cubicBezTo>
                      <a:cubicBezTo>
                        <a:pt x="21" y="18"/>
                        <a:pt x="21" y="20"/>
                        <a:pt x="22" y="20"/>
                      </a:cubicBezTo>
                      <a:cubicBezTo>
                        <a:pt x="22" y="21"/>
                        <a:pt x="24" y="21"/>
                        <a:pt x="25" y="21"/>
                      </a:cubicBezTo>
                      <a:cubicBezTo>
                        <a:pt x="25" y="22"/>
                        <a:pt x="21" y="23"/>
                        <a:pt x="20" y="23"/>
                      </a:cubicBezTo>
                      <a:cubicBezTo>
                        <a:pt x="19" y="24"/>
                        <a:pt x="21" y="27"/>
                        <a:pt x="22" y="28"/>
                      </a:cubicBezTo>
                      <a:cubicBezTo>
                        <a:pt x="24" y="32"/>
                        <a:pt x="24" y="35"/>
                        <a:pt x="22" y="39"/>
                      </a:cubicBezTo>
                      <a:cubicBezTo>
                        <a:pt x="22" y="41"/>
                        <a:pt x="22" y="47"/>
                        <a:pt x="20" y="47"/>
                      </a:cubicBezTo>
                      <a:cubicBezTo>
                        <a:pt x="19" y="48"/>
                        <a:pt x="17" y="47"/>
                        <a:pt x="15" y="48"/>
                      </a:cubicBezTo>
                      <a:cubicBezTo>
                        <a:pt x="14" y="49"/>
                        <a:pt x="11" y="49"/>
                        <a:pt x="10" y="49"/>
                      </a:cubicBezTo>
                      <a:cubicBezTo>
                        <a:pt x="5" y="51"/>
                        <a:pt x="5" y="53"/>
                        <a:pt x="5" y="57"/>
                      </a:cubicBezTo>
                      <a:cubicBezTo>
                        <a:pt x="5" y="59"/>
                        <a:pt x="2" y="59"/>
                        <a:pt x="2" y="60"/>
                      </a:cubicBezTo>
                      <a:cubicBezTo>
                        <a:pt x="2" y="63"/>
                        <a:pt x="0" y="64"/>
                        <a:pt x="2" y="66"/>
                      </a:cubicBezTo>
                      <a:cubicBezTo>
                        <a:pt x="4" y="68"/>
                        <a:pt x="4" y="70"/>
                        <a:pt x="5" y="72"/>
                      </a:cubicBezTo>
                      <a:cubicBezTo>
                        <a:pt x="5" y="73"/>
                        <a:pt x="6" y="73"/>
                        <a:pt x="7" y="73"/>
                      </a:cubicBezTo>
                      <a:cubicBezTo>
                        <a:pt x="8" y="73"/>
                        <a:pt x="8" y="74"/>
                        <a:pt x="9" y="75"/>
                      </a:cubicBezTo>
                      <a:cubicBezTo>
                        <a:pt x="11" y="78"/>
                        <a:pt x="16" y="75"/>
                        <a:pt x="18" y="73"/>
                      </a:cubicBezTo>
                      <a:cubicBezTo>
                        <a:pt x="18" y="76"/>
                        <a:pt x="16" y="81"/>
                        <a:pt x="19" y="82"/>
                      </a:cubicBezTo>
                      <a:cubicBezTo>
                        <a:pt x="20" y="82"/>
                        <a:pt x="23" y="81"/>
                        <a:pt x="24" y="81"/>
                      </a:cubicBezTo>
                      <a:cubicBezTo>
                        <a:pt x="27" y="82"/>
                        <a:pt x="28" y="82"/>
                        <a:pt x="30" y="80"/>
                      </a:cubicBezTo>
                      <a:cubicBezTo>
                        <a:pt x="30" y="79"/>
                        <a:pt x="32" y="79"/>
                        <a:pt x="33" y="79"/>
                      </a:cubicBezTo>
                      <a:cubicBezTo>
                        <a:pt x="35" y="77"/>
                        <a:pt x="37" y="76"/>
                        <a:pt x="39" y="76"/>
                      </a:cubicBezTo>
                      <a:cubicBezTo>
                        <a:pt x="41" y="75"/>
                        <a:pt x="46" y="73"/>
                        <a:pt x="44" y="77"/>
                      </a:cubicBezTo>
                      <a:cubicBezTo>
                        <a:pt x="44" y="79"/>
                        <a:pt x="43" y="81"/>
                        <a:pt x="44" y="83"/>
                      </a:cubicBezTo>
                      <a:cubicBezTo>
                        <a:pt x="45" y="85"/>
                        <a:pt x="47" y="87"/>
                        <a:pt x="49" y="88"/>
                      </a:cubicBezTo>
                      <a:cubicBezTo>
                        <a:pt x="51" y="90"/>
                        <a:pt x="54" y="89"/>
                        <a:pt x="56" y="90"/>
                      </a:cubicBezTo>
                      <a:cubicBezTo>
                        <a:pt x="57" y="91"/>
                        <a:pt x="58" y="92"/>
                        <a:pt x="59" y="92"/>
                      </a:cubicBezTo>
                      <a:cubicBezTo>
                        <a:pt x="60" y="92"/>
                        <a:pt x="61" y="93"/>
                        <a:pt x="61" y="94"/>
                      </a:cubicBezTo>
                      <a:cubicBezTo>
                        <a:pt x="63" y="94"/>
                        <a:pt x="68" y="93"/>
                        <a:pt x="68" y="96"/>
                      </a:cubicBezTo>
                      <a:cubicBezTo>
                        <a:pt x="69" y="98"/>
                        <a:pt x="68" y="98"/>
                        <a:pt x="69" y="100"/>
                      </a:cubicBezTo>
                      <a:cubicBezTo>
                        <a:pt x="70" y="101"/>
                        <a:pt x="69" y="101"/>
                        <a:pt x="68" y="102"/>
                      </a:cubicBezTo>
                      <a:cubicBezTo>
                        <a:pt x="68" y="102"/>
                        <a:pt x="70" y="107"/>
                        <a:pt x="70" y="108"/>
                      </a:cubicBezTo>
                      <a:cubicBezTo>
                        <a:pt x="70" y="109"/>
                        <a:pt x="78" y="108"/>
                        <a:pt x="79" y="108"/>
                      </a:cubicBezTo>
                      <a:cubicBezTo>
                        <a:pt x="79" y="110"/>
                        <a:pt x="78" y="113"/>
                        <a:pt x="80" y="114"/>
                      </a:cubicBezTo>
                      <a:cubicBezTo>
                        <a:pt x="83" y="116"/>
                        <a:pt x="83" y="118"/>
                        <a:pt x="82" y="122"/>
                      </a:cubicBezTo>
                      <a:cubicBezTo>
                        <a:pt x="81" y="124"/>
                        <a:pt x="80" y="127"/>
                        <a:pt x="81" y="130"/>
                      </a:cubicBezTo>
                      <a:cubicBezTo>
                        <a:pt x="81" y="131"/>
                        <a:pt x="82" y="133"/>
                        <a:pt x="82" y="135"/>
                      </a:cubicBezTo>
                      <a:cubicBezTo>
                        <a:pt x="82" y="136"/>
                        <a:pt x="80" y="138"/>
                        <a:pt x="82" y="138"/>
                      </a:cubicBezTo>
                      <a:cubicBezTo>
                        <a:pt x="83" y="139"/>
                        <a:pt x="86" y="140"/>
                        <a:pt x="88" y="139"/>
                      </a:cubicBezTo>
                      <a:cubicBezTo>
                        <a:pt x="90" y="137"/>
                        <a:pt x="94" y="144"/>
                        <a:pt x="93" y="145"/>
                      </a:cubicBezTo>
                      <a:cubicBezTo>
                        <a:pt x="93" y="146"/>
                        <a:pt x="93" y="147"/>
                        <a:pt x="94" y="148"/>
                      </a:cubicBezTo>
                      <a:cubicBezTo>
                        <a:pt x="95" y="149"/>
                        <a:pt x="97" y="147"/>
                        <a:pt x="98" y="148"/>
                      </a:cubicBezTo>
                      <a:cubicBezTo>
                        <a:pt x="102" y="150"/>
                        <a:pt x="98" y="154"/>
                        <a:pt x="98" y="157"/>
                      </a:cubicBezTo>
                      <a:cubicBezTo>
                        <a:pt x="100" y="154"/>
                        <a:pt x="102" y="160"/>
                        <a:pt x="102" y="160"/>
                      </a:cubicBezTo>
                      <a:cubicBezTo>
                        <a:pt x="103" y="164"/>
                        <a:pt x="101" y="165"/>
                        <a:pt x="98" y="166"/>
                      </a:cubicBezTo>
                      <a:cubicBezTo>
                        <a:pt x="94" y="168"/>
                        <a:pt x="92" y="170"/>
                        <a:pt x="90" y="173"/>
                      </a:cubicBezTo>
                      <a:cubicBezTo>
                        <a:pt x="89" y="175"/>
                        <a:pt x="88" y="176"/>
                        <a:pt x="86" y="177"/>
                      </a:cubicBezTo>
                      <a:cubicBezTo>
                        <a:pt x="85" y="179"/>
                        <a:pt x="83" y="180"/>
                        <a:pt x="81" y="182"/>
                      </a:cubicBezTo>
                      <a:cubicBezTo>
                        <a:pt x="83" y="182"/>
                        <a:pt x="85" y="181"/>
                        <a:pt x="86" y="181"/>
                      </a:cubicBezTo>
                      <a:cubicBezTo>
                        <a:pt x="87" y="181"/>
                        <a:pt x="88" y="183"/>
                        <a:pt x="89" y="183"/>
                      </a:cubicBezTo>
                      <a:cubicBezTo>
                        <a:pt x="89" y="184"/>
                        <a:pt x="90" y="185"/>
                        <a:pt x="91" y="186"/>
                      </a:cubicBezTo>
                      <a:cubicBezTo>
                        <a:pt x="92" y="187"/>
                        <a:pt x="93" y="186"/>
                        <a:pt x="94" y="187"/>
                      </a:cubicBezTo>
                      <a:cubicBezTo>
                        <a:pt x="96" y="189"/>
                        <a:pt x="100" y="190"/>
                        <a:pt x="101" y="193"/>
                      </a:cubicBezTo>
                      <a:cubicBezTo>
                        <a:pt x="102" y="195"/>
                        <a:pt x="103" y="199"/>
                        <a:pt x="104" y="201"/>
                      </a:cubicBezTo>
                      <a:cubicBezTo>
                        <a:pt x="105" y="200"/>
                        <a:pt x="106" y="199"/>
                        <a:pt x="107" y="197"/>
                      </a:cubicBezTo>
                      <a:cubicBezTo>
                        <a:pt x="107" y="196"/>
                        <a:pt x="108" y="194"/>
                        <a:pt x="109" y="193"/>
                      </a:cubicBezTo>
                      <a:cubicBezTo>
                        <a:pt x="110" y="190"/>
                        <a:pt x="113" y="189"/>
                        <a:pt x="116" y="187"/>
                      </a:cubicBezTo>
                      <a:cubicBezTo>
                        <a:pt x="118" y="185"/>
                        <a:pt x="118" y="183"/>
                        <a:pt x="119" y="180"/>
                      </a:cubicBezTo>
                      <a:cubicBezTo>
                        <a:pt x="121" y="176"/>
                        <a:pt x="124" y="175"/>
                        <a:pt x="126" y="172"/>
                      </a:cubicBezTo>
                      <a:cubicBezTo>
                        <a:pt x="129" y="169"/>
                        <a:pt x="126" y="165"/>
                        <a:pt x="127" y="161"/>
                      </a:cubicBezTo>
                      <a:cubicBezTo>
                        <a:pt x="128" y="160"/>
                        <a:pt x="128" y="159"/>
                        <a:pt x="128" y="157"/>
                      </a:cubicBezTo>
                      <a:cubicBezTo>
                        <a:pt x="128" y="156"/>
                        <a:pt x="128" y="156"/>
                        <a:pt x="129" y="156"/>
                      </a:cubicBezTo>
                      <a:cubicBezTo>
                        <a:pt x="131" y="155"/>
                        <a:pt x="132" y="153"/>
                        <a:pt x="133" y="152"/>
                      </a:cubicBezTo>
                      <a:cubicBezTo>
                        <a:pt x="134" y="151"/>
                        <a:pt x="135" y="150"/>
                        <a:pt x="137" y="149"/>
                      </a:cubicBezTo>
                      <a:cubicBezTo>
                        <a:pt x="138" y="149"/>
                        <a:pt x="139" y="148"/>
                        <a:pt x="141" y="147"/>
                      </a:cubicBezTo>
                      <a:cubicBezTo>
                        <a:pt x="142" y="147"/>
                        <a:pt x="143" y="148"/>
                        <a:pt x="144" y="148"/>
                      </a:cubicBezTo>
                      <a:cubicBezTo>
                        <a:pt x="145" y="148"/>
                        <a:pt x="144" y="147"/>
                        <a:pt x="144" y="147"/>
                      </a:cubicBezTo>
                      <a:cubicBezTo>
                        <a:pt x="143" y="146"/>
                        <a:pt x="147" y="145"/>
                        <a:pt x="147" y="145"/>
                      </a:cubicBezTo>
                      <a:cubicBezTo>
                        <a:pt x="147" y="145"/>
                        <a:pt x="149" y="142"/>
                        <a:pt x="149" y="143"/>
                      </a:cubicBezTo>
                      <a:cubicBezTo>
                        <a:pt x="150" y="144"/>
                        <a:pt x="155" y="142"/>
                        <a:pt x="155" y="142"/>
                      </a:cubicBezTo>
                      <a:cubicBezTo>
                        <a:pt x="156" y="142"/>
                        <a:pt x="155" y="143"/>
                        <a:pt x="156" y="143"/>
                      </a:cubicBezTo>
                      <a:cubicBezTo>
                        <a:pt x="157" y="143"/>
                        <a:pt x="160" y="143"/>
                        <a:pt x="161" y="142"/>
                      </a:cubicBezTo>
                      <a:cubicBezTo>
                        <a:pt x="162" y="141"/>
                        <a:pt x="162" y="140"/>
                        <a:pt x="163" y="139"/>
                      </a:cubicBezTo>
                      <a:cubicBezTo>
                        <a:pt x="164" y="139"/>
                        <a:pt x="165" y="138"/>
                        <a:pt x="165" y="137"/>
                      </a:cubicBezTo>
                      <a:cubicBezTo>
                        <a:pt x="166" y="136"/>
                        <a:pt x="165" y="134"/>
                        <a:pt x="166" y="133"/>
                      </a:cubicBezTo>
                      <a:cubicBezTo>
                        <a:pt x="167" y="132"/>
                        <a:pt x="168" y="131"/>
                        <a:pt x="169" y="130"/>
                      </a:cubicBezTo>
                      <a:cubicBezTo>
                        <a:pt x="171" y="127"/>
                        <a:pt x="172" y="126"/>
                        <a:pt x="172" y="123"/>
                      </a:cubicBezTo>
                      <a:cubicBezTo>
                        <a:pt x="172" y="121"/>
                        <a:pt x="172" y="120"/>
                        <a:pt x="173" y="118"/>
                      </a:cubicBezTo>
                      <a:cubicBezTo>
                        <a:pt x="173" y="117"/>
                        <a:pt x="174" y="117"/>
                        <a:pt x="175" y="116"/>
                      </a:cubicBezTo>
                      <a:cubicBezTo>
                        <a:pt x="176" y="115"/>
                        <a:pt x="175" y="113"/>
                        <a:pt x="175" y="112"/>
                      </a:cubicBezTo>
                      <a:cubicBezTo>
                        <a:pt x="175" y="110"/>
                        <a:pt x="176" y="109"/>
                        <a:pt x="176" y="107"/>
                      </a:cubicBezTo>
                      <a:cubicBezTo>
                        <a:pt x="177" y="104"/>
                        <a:pt x="176" y="101"/>
                        <a:pt x="176" y="98"/>
                      </a:cubicBezTo>
                      <a:cubicBezTo>
                        <a:pt x="176" y="96"/>
                        <a:pt x="175" y="94"/>
                        <a:pt x="176" y="93"/>
                      </a:cubicBezTo>
                      <a:cubicBezTo>
                        <a:pt x="177" y="91"/>
                        <a:pt x="176" y="92"/>
                        <a:pt x="176" y="90"/>
                      </a:cubicBezTo>
                      <a:cubicBezTo>
                        <a:pt x="176" y="90"/>
                        <a:pt x="178" y="91"/>
                        <a:pt x="178" y="91"/>
                      </a:cubicBezTo>
                      <a:cubicBezTo>
                        <a:pt x="178" y="91"/>
                        <a:pt x="178" y="90"/>
                        <a:pt x="178" y="90"/>
                      </a:cubicBezTo>
                      <a:cubicBezTo>
                        <a:pt x="178" y="90"/>
                        <a:pt x="179" y="90"/>
                        <a:pt x="179" y="90"/>
                      </a:cubicBezTo>
                      <a:cubicBezTo>
                        <a:pt x="181" y="90"/>
                        <a:pt x="182" y="87"/>
                        <a:pt x="182" y="86"/>
                      </a:cubicBezTo>
                      <a:cubicBezTo>
                        <a:pt x="183" y="85"/>
                        <a:pt x="184" y="83"/>
                        <a:pt x="185" y="81"/>
                      </a:cubicBezTo>
                      <a:cubicBezTo>
                        <a:pt x="187" y="79"/>
                        <a:pt x="189" y="79"/>
                        <a:pt x="190" y="77"/>
                      </a:cubicBezTo>
                      <a:cubicBezTo>
                        <a:pt x="195" y="71"/>
                        <a:pt x="199" y="64"/>
                        <a:pt x="196" y="57"/>
                      </a:cubicBezTo>
                      <a:cubicBezTo>
                        <a:pt x="194" y="53"/>
                        <a:pt x="198" y="60"/>
                        <a:pt x="196" y="57"/>
                      </a:cubicBezTo>
                      <a:close/>
                      <a:moveTo>
                        <a:pt x="115" y="186"/>
                      </a:moveTo>
                      <a:cubicBezTo>
                        <a:pt x="113" y="187"/>
                        <a:pt x="112" y="189"/>
                        <a:pt x="110" y="190"/>
                      </a:cubicBezTo>
                      <a:cubicBezTo>
                        <a:pt x="107" y="191"/>
                        <a:pt x="112" y="188"/>
                        <a:pt x="112" y="187"/>
                      </a:cubicBezTo>
                      <a:cubicBezTo>
                        <a:pt x="113" y="186"/>
                        <a:pt x="114" y="184"/>
                        <a:pt x="116" y="182"/>
                      </a:cubicBezTo>
                      <a:cubicBezTo>
                        <a:pt x="118" y="180"/>
                        <a:pt x="117" y="184"/>
                        <a:pt x="115" y="186"/>
                      </a:cubicBezTo>
                      <a:cubicBezTo>
                        <a:pt x="115" y="186"/>
                        <a:pt x="116" y="185"/>
                        <a:pt x="115" y="18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629">
                  <a:extLst>
                    <a:ext uri="{FF2B5EF4-FFF2-40B4-BE49-F238E27FC236}">
                      <a16:creationId xmlns:a16="http://schemas.microsoft.com/office/drawing/2014/main" id="{FF1B53D9-1BD8-4B3A-ADF7-4B76354C8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70749" y="9918925"/>
                  <a:ext cx="275312" cy="302405"/>
                </a:xfrm>
                <a:custGeom>
                  <a:avLst/>
                  <a:gdLst>
                    <a:gd name="T0" fmla="*/ 21 w 27"/>
                    <a:gd name="T1" fmla="*/ 10 h 28"/>
                    <a:gd name="T2" fmla="*/ 17 w 27"/>
                    <a:gd name="T3" fmla="*/ 7 h 28"/>
                    <a:gd name="T4" fmla="*/ 14 w 27"/>
                    <a:gd name="T5" fmla="*/ 6 h 28"/>
                    <a:gd name="T6" fmla="*/ 11 w 27"/>
                    <a:gd name="T7" fmla="*/ 3 h 28"/>
                    <a:gd name="T8" fmla="*/ 6 w 27"/>
                    <a:gd name="T9" fmla="*/ 2 h 28"/>
                    <a:gd name="T10" fmla="*/ 4 w 27"/>
                    <a:gd name="T11" fmla="*/ 3 h 28"/>
                    <a:gd name="T12" fmla="*/ 3 w 27"/>
                    <a:gd name="T13" fmla="*/ 6 h 28"/>
                    <a:gd name="T14" fmla="*/ 3 w 27"/>
                    <a:gd name="T15" fmla="*/ 12 h 28"/>
                    <a:gd name="T16" fmla="*/ 2 w 27"/>
                    <a:gd name="T17" fmla="*/ 17 h 28"/>
                    <a:gd name="T18" fmla="*/ 1 w 27"/>
                    <a:gd name="T19" fmla="*/ 22 h 28"/>
                    <a:gd name="T20" fmla="*/ 4 w 27"/>
                    <a:gd name="T21" fmla="*/ 25 h 28"/>
                    <a:gd name="T22" fmla="*/ 9 w 27"/>
                    <a:gd name="T23" fmla="*/ 26 h 28"/>
                    <a:gd name="T24" fmla="*/ 13 w 27"/>
                    <a:gd name="T25" fmla="*/ 28 h 28"/>
                    <a:gd name="T26" fmla="*/ 19 w 27"/>
                    <a:gd name="T27" fmla="*/ 28 h 28"/>
                    <a:gd name="T28" fmla="*/ 24 w 27"/>
                    <a:gd name="T29" fmla="*/ 25 h 28"/>
                    <a:gd name="T30" fmla="*/ 26 w 27"/>
                    <a:gd name="T31" fmla="*/ 19 h 28"/>
                    <a:gd name="T32" fmla="*/ 24 w 27"/>
                    <a:gd name="T33" fmla="*/ 14 h 28"/>
                    <a:gd name="T34" fmla="*/ 21 w 27"/>
                    <a:gd name="T35" fmla="*/ 10 h 28"/>
                    <a:gd name="T36" fmla="*/ 21 w 27"/>
                    <a:gd name="T37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28">
                      <a:moveTo>
                        <a:pt x="21" y="10"/>
                      </a:moveTo>
                      <a:cubicBezTo>
                        <a:pt x="20" y="8"/>
                        <a:pt x="18" y="8"/>
                        <a:pt x="17" y="7"/>
                      </a:cubicBezTo>
                      <a:cubicBezTo>
                        <a:pt x="16" y="6"/>
                        <a:pt x="15" y="7"/>
                        <a:pt x="14" y="6"/>
                      </a:cubicBezTo>
                      <a:cubicBezTo>
                        <a:pt x="13" y="5"/>
                        <a:pt x="12" y="4"/>
                        <a:pt x="11" y="3"/>
                      </a:cubicBezTo>
                      <a:cubicBezTo>
                        <a:pt x="10" y="0"/>
                        <a:pt x="9" y="1"/>
                        <a:pt x="6" y="2"/>
                      </a:cubicBezTo>
                      <a:cubicBezTo>
                        <a:pt x="5" y="2"/>
                        <a:pt x="5" y="1"/>
                        <a:pt x="4" y="3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3" y="8"/>
                        <a:pt x="3" y="10"/>
                        <a:pt x="3" y="12"/>
                      </a:cubicBezTo>
                      <a:cubicBezTo>
                        <a:pt x="3" y="13"/>
                        <a:pt x="3" y="15"/>
                        <a:pt x="2" y="17"/>
                      </a:cubicBezTo>
                      <a:cubicBezTo>
                        <a:pt x="0" y="19"/>
                        <a:pt x="0" y="19"/>
                        <a:pt x="1" y="22"/>
                      </a:cubicBezTo>
                      <a:cubicBezTo>
                        <a:pt x="2" y="24"/>
                        <a:pt x="2" y="24"/>
                        <a:pt x="4" y="25"/>
                      </a:cubicBezTo>
                      <a:cubicBezTo>
                        <a:pt x="6" y="25"/>
                        <a:pt x="8" y="25"/>
                        <a:pt x="9" y="26"/>
                      </a:cubicBezTo>
                      <a:cubicBezTo>
                        <a:pt x="10" y="26"/>
                        <a:pt x="12" y="28"/>
                        <a:pt x="13" y="28"/>
                      </a:cubicBezTo>
                      <a:cubicBezTo>
                        <a:pt x="15" y="27"/>
                        <a:pt x="17" y="28"/>
                        <a:pt x="19" y="28"/>
                      </a:cubicBezTo>
                      <a:cubicBezTo>
                        <a:pt x="20" y="28"/>
                        <a:pt x="23" y="26"/>
                        <a:pt x="24" y="25"/>
                      </a:cubicBezTo>
                      <a:cubicBezTo>
                        <a:pt x="26" y="23"/>
                        <a:pt x="27" y="21"/>
                        <a:pt x="26" y="19"/>
                      </a:cubicBezTo>
                      <a:cubicBezTo>
                        <a:pt x="25" y="17"/>
                        <a:pt x="25" y="16"/>
                        <a:pt x="24" y="14"/>
                      </a:cubicBezTo>
                      <a:cubicBezTo>
                        <a:pt x="24" y="12"/>
                        <a:pt x="23" y="11"/>
                        <a:pt x="21" y="10"/>
                      </a:cubicBezTo>
                      <a:cubicBezTo>
                        <a:pt x="20" y="9"/>
                        <a:pt x="22" y="10"/>
                        <a:pt x="21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630">
                  <a:extLst>
                    <a:ext uri="{FF2B5EF4-FFF2-40B4-BE49-F238E27FC236}">
                      <a16:creationId xmlns:a16="http://schemas.microsoft.com/office/drawing/2014/main" id="{6178DD2B-671B-4B75-BD13-77951072B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3147" y="9443189"/>
                  <a:ext cx="1052459" cy="1936127"/>
                </a:xfrm>
                <a:custGeom>
                  <a:avLst/>
                  <a:gdLst>
                    <a:gd name="T0" fmla="*/ 80 w 103"/>
                    <a:gd name="T1" fmla="*/ 52 h 179"/>
                    <a:gd name="T2" fmla="*/ 85 w 103"/>
                    <a:gd name="T3" fmla="*/ 42 h 179"/>
                    <a:gd name="T4" fmla="*/ 102 w 103"/>
                    <a:gd name="T5" fmla="*/ 29 h 179"/>
                    <a:gd name="T6" fmla="*/ 99 w 103"/>
                    <a:gd name="T7" fmla="*/ 21 h 179"/>
                    <a:gd name="T8" fmla="*/ 94 w 103"/>
                    <a:gd name="T9" fmla="*/ 29 h 179"/>
                    <a:gd name="T10" fmla="*/ 82 w 103"/>
                    <a:gd name="T11" fmla="*/ 30 h 179"/>
                    <a:gd name="T12" fmla="*/ 79 w 103"/>
                    <a:gd name="T13" fmla="*/ 28 h 179"/>
                    <a:gd name="T14" fmla="*/ 81 w 103"/>
                    <a:gd name="T15" fmla="*/ 22 h 179"/>
                    <a:gd name="T16" fmla="*/ 64 w 103"/>
                    <a:gd name="T17" fmla="*/ 9 h 179"/>
                    <a:gd name="T18" fmla="*/ 57 w 103"/>
                    <a:gd name="T19" fmla="*/ 2 h 179"/>
                    <a:gd name="T20" fmla="*/ 48 w 103"/>
                    <a:gd name="T21" fmla="*/ 4 h 179"/>
                    <a:gd name="T22" fmla="*/ 39 w 103"/>
                    <a:gd name="T23" fmla="*/ 1 h 179"/>
                    <a:gd name="T24" fmla="*/ 35 w 103"/>
                    <a:gd name="T25" fmla="*/ 9 h 179"/>
                    <a:gd name="T26" fmla="*/ 27 w 103"/>
                    <a:gd name="T27" fmla="*/ 22 h 179"/>
                    <a:gd name="T28" fmla="*/ 25 w 103"/>
                    <a:gd name="T29" fmla="*/ 32 h 179"/>
                    <a:gd name="T30" fmla="*/ 21 w 103"/>
                    <a:gd name="T31" fmla="*/ 39 h 179"/>
                    <a:gd name="T32" fmla="*/ 19 w 103"/>
                    <a:gd name="T33" fmla="*/ 47 h 179"/>
                    <a:gd name="T34" fmla="*/ 17 w 103"/>
                    <a:gd name="T35" fmla="*/ 52 h 179"/>
                    <a:gd name="T36" fmla="*/ 20 w 103"/>
                    <a:gd name="T37" fmla="*/ 61 h 179"/>
                    <a:gd name="T38" fmla="*/ 18 w 103"/>
                    <a:gd name="T39" fmla="*/ 79 h 179"/>
                    <a:gd name="T40" fmla="*/ 15 w 103"/>
                    <a:gd name="T41" fmla="*/ 94 h 179"/>
                    <a:gd name="T42" fmla="*/ 10 w 103"/>
                    <a:gd name="T43" fmla="*/ 117 h 179"/>
                    <a:gd name="T44" fmla="*/ 13 w 103"/>
                    <a:gd name="T45" fmla="*/ 130 h 179"/>
                    <a:gd name="T46" fmla="*/ 12 w 103"/>
                    <a:gd name="T47" fmla="*/ 135 h 179"/>
                    <a:gd name="T48" fmla="*/ 8 w 103"/>
                    <a:gd name="T49" fmla="*/ 147 h 179"/>
                    <a:gd name="T50" fmla="*/ 5 w 103"/>
                    <a:gd name="T51" fmla="*/ 156 h 179"/>
                    <a:gd name="T52" fmla="*/ 8 w 103"/>
                    <a:gd name="T53" fmla="*/ 170 h 179"/>
                    <a:gd name="T54" fmla="*/ 13 w 103"/>
                    <a:gd name="T55" fmla="*/ 176 h 179"/>
                    <a:gd name="T56" fmla="*/ 23 w 103"/>
                    <a:gd name="T57" fmla="*/ 178 h 179"/>
                    <a:gd name="T58" fmla="*/ 27 w 103"/>
                    <a:gd name="T59" fmla="*/ 179 h 179"/>
                    <a:gd name="T60" fmla="*/ 24 w 103"/>
                    <a:gd name="T61" fmla="*/ 169 h 179"/>
                    <a:gd name="T62" fmla="*/ 25 w 103"/>
                    <a:gd name="T63" fmla="*/ 163 h 179"/>
                    <a:gd name="T64" fmla="*/ 28 w 103"/>
                    <a:gd name="T65" fmla="*/ 163 h 179"/>
                    <a:gd name="T66" fmla="*/ 31 w 103"/>
                    <a:gd name="T67" fmla="*/ 157 h 179"/>
                    <a:gd name="T68" fmla="*/ 40 w 103"/>
                    <a:gd name="T69" fmla="*/ 151 h 179"/>
                    <a:gd name="T70" fmla="*/ 41 w 103"/>
                    <a:gd name="T71" fmla="*/ 145 h 179"/>
                    <a:gd name="T72" fmla="*/ 32 w 103"/>
                    <a:gd name="T73" fmla="*/ 140 h 179"/>
                    <a:gd name="T74" fmla="*/ 39 w 103"/>
                    <a:gd name="T75" fmla="*/ 131 h 179"/>
                    <a:gd name="T76" fmla="*/ 43 w 103"/>
                    <a:gd name="T77" fmla="*/ 124 h 179"/>
                    <a:gd name="T78" fmla="*/ 48 w 103"/>
                    <a:gd name="T79" fmla="*/ 116 h 179"/>
                    <a:gd name="T80" fmla="*/ 51 w 103"/>
                    <a:gd name="T81" fmla="*/ 114 h 179"/>
                    <a:gd name="T82" fmla="*/ 45 w 103"/>
                    <a:gd name="T83" fmla="*/ 113 h 179"/>
                    <a:gd name="T84" fmla="*/ 54 w 103"/>
                    <a:gd name="T85" fmla="*/ 108 h 179"/>
                    <a:gd name="T86" fmla="*/ 58 w 103"/>
                    <a:gd name="T87" fmla="*/ 102 h 179"/>
                    <a:gd name="T88" fmla="*/ 59 w 103"/>
                    <a:gd name="T89" fmla="*/ 97 h 179"/>
                    <a:gd name="T90" fmla="*/ 60 w 103"/>
                    <a:gd name="T91" fmla="*/ 96 h 179"/>
                    <a:gd name="T92" fmla="*/ 76 w 103"/>
                    <a:gd name="T93" fmla="*/ 93 h 179"/>
                    <a:gd name="T94" fmla="*/ 84 w 103"/>
                    <a:gd name="T95" fmla="*/ 87 h 179"/>
                    <a:gd name="T96" fmla="*/ 83 w 103"/>
                    <a:gd name="T97" fmla="*/ 78 h 179"/>
                    <a:gd name="T98" fmla="*/ 78 w 103"/>
                    <a:gd name="T99" fmla="*/ 69 h 179"/>
                    <a:gd name="T100" fmla="*/ 78 w 103"/>
                    <a:gd name="T101" fmla="*/ 66 h 179"/>
                    <a:gd name="T102" fmla="*/ 78 w 103"/>
                    <a:gd name="T103" fmla="*/ 62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179">
                      <a:moveTo>
                        <a:pt x="78" y="62"/>
                      </a:moveTo>
                      <a:cubicBezTo>
                        <a:pt x="81" y="59"/>
                        <a:pt x="79" y="56"/>
                        <a:pt x="80" y="52"/>
                      </a:cubicBezTo>
                      <a:cubicBezTo>
                        <a:pt x="80" y="51"/>
                        <a:pt x="80" y="49"/>
                        <a:pt x="80" y="48"/>
                      </a:cubicBezTo>
                      <a:cubicBezTo>
                        <a:pt x="81" y="45"/>
                        <a:pt x="83" y="44"/>
                        <a:pt x="85" y="42"/>
                      </a:cubicBezTo>
                      <a:cubicBezTo>
                        <a:pt x="89" y="39"/>
                        <a:pt x="91" y="34"/>
                        <a:pt x="95" y="31"/>
                      </a:cubicBezTo>
                      <a:cubicBezTo>
                        <a:pt x="97" y="30"/>
                        <a:pt x="100" y="30"/>
                        <a:pt x="102" y="29"/>
                      </a:cubicBezTo>
                      <a:cubicBezTo>
                        <a:pt x="103" y="27"/>
                        <a:pt x="102" y="24"/>
                        <a:pt x="101" y="23"/>
                      </a:cubicBezTo>
                      <a:cubicBezTo>
                        <a:pt x="100" y="21"/>
                        <a:pt x="101" y="21"/>
                        <a:pt x="99" y="21"/>
                      </a:cubicBezTo>
                      <a:cubicBezTo>
                        <a:pt x="97" y="20"/>
                        <a:pt x="98" y="24"/>
                        <a:pt x="97" y="25"/>
                      </a:cubicBezTo>
                      <a:cubicBezTo>
                        <a:pt x="96" y="26"/>
                        <a:pt x="95" y="28"/>
                        <a:pt x="94" y="29"/>
                      </a:cubicBezTo>
                      <a:cubicBezTo>
                        <a:pt x="93" y="30"/>
                        <a:pt x="90" y="29"/>
                        <a:pt x="88" y="30"/>
                      </a:cubicBezTo>
                      <a:cubicBezTo>
                        <a:pt x="87" y="32"/>
                        <a:pt x="84" y="30"/>
                        <a:pt x="82" y="30"/>
                      </a:cubicBezTo>
                      <a:cubicBezTo>
                        <a:pt x="81" y="30"/>
                        <a:pt x="79" y="31"/>
                        <a:pt x="78" y="30"/>
                      </a:cubicBezTo>
                      <a:cubicBezTo>
                        <a:pt x="76" y="30"/>
                        <a:pt x="79" y="28"/>
                        <a:pt x="79" y="28"/>
                      </a:cubicBezTo>
                      <a:cubicBezTo>
                        <a:pt x="80" y="27"/>
                        <a:pt x="79" y="26"/>
                        <a:pt x="79" y="26"/>
                      </a:cubicBezTo>
                      <a:cubicBezTo>
                        <a:pt x="79" y="24"/>
                        <a:pt x="80" y="23"/>
                        <a:pt x="81" y="22"/>
                      </a:cubicBezTo>
                      <a:cubicBezTo>
                        <a:pt x="85" y="18"/>
                        <a:pt x="77" y="16"/>
                        <a:pt x="74" y="14"/>
                      </a:cubicBezTo>
                      <a:cubicBezTo>
                        <a:pt x="71" y="12"/>
                        <a:pt x="67" y="12"/>
                        <a:pt x="64" y="9"/>
                      </a:cubicBezTo>
                      <a:cubicBezTo>
                        <a:pt x="63" y="8"/>
                        <a:pt x="61" y="7"/>
                        <a:pt x="60" y="6"/>
                      </a:cubicBezTo>
                      <a:cubicBezTo>
                        <a:pt x="59" y="4"/>
                        <a:pt x="58" y="2"/>
                        <a:pt x="57" y="2"/>
                      </a:cubicBezTo>
                      <a:cubicBezTo>
                        <a:pt x="56" y="1"/>
                        <a:pt x="53" y="1"/>
                        <a:pt x="52" y="2"/>
                      </a:cubicBezTo>
                      <a:cubicBezTo>
                        <a:pt x="51" y="3"/>
                        <a:pt x="50" y="6"/>
                        <a:pt x="48" y="4"/>
                      </a:cubicBezTo>
                      <a:cubicBezTo>
                        <a:pt x="47" y="2"/>
                        <a:pt x="45" y="2"/>
                        <a:pt x="43" y="2"/>
                      </a:cubicBezTo>
                      <a:cubicBezTo>
                        <a:pt x="41" y="2"/>
                        <a:pt x="41" y="0"/>
                        <a:pt x="39" y="1"/>
                      </a:cubicBezTo>
                      <a:cubicBezTo>
                        <a:pt x="38" y="2"/>
                        <a:pt x="35" y="3"/>
                        <a:pt x="35" y="4"/>
                      </a:cubicBezTo>
                      <a:cubicBezTo>
                        <a:pt x="34" y="6"/>
                        <a:pt x="35" y="8"/>
                        <a:pt x="35" y="9"/>
                      </a:cubicBezTo>
                      <a:cubicBezTo>
                        <a:pt x="34" y="13"/>
                        <a:pt x="31" y="13"/>
                        <a:pt x="28" y="14"/>
                      </a:cubicBezTo>
                      <a:cubicBezTo>
                        <a:pt x="26" y="15"/>
                        <a:pt x="27" y="20"/>
                        <a:pt x="27" y="22"/>
                      </a:cubicBezTo>
                      <a:cubicBezTo>
                        <a:pt x="27" y="24"/>
                        <a:pt x="28" y="26"/>
                        <a:pt x="28" y="27"/>
                      </a:cubicBezTo>
                      <a:cubicBezTo>
                        <a:pt x="28" y="28"/>
                        <a:pt x="25" y="31"/>
                        <a:pt x="25" y="32"/>
                      </a:cubicBezTo>
                      <a:cubicBezTo>
                        <a:pt x="24" y="33"/>
                        <a:pt x="21" y="35"/>
                        <a:pt x="21" y="36"/>
                      </a:cubicBezTo>
                      <a:cubicBezTo>
                        <a:pt x="21" y="37"/>
                        <a:pt x="21" y="38"/>
                        <a:pt x="21" y="39"/>
                      </a:cubicBezTo>
                      <a:cubicBezTo>
                        <a:pt x="21" y="40"/>
                        <a:pt x="20" y="41"/>
                        <a:pt x="20" y="42"/>
                      </a:cubicBezTo>
                      <a:cubicBezTo>
                        <a:pt x="20" y="43"/>
                        <a:pt x="21" y="46"/>
                        <a:pt x="19" y="47"/>
                      </a:cubicBezTo>
                      <a:cubicBezTo>
                        <a:pt x="19" y="48"/>
                        <a:pt x="19" y="50"/>
                        <a:pt x="19" y="51"/>
                      </a:cubicBezTo>
                      <a:cubicBezTo>
                        <a:pt x="18" y="51"/>
                        <a:pt x="17" y="51"/>
                        <a:pt x="17" y="52"/>
                      </a:cubicBezTo>
                      <a:cubicBezTo>
                        <a:pt x="17" y="54"/>
                        <a:pt x="19" y="55"/>
                        <a:pt x="19" y="57"/>
                      </a:cubicBezTo>
                      <a:cubicBezTo>
                        <a:pt x="19" y="58"/>
                        <a:pt x="19" y="60"/>
                        <a:pt x="20" y="61"/>
                      </a:cubicBezTo>
                      <a:cubicBezTo>
                        <a:pt x="22" y="65"/>
                        <a:pt x="18" y="69"/>
                        <a:pt x="18" y="73"/>
                      </a:cubicBezTo>
                      <a:cubicBezTo>
                        <a:pt x="17" y="75"/>
                        <a:pt x="19" y="77"/>
                        <a:pt x="18" y="79"/>
                      </a:cubicBezTo>
                      <a:cubicBezTo>
                        <a:pt x="17" y="80"/>
                        <a:pt x="15" y="81"/>
                        <a:pt x="14" y="83"/>
                      </a:cubicBezTo>
                      <a:cubicBezTo>
                        <a:pt x="13" y="85"/>
                        <a:pt x="17" y="93"/>
                        <a:pt x="15" y="94"/>
                      </a:cubicBezTo>
                      <a:cubicBezTo>
                        <a:pt x="11" y="96"/>
                        <a:pt x="12" y="101"/>
                        <a:pt x="11" y="105"/>
                      </a:cubicBezTo>
                      <a:cubicBezTo>
                        <a:pt x="9" y="108"/>
                        <a:pt x="10" y="113"/>
                        <a:pt x="10" y="117"/>
                      </a:cubicBezTo>
                      <a:cubicBezTo>
                        <a:pt x="10" y="120"/>
                        <a:pt x="10" y="123"/>
                        <a:pt x="10" y="126"/>
                      </a:cubicBezTo>
                      <a:cubicBezTo>
                        <a:pt x="10" y="127"/>
                        <a:pt x="15" y="130"/>
                        <a:pt x="13" y="130"/>
                      </a:cubicBezTo>
                      <a:cubicBezTo>
                        <a:pt x="13" y="130"/>
                        <a:pt x="9" y="131"/>
                        <a:pt x="11" y="132"/>
                      </a:cubicBezTo>
                      <a:cubicBezTo>
                        <a:pt x="13" y="132"/>
                        <a:pt x="13" y="133"/>
                        <a:pt x="12" y="135"/>
                      </a:cubicBezTo>
                      <a:cubicBezTo>
                        <a:pt x="11" y="137"/>
                        <a:pt x="11" y="139"/>
                        <a:pt x="11" y="142"/>
                      </a:cubicBezTo>
                      <a:cubicBezTo>
                        <a:pt x="11" y="144"/>
                        <a:pt x="9" y="145"/>
                        <a:pt x="8" y="147"/>
                      </a:cubicBezTo>
                      <a:cubicBezTo>
                        <a:pt x="7" y="148"/>
                        <a:pt x="8" y="150"/>
                        <a:pt x="8" y="152"/>
                      </a:cubicBezTo>
                      <a:cubicBezTo>
                        <a:pt x="8" y="153"/>
                        <a:pt x="6" y="156"/>
                        <a:pt x="5" y="156"/>
                      </a:cubicBezTo>
                      <a:cubicBezTo>
                        <a:pt x="0" y="158"/>
                        <a:pt x="3" y="164"/>
                        <a:pt x="4" y="167"/>
                      </a:cubicBezTo>
                      <a:cubicBezTo>
                        <a:pt x="5" y="169"/>
                        <a:pt x="8" y="166"/>
                        <a:pt x="8" y="170"/>
                      </a:cubicBezTo>
                      <a:cubicBezTo>
                        <a:pt x="8" y="171"/>
                        <a:pt x="7" y="174"/>
                        <a:pt x="9" y="175"/>
                      </a:cubicBezTo>
                      <a:cubicBezTo>
                        <a:pt x="10" y="176"/>
                        <a:pt x="11" y="176"/>
                        <a:pt x="13" y="176"/>
                      </a:cubicBezTo>
                      <a:cubicBezTo>
                        <a:pt x="15" y="177"/>
                        <a:pt x="18" y="177"/>
                        <a:pt x="20" y="177"/>
                      </a:cubicBezTo>
                      <a:cubicBezTo>
                        <a:pt x="21" y="177"/>
                        <a:pt x="22" y="177"/>
                        <a:pt x="23" y="178"/>
                      </a:cubicBezTo>
                      <a:cubicBezTo>
                        <a:pt x="23" y="177"/>
                        <a:pt x="24" y="177"/>
                        <a:pt x="25" y="177"/>
                      </a:cubicBezTo>
                      <a:cubicBezTo>
                        <a:pt x="25" y="178"/>
                        <a:pt x="27" y="179"/>
                        <a:pt x="27" y="179"/>
                      </a:cubicBezTo>
                      <a:cubicBezTo>
                        <a:pt x="28" y="179"/>
                        <a:pt x="26" y="176"/>
                        <a:pt x="26" y="175"/>
                      </a:cubicBezTo>
                      <a:cubicBezTo>
                        <a:pt x="24" y="173"/>
                        <a:pt x="24" y="171"/>
                        <a:pt x="24" y="169"/>
                      </a:cubicBezTo>
                      <a:cubicBezTo>
                        <a:pt x="24" y="167"/>
                        <a:pt x="24" y="166"/>
                        <a:pt x="27" y="164"/>
                      </a:cubicBezTo>
                      <a:cubicBezTo>
                        <a:pt x="29" y="163"/>
                        <a:pt x="25" y="163"/>
                        <a:pt x="25" y="163"/>
                      </a:cubicBezTo>
                      <a:cubicBezTo>
                        <a:pt x="25" y="163"/>
                        <a:pt x="27" y="162"/>
                        <a:pt x="26" y="162"/>
                      </a:cubicBezTo>
                      <a:cubicBezTo>
                        <a:pt x="27" y="162"/>
                        <a:pt x="27" y="163"/>
                        <a:pt x="28" y="163"/>
                      </a:cubicBezTo>
                      <a:cubicBezTo>
                        <a:pt x="29" y="164"/>
                        <a:pt x="30" y="163"/>
                        <a:pt x="31" y="163"/>
                      </a:cubicBezTo>
                      <a:cubicBezTo>
                        <a:pt x="32" y="161"/>
                        <a:pt x="31" y="159"/>
                        <a:pt x="31" y="157"/>
                      </a:cubicBezTo>
                      <a:cubicBezTo>
                        <a:pt x="32" y="155"/>
                        <a:pt x="34" y="154"/>
                        <a:pt x="37" y="153"/>
                      </a:cubicBezTo>
                      <a:cubicBezTo>
                        <a:pt x="38" y="152"/>
                        <a:pt x="39" y="152"/>
                        <a:pt x="40" y="151"/>
                      </a:cubicBezTo>
                      <a:cubicBezTo>
                        <a:pt x="41" y="150"/>
                        <a:pt x="39" y="149"/>
                        <a:pt x="39" y="149"/>
                      </a:cubicBezTo>
                      <a:cubicBezTo>
                        <a:pt x="39" y="148"/>
                        <a:pt x="42" y="147"/>
                        <a:pt x="41" y="145"/>
                      </a:cubicBezTo>
                      <a:cubicBezTo>
                        <a:pt x="40" y="143"/>
                        <a:pt x="36" y="145"/>
                        <a:pt x="35" y="143"/>
                      </a:cubicBezTo>
                      <a:cubicBezTo>
                        <a:pt x="34" y="142"/>
                        <a:pt x="33" y="142"/>
                        <a:pt x="32" y="140"/>
                      </a:cubicBezTo>
                      <a:cubicBezTo>
                        <a:pt x="31" y="138"/>
                        <a:pt x="33" y="135"/>
                        <a:pt x="34" y="134"/>
                      </a:cubicBezTo>
                      <a:cubicBezTo>
                        <a:pt x="36" y="133"/>
                        <a:pt x="37" y="131"/>
                        <a:pt x="39" y="131"/>
                      </a:cubicBezTo>
                      <a:cubicBezTo>
                        <a:pt x="41" y="130"/>
                        <a:pt x="41" y="132"/>
                        <a:pt x="42" y="129"/>
                      </a:cubicBezTo>
                      <a:cubicBezTo>
                        <a:pt x="42" y="127"/>
                        <a:pt x="44" y="126"/>
                        <a:pt x="43" y="124"/>
                      </a:cubicBezTo>
                      <a:cubicBezTo>
                        <a:pt x="42" y="121"/>
                        <a:pt x="47" y="121"/>
                        <a:pt x="48" y="119"/>
                      </a:cubicBezTo>
                      <a:cubicBezTo>
                        <a:pt x="48" y="119"/>
                        <a:pt x="43" y="115"/>
                        <a:pt x="48" y="116"/>
                      </a:cubicBezTo>
                      <a:cubicBezTo>
                        <a:pt x="49" y="117"/>
                        <a:pt x="49" y="118"/>
                        <a:pt x="50" y="118"/>
                      </a:cubicBezTo>
                      <a:cubicBezTo>
                        <a:pt x="52" y="118"/>
                        <a:pt x="52" y="115"/>
                        <a:pt x="51" y="114"/>
                      </a:cubicBezTo>
                      <a:cubicBezTo>
                        <a:pt x="51" y="113"/>
                        <a:pt x="49" y="115"/>
                        <a:pt x="49" y="115"/>
                      </a:cubicBezTo>
                      <a:cubicBezTo>
                        <a:pt x="47" y="115"/>
                        <a:pt x="45" y="114"/>
                        <a:pt x="45" y="113"/>
                      </a:cubicBezTo>
                      <a:cubicBezTo>
                        <a:pt x="45" y="112"/>
                        <a:pt x="43" y="105"/>
                        <a:pt x="45" y="105"/>
                      </a:cubicBezTo>
                      <a:cubicBezTo>
                        <a:pt x="48" y="106"/>
                        <a:pt x="50" y="108"/>
                        <a:pt x="54" y="108"/>
                      </a:cubicBezTo>
                      <a:cubicBezTo>
                        <a:pt x="55" y="108"/>
                        <a:pt x="56" y="107"/>
                        <a:pt x="57" y="107"/>
                      </a:cubicBezTo>
                      <a:cubicBezTo>
                        <a:pt x="59" y="105"/>
                        <a:pt x="57" y="104"/>
                        <a:pt x="58" y="102"/>
                      </a:cubicBezTo>
                      <a:cubicBezTo>
                        <a:pt x="58" y="101"/>
                        <a:pt x="59" y="100"/>
                        <a:pt x="59" y="100"/>
                      </a:cubicBezTo>
                      <a:cubicBezTo>
                        <a:pt x="60" y="98"/>
                        <a:pt x="59" y="98"/>
                        <a:pt x="59" y="97"/>
                      </a:cubicBezTo>
                      <a:cubicBezTo>
                        <a:pt x="58" y="96"/>
                        <a:pt x="58" y="94"/>
                        <a:pt x="59" y="94"/>
                      </a:cubicBezTo>
                      <a:cubicBezTo>
                        <a:pt x="61" y="94"/>
                        <a:pt x="60" y="96"/>
                        <a:pt x="60" y="96"/>
                      </a:cubicBezTo>
                      <a:cubicBezTo>
                        <a:pt x="59" y="95"/>
                        <a:pt x="65" y="95"/>
                        <a:pt x="65" y="95"/>
                      </a:cubicBezTo>
                      <a:cubicBezTo>
                        <a:pt x="69" y="95"/>
                        <a:pt x="72" y="93"/>
                        <a:pt x="76" y="93"/>
                      </a:cubicBezTo>
                      <a:cubicBezTo>
                        <a:pt x="77" y="92"/>
                        <a:pt x="80" y="91"/>
                        <a:pt x="82" y="90"/>
                      </a:cubicBezTo>
                      <a:cubicBezTo>
                        <a:pt x="83" y="89"/>
                        <a:pt x="83" y="88"/>
                        <a:pt x="84" y="87"/>
                      </a:cubicBezTo>
                      <a:cubicBezTo>
                        <a:pt x="85" y="86"/>
                        <a:pt x="86" y="85"/>
                        <a:pt x="87" y="83"/>
                      </a:cubicBezTo>
                      <a:cubicBezTo>
                        <a:pt x="87" y="80"/>
                        <a:pt x="85" y="80"/>
                        <a:pt x="83" y="78"/>
                      </a:cubicBezTo>
                      <a:cubicBezTo>
                        <a:pt x="82" y="76"/>
                        <a:pt x="85" y="75"/>
                        <a:pt x="83" y="73"/>
                      </a:cubicBezTo>
                      <a:cubicBezTo>
                        <a:pt x="82" y="72"/>
                        <a:pt x="78" y="71"/>
                        <a:pt x="78" y="69"/>
                      </a:cubicBezTo>
                      <a:cubicBezTo>
                        <a:pt x="78" y="69"/>
                        <a:pt x="78" y="68"/>
                        <a:pt x="79" y="68"/>
                      </a:cubicBezTo>
                      <a:cubicBezTo>
                        <a:pt x="79" y="67"/>
                        <a:pt x="78" y="67"/>
                        <a:pt x="78" y="66"/>
                      </a:cubicBezTo>
                      <a:cubicBezTo>
                        <a:pt x="78" y="65"/>
                        <a:pt x="77" y="63"/>
                        <a:pt x="78" y="62"/>
                      </a:cubicBezTo>
                      <a:cubicBezTo>
                        <a:pt x="79" y="61"/>
                        <a:pt x="77" y="63"/>
                        <a:pt x="78" y="6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631">
                  <a:extLst>
                    <a:ext uri="{FF2B5EF4-FFF2-40B4-BE49-F238E27FC236}">
                      <a16:creationId xmlns:a16="http://schemas.microsoft.com/office/drawing/2014/main" id="{D086AA19-0EA0-4A25-8908-3DAB21C83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0091" y="7403805"/>
                  <a:ext cx="223040" cy="261837"/>
                </a:xfrm>
                <a:custGeom>
                  <a:avLst/>
                  <a:gdLst>
                    <a:gd name="T0" fmla="*/ 15 w 22"/>
                    <a:gd name="T1" fmla="*/ 23 h 24"/>
                    <a:gd name="T2" fmla="*/ 19 w 22"/>
                    <a:gd name="T3" fmla="*/ 24 h 24"/>
                    <a:gd name="T4" fmla="*/ 19 w 22"/>
                    <a:gd name="T5" fmla="*/ 17 h 24"/>
                    <a:gd name="T6" fmla="*/ 20 w 22"/>
                    <a:gd name="T7" fmla="*/ 10 h 24"/>
                    <a:gd name="T8" fmla="*/ 21 w 22"/>
                    <a:gd name="T9" fmla="*/ 7 h 24"/>
                    <a:gd name="T10" fmla="*/ 22 w 22"/>
                    <a:gd name="T11" fmla="*/ 3 h 24"/>
                    <a:gd name="T12" fmla="*/ 17 w 22"/>
                    <a:gd name="T13" fmla="*/ 4 h 24"/>
                    <a:gd name="T14" fmla="*/ 12 w 22"/>
                    <a:gd name="T15" fmla="*/ 5 h 24"/>
                    <a:gd name="T16" fmla="*/ 9 w 22"/>
                    <a:gd name="T17" fmla="*/ 8 h 24"/>
                    <a:gd name="T18" fmla="*/ 4 w 22"/>
                    <a:gd name="T19" fmla="*/ 9 h 24"/>
                    <a:gd name="T20" fmla="*/ 3 w 22"/>
                    <a:gd name="T21" fmla="*/ 12 h 24"/>
                    <a:gd name="T22" fmla="*/ 0 w 22"/>
                    <a:gd name="T23" fmla="*/ 13 h 24"/>
                    <a:gd name="T24" fmla="*/ 6 w 22"/>
                    <a:gd name="T25" fmla="*/ 19 h 24"/>
                    <a:gd name="T26" fmla="*/ 11 w 22"/>
                    <a:gd name="T27" fmla="*/ 22 h 24"/>
                    <a:gd name="T28" fmla="*/ 15 w 22"/>
                    <a:gd name="T29" fmla="*/ 23 h 24"/>
                    <a:gd name="T30" fmla="*/ 15 w 22"/>
                    <a:gd name="T31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24">
                      <a:moveTo>
                        <a:pt x="15" y="23"/>
                      </a:moveTo>
                      <a:cubicBezTo>
                        <a:pt x="16" y="24"/>
                        <a:pt x="17" y="24"/>
                        <a:pt x="19" y="24"/>
                      </a:cubicBezTo>
                      <a:cubicBezTo>
                        <a:pt x="17" y="21"/>
                        <a:pt x="19" y="20"/>
                        <a:pt x="19" y="17"/>
                      </a:cubicBezTo>
                      <a:cubicBezTo>
                        <a:pt x="19" y="15"/>
                        <a:pt x="20" y="12"/>
                        <a:pt x="20" y="10"/>
                      </a:cubicBezTo>
                      <a:cubicBezTo>
                        <a:pt x="20" y="9"/>
                        <a:pt x="21" y="8"/>
                        <a:pt x="21" y="7"/>
                      </a:cubicBezTo>
                      <a:cubicBezTo>
                        <a:pt x="22" y="6"/>
                        <a:pt x="21" y="5"/>
                        <a:pt x="22" y="3"/>
                      </a:cubicBezTo>
                      <a:cubicBezTo>
                        <a:pt x="22" y="0"/>
                        <a:pt x="18" y="4"/>
                        <a:pt x="17" y="4"/>
                      </a:cubicBezTo>
                      <a:cubicBezTo>
                        <a:pt x="15" y="4"/>
                        <a:pt x="14" y="3"/>
                        <a:pt x="12" y="5"/>
                      </a:cubicBezTo>
                      <a:cubicBezTo>
                        <a:pt x="12" y="5"/>
                        <a:pt x="10" y="9"/>
                        <a:pt x="9" y="8"/>
                      </a:cubicBezTo>
                      <a:cubicBezTo>
                        <a:pt x="7" y="8"/>
                        <a:pt x="6" y="8"/>
                        <a:pt x="4" y="9"/>
                      </a:cubicBezTo>
                      <a:cubicBezTo>
                        <a:pt x="4" y="10"/>
                        <a:pt x="4" y="12"/>
                        <a:pt x="3" y="12"/>
                      </a:cubicBezTo>
                      <a:cubicBezTo>
                        <a:pt x="3" y="13"/>
                        <a:pt x="1" y="13"/>
                        <a:pt x="0" y="13"/>
                      </a:cubicBezTo>
                      <a:cubicBezTo>
                        <a:pt x="2" y="15"/>
                        <a:pt x="4" y="18"/>
                        <a:pt x="6" y="19"/>
                      </a:cubicBezTo>
                      <a:cubicBezTo>
                        <a:pt x="7" y="21"/>
                        <a:pt x="9" y="22"/>
                        <a:pt x="11" y="22"/>
                      </a:cubicBezTo>
                      <a:cubicBezTo>
                        <a:pt x="12" y="22"/>
                        <a:pt x="14" y="22"/>
                        <a:pt x="15" y="23"/>
                      </a:cubicBezTo>
                      <a:cubicBezTo>
                        <a:pt x="16" y="23"/>
                        <a:pt x="15" y="22"/>
                        <a:pt x="15" y="2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632">
                  <a:extLst>
                    <a:ext uri="{FF2B5EF4-FFF2-40B4-BE49-F238E27FC236}">
                      <a16:creationId xmlns:a16="http://schemas.microsoft.com/office/drawing/2014/main" id="{CAC78B90-5680-449D-95FF-322CBB2AE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9793" y="7643512"/>
                  <a:ext cx="174248" cy="162265"/>
                </a:xfrm>
                <a:custGeom>
                  <a:avLst/>
                  <a:gdLst>
                    <a:gd name="T0" fmla="*/ 16 w 17"/>
                    <a:gd name="T1" fmla="*/ 10 h 15"/>
                    <a:gd name="T2" fmla="*/ 17 w 17"/>
                    <a:gd name="T3" fmla="*/ 8 h 15"/>
                    <a:gd name="T4" fmla="*/ 15 w 17"/>
                    <a:gd name="T5" fmla="*/ 6 h 15"/>
                    <a:gd name="T6" fmla="*/ 12 w 17"/>
                    <a:gd name="T7" fmla="*/ 2 h 15"/>
                    <a:gd name="T8" fmla="*/ 8 w 17"/>
                    <a:gd name="T9" fmla="*/ 1 h 15"/>
                    <a:gd name="T10" fmla="*/ 3 w 17"/>
                    <a:gd name="T11" fmla="*/ 0 h 15"/>
                    <a:gd name="T12" fmla="*/ 3 w 17"/>
                    <a:gd name="T13" fmla="*/ 6 h 15"/>
                    <a:gd name="T14" fmla="*/ 6 w 17"/>
                    <a:gd name="T15" fmla="*/ 7 h 15"/>
                    <a:gd name="T16" fmla="*/ 4 w 17"/>
                    <a:gd name="T17" fmla="*/ 5 h 15"/>
                    <a:gd name="T18" fmla="*/ 7 w 17"/>
                    <a:gd name="T19" fmla="*/ 7 h 15"/>
                    <a:gd name="T20" fmla="*/ 11 w 17"/>
                    <a:gd name="T21" fmla="*/ 10 h 15"/>
                    <a:gd name="T22" fmla="*/ 14 w 17"/>
                    <a:gd name="T23" fmla="*/ 14 h 15"/>
                    <a:gd name="T24" fmla="*/ 16 w 17"/>
                    <a:gd name="T25" fmla="*/ 10 h 15"/>
                    <a:gd name="T26" fmla="*/ 16 w 17"/>
                    <a:gd name="T27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6" y="9"/>
                        <a:pt x="16" y="8"/>
                        <a:pt x="17" y="8"/>
                      </a:cubicBezTo>
                      <a:cubicBezTo>
                        <a:pt x="16" y="7"/>
                        <a:pt x="16" y="6"/>
                        <a:pt x="15" y="6"/>
                      </a:cubicBezTo>
                      <a:cubicBezTo>
                        <a:pt x="14" y="5"/>
                        <a:pt x="13" y="2"/>
                        <a:pt x="12" y="2"/>
                      </a:cubicBezTo>
                      <a:cubicBezTo>
                        <a:pt x="10" y="2"/>
                        <a:pt x="9" y="2"/>
                        <a:pt x="8" y="1"/>
                      </a:cubicBezTo>
                      <a:cubicBezTo>
                        <a:pt x="7" y="0"/>
                        <a:pt x="4" y="0"/>
                        <a:pt x="3" y="0"/>
                      </a:cubicBezTo>
                      <a:cubicBezTo>
                        <a:pt x="4" y="1"/>
                        <a:pt x="0" y="6"/>
                        <a:pt x="3" y="6"/>
                      </a:cubicBezTo>
                      <a:cubicBezTo>
                        <a:pt x="4" y="6"/>
                        <a:pt x="4" y="8"/>
                        <a:pt x="6" y="7"/>
                      </a:cubicBezTo>
                      <a:cubicBezTo>
                        <a:pt x="7" y="6"/>
                        <a:pt x="4" y="5"/>
                        <a:pt x="4" y="5"/>
                      </a:cubicBezTo>
                      <a:cubicBezTo>
                        <a:pt x="5" y="5"/>
                        <a:pt x="7" y="6"/>
                        <a:pt x="7" y="7"/>
                      </a:cubicBezTo>
                      <a:cubicBezTo>
                        <a:pt x="8" y="9"/>
                        <a:pt x="10" y="8"/>
                        <a:pt x="11" y="10"/>
                      </a:cubicBezTo>
                      <a:cubicBezTo>
                        <a:pt x="12" y="11"/>
                        <a:pt x="12" y="13"/>
                        <a:pt x="14" y="14"/>
                      </a:cubicBezTo>
                      <a:cubicBezTo>
                        <a:pt x="17" y="15"/>
                        <a:pt x="17" y="12"/>
                        <a:pt x="16" y="10"/>
                      </a:cubicBezTo>
                      <a:cubicBezTo>
                        <a:pt x="16" y="9"/>
                        <a:pt x="16" y="11"/>
                        <a:pt x="16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633">
                  <a:extLst>
                    <a:ext uri="{FF2B5EF4-FFF2-40B4-BE49-F238E27FC236}">
                      <a16:creationId xmlns:a16="http://schemas.microsoft.com/office/drawing/2014/main" id="{EFE0265D-C415-4FDE-AD46-D98210973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4632" y="7459121"/>
                  <a:ext cx="115005" cy="95888"/>
                </a:xfrm>
                <a:custGeom>
                  <a:avLst/>
                  <a:gdLst>
                    <a:gd name="T0" fmla="*/ 4 w 11"/>
                    <a:gd name="T1" fmla="*/ 1 h 9"/>
                    <a:gd name="T2" fmla="*/ 4 w 11"/>
                    <a:gd name="T3" fmla="*/ 0 h 9"/>
                    <a:gd name="T4" fmla="*/ 0 w 11"/>
                    <a:gd name="T5" fmla="*/ 4 h 9"/>
                    <a:gd name="T6" fmla="*/ 11 w 11"/>
                    <a:gd name="T7" fmla="*/ 5 h 9"/>
                    <a:gd name="T8" fmla="*/ 4 w 11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4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2" y="5"/>
                        <a:pt x="11" y="9"/>
                        <a:pt x="11" y="5"/>
                      </a:cubicBezTo>
                      <a:cubicBezTo>
                        <a:pt x="11" y="2"/>
                        <a:pt x="6" y="3"/>
                        <a:pt x="4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634">
                  <a:extLst>
                    <a:ext uri="{FF2B5EF4-FFF2-40B4-BE49-F238E27FC236}">
                      <a16:creationId xmlns:a16="http://schemas.microsoft.com/office/drawing/2014/main" id="{131CFF04-518C-4593-84A6-0CBEB664E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658" y="7263669"/>
                  <a:ext cx="205617" cy="250772"/>
                </a:xfrm>
                <a:custGeom>
                  <a:avLst/>
                  <a:gdLst>
                    <a:gd name="T0" fmla="*/ 16 w 20"/>
                    <a:gd name="T1" fmla="*/ 16 h 23"/>
                    <a:gd name="T2" fmla="*/ 20 w 20"/>
                    <a:gd name="T3" fmla="*/ 12 h 23"/>
                    <a:gd name="T4" fmla="*/ 16 w 20"/>
                    <a:gd name="T5" fmla="*/ 8 h 23"/>
                    <a:gd name="T6" fmla="*/ 16 w 20"/>
                    <a:gd name="T7" fmla="*/ 1 h 23"/>
                    <a:gd name="T8" fmla="*/ 8 w 20"/>
                    <a:gd name="T9" fmla="*/ 1 h 23"/>
                    <a:gd name="T10" fmla="*/ 7 w 20"/>
                    <a:gd name="T11" fmla="*/ 6 h 23"/>
                    <a:gd name="T12" fmla="*/ 8 w 20"/>
                    <a:gd name="T13" fmla="*/ 10 h 23"/>
                    <a:gd name="T14" fmla="*/ 4 w 20"/>
                    <a:gd name="T15" fmla="*/ 10 h 23"/>
                    <a:gd name="T16" fmla="*/ 2 w 20"/>
                    <a:gd name="T17" fmla="*/ 15 h 23"/>
                    <a:gd name="T18" fmla="*/ 12 w 20"/>
                    <a:gd name="T19" fmla="*/ 21 h 23"/>
                    <a:gd name="T20" fmla="*/ 16 w 20"/>
                    <a:gd name="T21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23">
                      <a:moveTo>
                        <a:pt x="16" y="16"/>
                      </a:moveTo>
                      <a:cubicBezTo>
                        <a:pt x="16" y="14"/>
                        <a:pt x="19" y="13"/>
                        <a:pt x="20" y="12"/>
                      </a:cubicBezTo>
                      <a:cubicBezTo>
                        <a:pt x="17" y="11"/>
                        <a:pt x="16" y="11"/>
                        <a:pt x="16" y="8"/>
                      </a:cubicBezTo>
                      <a:cubicBezTo>
                        <a:pt x="16" y="7"/>
                        <a:pt x="17" y="2"/>
                        <a:pt x="16" y="1"/>
                      </a:cubicBezTo>
                      <a:cubicBezTo>
                        <a:pt x="15" y="0"/>
                        <a:pt x="10" y="1"/>
                        <a:pt x="8" y="1"/>
                      </a:cubicBezTo>
                      <a:cubicBezTo>
                        <a:pt x="6" y="1"/>
                        <a:pt x="6" y="4"/>
                        <a:pt x="7" y="6"/>
                      </a:cubicBezTo>
                      <a:cubicBezTo>
                        <a:pt x="8" y="7"/>
                        <a:pt x="12" y="10"/>
                        <a:pt x="8" y="10"/>
                      </a:cubicBezTo>
                      <a:cubicBezTo>
                        <a:pt x="7" y="10"/>
                        <a:pt x="5" y="10"/>
                        <a:pt x="4" y="10"/>
                      </a:cubicBezTo>
                      <a:cubicBezTo>
                        <a:pt x="2" y="10"/>
                        <a:pt x="2" y="14"/>
                        <a:pt x="2" y="15"/>
                      </a:cubicBezTo>
                      <a:cubicBezTo>
                        <a:pt x="0" y="21"/>
                        <a:pt x="8" y="20"/>
                        <a:pt x="12" y="21"/>
                      </a:cubicBezTo>
                      <a:cubicBezTo>
                        <a:pt x="13" y="23"/>
                        <a:pt x="16" y="17"/>
                        <a:pt x="16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635">
                  <a:extLst>
                    <a:ext uri="{FF2B5EF4-FFF2-40B4-BE49-F238E27FC236}">
                      <a16:creationId xmlns:a16="http://schemas.microsoft.com/office/drawing/2014/main" id="{3F0F4FB0-20D9-4CD1-9A55-38486B553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526" y="6408083"/>
                  <a:ext cx="1529904" cy="1039977"/>
                </a:xfrm>
                <a:custGeom>
                  <a:avLst/>
                  <a:gdLst>
                    <a:gd name="T0" fmla="*/ 132 w 150"/>
                    <a:gd name="T1" fmla="*/ 88 h 96"/>
                    <a:gd name="T2" fmla="*/ 130 w 150"/>
                    <a:gd name="T3" fmla="*/ 80 h 96"/>
                    <a:gd name="T4" fmla="*/ 144 w 150"/>
                    <a:gd name="T5" fmla="*/ 78 h 96"/>
                    <a:gd name="T6" fmla="*/ 146 w 150"/>
                    <a:gd name="T7" fmla="*/ 68 h 96"/>
                    <a:gd name="T8" fmla="*/ 146 w 150"/>
                    <a:gd name="T9" fmla="*/ 61 h 96"/>
                    <a:gd name="T10" fmla="*/ 132 w 150"/>
                    <a:gd name="T11" fmla="*/ 64 h 96"/>
                    <a:gd name="T12" fmla="*/ 126 w 150"/>
                    <a:gd name="T13" fmla="*/ 76 h 96"/>
                    <a:gd name="T14" fmla="*/ 110 w 150"/>
                    <a:gd name="T15" fmla="*/ 76 h 96"/>
                    <a:gd name="T16" fmla="*/ 102 w 150"/>
                    <a:gd name="T17" fmla="*/ 69 h 96"/>
                    <a:gd name="T18" fmla="*/ 96 w 150"/>
                    <a:gd name="T19" fmla="*/ 51 h 96"/>
                    <a:gd name="T20" fmla="*/ 98 w 150"/>
                    <a:gd name="T21" fmla="*/ 38 h 96"/>
                    <a:gd name="T22" fmla="*/ 90 w 150"/>
                    <a:gd name="T23" fmla="*/ 35 h 96"/>
                    <a:gd name="T24" fmla="*/ 82 w 150"/>
                    <a:gd name="T25" fmla="*/ 24 h 96"/>
                    <a:gd name="T26" fmla="*/ 75 w 150"/>
                    <a:gd name="T27" fmla="*/ 17 h 96"/>
                    <a:gd name="T28" fmla="*/ 68 w 150"/>
                    <a:gd name="T29" fmla="*/ 20 h 96"/>
                    <a:gd name="T30" fmla="*/ 59 w 150"/>
                    <a:gd name="T31" fmla="*/ 10 h 96"/>
                    <a:gd name="T32" fmla="*/ 45 w 150"/>
                    <a:gd name="T33" fmla="*/ 6 h 96"/>
                    <a:gd name="T34" fmla="*/ 29 w 150"/>
                    <a:gd name="T35" fmla="*/ 8 h 96"/>
                    <a:gd name="T36" fmla="*/ 13 w 150"/>
                    <a:gd name="T37" fmla="*/ 1 h 96"/>
                    <a:gd name="T38" fmla="*/ 7 w 150"/>
                    <a:gd name="T39" fmla="*/ 16 h 96"/>
                    <a:gd name="T40" fmla="*/ 15 w 150"/>
                    <a:gd name="T41" fmla="*/ 28 h 96"/>
                    <a:gd name="T42" fmla="*/ 15 w 150"/>
                    <a:gd name="T43" fmla="*/ 32 h 96"/>
                    <a:gd name="T44" fmla="*/ 25 w 150"/>
                    <a:gd name="T45" fmla="*/ 38 h 96"/>
                    <a:gd name="T46" fmla="*/ 26 w 150"/>
                    <a:gd name="T47" fmla="*/ 44 h 96"/>
                    <a:gd name="T48" fmla="*/ 36 w 150"/>
                    <a:gd name="T49" fmla="*/ 53 h 96"/>
                    <a:gd name="T50" fmla="*/ 36 w 150"/>
                    <a:gd name="T51" fmla="*/ 47 h 96"/>
                    <a:gd name="T52" fmla="*/ 32 w 150"/>
                    <a:gd name="T53" fmla="*/ 42 h 96"/>
                    <a:gd name="T54" fmla="*/ 26 w 150"/>
                    <a:gd name="T55" fmla="*/ 32 h 96"/>
                    <a:gd name="T56" fmla="*/ 20 w 150"/>
                    <a:gd name="T57" fmla="*/ 23 h 96"/>
                    <a:gd name="T58" fmla="*/ 13 w 150"/>
                    <a:gd name="T59" fmla="*/ 16 h 96"/>
                    <a:gd name="T60" fmla="*/ 11 w 150"/>
                    <a:gd name="T61" fmla="*/ 5 h 96"/>
                    <a:gd name="T62" fmla="*/ 15 w 150"/>
                    <a:gd name="T63" fmla="*/ 7 h 96"/>
                    <a:gd name="T64" fmla="*/ 20 w 150"/>
                    <a:gd name="T65" fmla="*/ 9 h 96"/>
                    <a:gd name="T66" fmla="*/ 23 w 150"/>
                    <a:gd name="T67" fmla="*/ 19 h 96"/>
                    <a:gd name="T68" fmla="*/ 23 w 150"/>
                    <a:gd name="T69" fmla="*/ 20 h 96"/>
                    <a:gd name="T70" fmla="*/ 32 w 150"/>
                    <a:gd name="T71" fmla="*/ 27 h 96"/>
                    <a:gd name="T72" fmla="*/ 36 w 150"/>
                    <a:gd name="T73" fmla="*/ 33 h 96"/>
                    <a:gd name="T74" fmla="*/ 38 w 150"/>
                    <a:gd name="T75" fmla="*/ 38 h 96"/>
                    <a:gd name="T76" fmla="*/ 46 w 150"/>
                    <a:gd name="T77" fmla="*/ 45 h 96"/>
                    <a:gd name="T78" fmla="*/ 54 w 150"/>
                    <a:gd name="T79" fmla="*/ 53 h 96"/>
                    <a:gd name="T80" fmla="*/ 56 w 150"/>
                    <a:gd name="T81" fmla="*/ 59 h 96"/>
                    <a:gd name="T82" fmla="*/ 58 w 150"/>
                    <a:gd name="T83" fmla="*/ 65 h 96"/>
                    <a:gd name="T84" fmla="*/ 60 w 150"/>
                    <a:gd name="T85" fmla="*/ 72 h 96"/>
                    <a:gd name="T86" fmla="*/ 68 w 150"/>
                    <a:gd name="T87" fmla="*/ 77 h 96"/>
                    <a:gd name="T88" fmla="*/ 89 w 150"/>
                    <a:gd name="T89" fmla="*/ 86 h 96"/>
                    <a:gd name="T90" fmla="*/ 113 w 150"/>
                    <a:gd name="T91" fmla="*/ 88 h 96"/>
                    <a:gd name="T92" fmla="*/ 126 w 150"/>
                    <a:gd name="T93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0" h="96">
                      <a:moveTo>
                        <a:pt x="126" y="89"/>
                      </a:moveTo>
                      <a:cubicBezTo>
                        <a:pt x="127" y="89"/>
                        <a:pt x="134" y="90"/>
                        <a:pt x="132" y="88"/>
                      </a:cubicBezTo>
                      <a:cubicBezTo>
                        <a:pt x="131" y="86"/>
                        <a:pt x="129" y="85"/>
                        <a:pt x="128" y="83"/>
                      </a:cubicBezTo>
                      <a:cubicBezTo>
                        <a:pt x="128" y="83"/>
                        <a:pt x="129" y="80"/>
                        <a:pt x="130" y="80"/>
                      </a:cubicBezTo>
                      <a:cubicBezTo>
                        <a:pt x="131" y="79"/>
                        <a:pt x="136" y="80"/>
                        <a:pt x="138" y="80"/>
                      </a:cubicBezTo>
                      <a:cubicBezTo>
                        <a:pt x="141" y="80"/>
                        <a:pt x="140" y="75"/>
                        <a:pt x="144" y="78"/>
                      </a:cubicBezTo>
                      <a:cubicBezTo>
                        <a:pt x="145" y="76"/>
                        <a:pt x="146" y="75"/>
                        <a:pt x="146" y="73"/>
                      </a:cubicBezTo>
                      <a:cubicBezTo>
                        <a:pt x="146" y="71"/>
                        <a:pt x="145" y="69"/>
                        <a:pt x="146" y="68"/>
                      </a:cubicBezTo>
                      <a:cubicBezTo>
                        <a:pt x="147" y="66"/>
                        <a:pt x="150" y="64"/>
                        <a:pt x="150" y="63"/>
                      </a:cubicBezTo>
                      <a:cubicBezTo>
                        <a:pt x="149" y="61"/>
                        <a:pt x="148" y="61"/>
                        <a:pt x="146" y="61"/>
                      </a:cubicBezTo>
                      <a:cubicBezTo>
                        <a:pt x="143" y="61"/>
                        <a:pt x="139" y="61"/>
                        <a:pt x="136" y="62"/>
                      </a:cubicBezTo>
                      <a:cubicBezTo>
                        <a:pt x="134" y="62"/>
                        <a:pt x="133" y="63"/>
                        <a:pt x="132" y="64"/>
                      </a:cubicBezTo>
                      <a:cubicBezTo>
                        <a:pt x="131" y="66"/>
                        <a:pt x="132" y="68"/>
                        <a:pt x="131" y="70"/>
                      </a:cubicBezTo>
                      <a:cubicBezTo>
                        <a:pt x="131" y="71"/>
                        <a:pt x="126" y="76"/>
                        <a:pt x="126" y="76"/>
                      </a:cubicBezTo>
                      <a:cubicBezTo>
                        <a:pt x="122" y="75"/>
                        <a:pt x="118" y="76"/>
                        <a:pt x="114" y="78"/>
                      </a:cubicBezTo>
                      <a:cubicBezTo>
                        <a:pt x="112" y="78"/>
                        <a:pt x="111" y="77"/>
                        <a:pt x="110" y="76"/>
                      </a:cubicBezTo>
                      <a:cubicBezTo>
                        <a:pt x="109" y="75"/>
                        <a:pt x="107" y="75"/>
                        <a:pt x="105" y="74"/>
                      </a:cubicBezTo>
                      <a:cubicBezTo>
                        <a:pt x="103" y="74"/>
                        <a:pt x="103" y="71"/>
                        <a:pt x="102" y="69"/>
                      </a:cubicBezTo>
                      <a:cubicBezTo>
                        <a:pt x="101" y="67"/>
                        <a:pt x="99" y="66"/>
                        <a:pt x="98" y="64"/>
                      </a:cubicBezTo>
                      <a:cubicBezTo>
                        <a:pt x="97" y="60"/>
                        <a:pt x="95" y="55"/>
                        <a:pt x="96" y="51"/>
                      </a:cubicBezTo>
                      <a:cubicBezTo>
                        <a:pt x="96" y="48"/>
                        <a:pt x="95" y="44"/>
                        <a:pt x="97" y="41"/>
                      </a:cubicBezTo>
                      <a:cubicBezTo>
                        <a:pt x="98" y="40"/>
                        <a:pt x="98" y="39"/>
                        <a:pt x="98" y="38"/>
                      </a:cubicBezTo>
                      <a:cubicBezTo>
                        <a:pt x="99" y="36"/>
                        <a:pt x="97" y="37"/>
                        <a:pt x="96" y="36"/>
                      </a:cubicBezTo>
                      <a:cubicBezTo>
                        <a:pt x="94" y="36"/>
                        <a:pt x="92" y="35"/>
                        <a:pt x="90" y="35"/>
                      </a:cubicBezTo>
                      <a:cubicBezTo>
                        <a:pt x="89" y="34"/>
                        <a:pt x="87" y="32"/>
                        <a:pt x="87" y="30"/>
                      </a:cubicBezTo>
                      <a:cubicBezTo>
                        <a:pt x="87" y="27"/>
                        <a:pt x="84" y="26"/>
                        <a:pt x="82" y="24"/>
                      </a:cubicBezTo>
                      <a:cubicBezTo>
                        <a:pt x="81" y="22"/>
                        <a:pt x="81" y="20"/>
                        <a:pt x="80" y="18"/>
                      </a:cubicBezTo>
                      <a:cubicBezTo>
                        <a:pt x="79" y="17"/>
                        <a:pt x="77" y="17"/>
                        <a:pt x="75" y="17"/>
                      </a:cubicBezTo>
                      <a:cubicBezTo>
                        <a:pt x="74" y="16"/>
                        <a:pt x="72" y="16"/>
                        <a:pt x="71" y="17"/>
                      </a:cubicBezTo>
                      <a:cubicBezTo>
                        <a:pt x="71" y="18"/>
                        <a:pt x="70" y="20"/>
                        <a:pt x="68" y="20"/>
                      </a:cubicBezTo>
                      <a:cubicBezTo>
                        <a:pt x="66" y="20"/>
                        <a:pt x="63" y="18"/>
                        <a:pt x="62" y="16"/>
                      </a:cubicBezTo>
                      <a:cubicBezTo>
                        <a:pt x="61" y="13"/>
                        <a:pt x="61" y="12"/>
                        <a:pt x="59" y="10"/>
                      </a:cubicBezTo>
                      <a:cubicBezTo>
                        <a:pt x="57" y="9"/>
                        <a:pt x="54" y="6"/>
                        <a:pt x="52" y="6"/>
                      </a:cubicBezTo>
                      <a:cubicBezTo>
                        <a:pt x="51" y="5"/>
                        <a:pt x="45" y="5"/>
                        <a:pt x="45" y="6"/>
                      </a:cubicBezTo>
                      <a:cubicBezTo>
                        <a:pt x="43" y="9"/>
                        <a:pt x="42" y="8"/>
                        <a:pt x="39" y="8"/>
                      </a:cubicBezTo>
                      <a:cubicBezTo>
                        <a:pt x="35" y="8"/>
                        <a:pt x="32" y="8"/>
                        <a:pt x="29" y="8"/>
                      </a:cubicBezTo>
                      <a:cubicBezTo>
                        <a:pt x="28" y="8"/>
                        <a:pt x="25" y="6"/>
                        <a:pt x="23" y="5"/>
                      </a:cubicBezTo>
                      <a:cubicBezTo>
                        <a:pt x="20" y="4"/>
                        <a:pt x="17" y="3"/>
                        <a:pt x="13" y="1"/>
                      </a:cubicBezTo>
                      <a:cubicBezTo>
                        <a:pt x="9" y="0"/>
                        <a:pt x="4" y="1"/>
                        <a:pt x="0" y="2"/>
                      </a:cubicBezTo>
                      <a:cubicBezTo>
                        <a:pt x="1" y="7"/>
                        <a:pt x="5" y="11"/>
                        <a:pt x="7" y="16"/>
                      </a:cubicBezTo>
                      <a:cubicBezTo>
                        <a:pt x="8" y="18"/>
                        <a:pt x="11" y="20"/>
                        <a:pt x="13" y="21"/>
                      </a:cubicBezTo>
                      <a:cubicBezTo>
                        <a:pt x="14" y="23"/>
                        <a:pt x="16" y="26"/>
                        <a:pt x="15" y="28"/>
                      </a:cubicBezTo>
                      <a:cubicBezTo>
                        <a:pt x="15" y="28"/>
                        <a:pt x="8" y="26"/>
                        <a:pt x="12" y="29"/>
                      </a:cubicBezTo>
                      <a:cubicBezTo>
                        <a:pt x="13" y="30"/>
                        <a:pt x="14" y="31"/>
                        <a:pt x="15" y="32"/>
                      </a:cubicBezTo>
                      <a:cubicBezTo>
                        <a:pt x="17" y="32"/>
                        <a:pt x="18" y="32"/>
                        <a:pt x="19" y="33"/>
                      </a:cubicBezTo>
                      <a:cubicBezTo>
                        <a:pt x="21" y="34"/>
                        <a:pt x="23" y="36"/>
                        <a:pt x="25" y="38"/>
                      </a:cubicBezTo>
                      <a:cubicBezTo>
                        <a:pt x="26" y="39"/>
                        <a:pt x="25" y="41"/>
                        <a:pt x="24" y="42"/>
                      </a:cubicBezTo>
                      <a:cubicBezTo>
                        <a:pt x="23" y="43"/>
                        <a:pt x="25" y="44"/>
                        <a:pt x="26" y="44"/>
                      </a:cubicBezTo>
                      <a:cubicBezTo>
                        <a:pt x="29" y="46"/>
                        <a:pt x="31" y="48"/>
                        <a:pt x="33" y="50"/>
                      </a:cubicBezTo>
                      <a:cubicBezTo>
                        <a:pt x="34" y="51"/>
                        <a:pt x="35" y="53"/>
                        <a:pt x="36" y="53"/>
                      </a:cubicBezTo>
                      <a:cubicBezTo>
                        <a:pt x="37" y="53"/>
                        <a:pt x="38" y="51"/>
                        <a:pt x="37" y="50"/>
                      </a:cubicBezTo>
                      <a:cubicBezTo>
                        <a:pt x="37" y="49"/>
                        <a:pt x="36" y="48"/>
                        <a:pt x="36" y="47"/>
                      </a:cubicBezTo>
                      <a:cubicBezTo>
                        <a:pt x="35" y="46"/>
                        <a:pt x="33" y="47"/>
                        <a:pt x="32" y="46"/>
                      </a:cubicBezTo>
                      <a:cubicBezTo>
                        <a:pt x="30" y="44"/>
                        <a:pt x="32" y="44"/>
                        <a:pt x="32" y="42"/>
                      </a:cubicBezTo>
                      <a:cubicBezTo>
                        <a:pt x="32" y="42"/>
                        <a:pt x="30" y="40"/>
                        <a:pt x="30" y="39"/>
                      </a:cubicBezTo>
                      <a:cubicBezTo>
                        <a:pt x="28" y="37"/>
                        <a:pt x="28" y="34"/>
                        <a:pt x="26" y="32"/>
                      </a:cubicBezTo>
                      <a:cubicBezTo>
                        <a:pt x="24" y="31"/>
                        <a:pt x="22" y="29"/>
                        <a:pt x="21" y="27"/>
                      </a:cubicBezTo>
                      <a:cubicBezTo>
                        <a:pt x="21" y="26"/>
                        <a:pt x="21" y="24"/>
                        <a:pt x="20" y="23"/>
                      </a:cubicBezTo>
                      <a:cubicBezTo>
                        <a:pt x="19" y="22"/>
                        <a:pt x="18" y="21"/>
                        <a:pt x="17" y="20"/>
                      </a:cubicBezTo>
                      <a:cubicBezTo>
                        <a:pt x="16" y="18"/>
                        <a:pt x="15" y="17"/>
                        <a:pt x="13" y="16"/>
                      </a:cubicBezTo>
                      <a:cubicBezTo>
                        <a:pt x="12" y="15"/>
                        <a:pt x="12" y="13"/>
                        <a:pt x="12" y="12"/>
                      </a:cubicBezTo>
                      <a:cubicBezTo>
                        <a:pt x="12" y="11"/>
                        <a:pt x="10" y="6"/>
                        <a:pt x="11" y="5"/>
                      </a:cubicBezTo>
                      <a:cubicBezTo>
                        <a:pt x="12" y="4"/>
                        <a:pt x="13" y="7"/>
                        <a:pt x="14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7" y="6"/>
                        <a:pt x="17" y="7"/>
                        <a:pt x="18" y="8"/>
                      </a:cubicBezTo>
                      <a:cubicBezTo>
                        <a:pt x="19" y="8"/>
                        <a:pt x="20" y="8"/>
                        <a:pt x="20" y="9"/>
                      </a:cubicBezTo>
                      <a:cubicBezTo>
                        <a:pt x="20" y="11"/>
                        <a:pt x="21" y="13"/>
                        <a:pt x="22" y="15"/>
                      </a:cubicBezTo>
                      <a:cubicBezTo>
                        <a:pt x="22" y="16"/>
                        <a:pt x="23" y="18"/>
                        <a:pt x="23" y="19"/>
                      </a:cubicBez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3" y="22"/>
                        <a:pt x="23" y="20"/>
                        <a:pt x="23" y="20"/>
                      </a:cubicBezTo>
                      <a:cubicBezTo>
                        <a:pt x="24" y="19"/>
                        <a:pt x="25" y="22"/>
                        <a:pt x="26" y="22"/>
                      </a:cubicBezTo>
                      <a:cubicBezTo>
                        <a:pt x="27" y="23"/>
                        <a:pt x="32" y="26"/>
                        <a:pt x="32" y="27"/>
                      </a:cubicBezTo>
                      <a:cubicBezTo>
                        <a:pt x="32" y="29"/>
                        <a:pt x="33" y="30"/>
                        <a:pt x="34" y="30"/>
                      </a:cubicBezTo>
                      <a:cubicBezTo>
                        <a:pt x="35" y="31"/>
                        <a:pt x="35" y="32"/>
                        <a:pt x="36" y="33"/>
                      </a:cubicBezTo>
                      <a:cubicBezTo>
                        <a:pt x="37" y="34"/>
                        <a:pt x="38" y="33"/>
                        <a:pt x="38" y="34"/>
                      </a:cubicBezTo>
                      <a:cubicBezTo>
                        <a:pt x="39" y="35"/>
                        <a:pt x="37" y="36"/>
                        <a:pt x="38" y="38"/>
                      </a:cubicBezTo>
                      <a:cubicBezTo>
                        <a:pt x="40" y="39"/>
                        <a:pt x="42" y="40"/>
                        <a:pt x="44" y="42"/>
                      </a:cubicBezTo>
                      <a:cubicBezTo>
                        <a:pt x="45" y="43"/>
                        <a:pt x="45" y="44"/>
                        <a:pt x="46" y="45"/>
                      </a:cubicBezTo>
                      <a:cubicBezTo>
                        <a:pt x="47" y="46"/>
                        <a:pt x="48" y="46"/>
                        <a:pt x="49" y="48"/>
                      </a:cubicBezTo>
                      <a:cubicBezTo>
                        <a:pt x="51" y="49"/>
                        <a:pt x="52" y="51"/>
                        <a:pt x="54" y="53"/>
                      </a:cubicBezTo>
                      <a:cubicBezTo>
                        <a:pt x="55" y="54"/>
                        <a:pt x="56" y="55"/>
                        <a:pt x="57" y="56"/>
                      </a:cubicBezTo>
                      <a:cubicBezTo>
                        <a:pt x="58" y="58"/>
                        <a:pt x="56" y="58"/>
                        <a:pt x="56" y="59"/>
                      </a:cubicBezTo>
                      <a:cubicBezTo>
                        <a:pt x="56" y="60"/>
                        <a:pt x="59" y="59"/>
                        <a:pt x="59" y="61"/>
                      </a:cubicBezTo>
                      <a:cubicBezTo>
                        <a:pt x="58" y="63"/>
                        <a:pt x="57" y="63"/>
                        <a:pt x="58" y="65"/>
                      </a:cubicBezTo>
                      <a:cubicBezTo>
                        <a:pt x="58" y="65"/>
                        <a:pt x="56" y="67"/>
                        <a:pt x="57" y="68"/>
                      </a:cubicBezTo>
                      <a:cubicBezTo>
                        <a:pt x="58" y="69"/>
                        <a:pt x="59" y="71"/>
                        <a:pt x="60" y="72"/>
                      </a:cubicBezTo>
                      <a:cubicBezTo>
                        <a:pt x="61" y="73"/>
                        <a:pt x="62" y="73"/>
                        <a:pt x="63" y="73"/>
                      </a:cubicBezTo>
                      <a:cubicBezTo>
                        <a:pt x="66" y="74"/>
                        <a:pt x="66" y="76"/>
                        <a:pt x="68" y="77"/>
                      </a:cubicBezTo>
                      <a:cubicBezTo>
                        <a:pt x="71" y="79"/>
                        <a:pt x="75" y="79"/>
                        <a:pt x="77" y="81"/>
                      </a:cubicBezTo>
                      <a:cubicBezTo>
                        <a:pt x="81" y="83"/>
                        <a:pt x="85" y="85"/>
                        <a:pt x="89" y="86"/>
                      </a:cubicBezTo>
                      <a:cubicBezTo>
                        <a:pt x="92" y="88"/>
                        <a:pt x="97" y="90"/>
                        <a:pt x="101" y="91"/>
                      </a:cubicBezTo>
                      <a:cubicBezTo>
                        <a:pt x="105" y="91"/>
                        <a:pt x="108" y="87"/>
                        <a:pt x="113" y="88"/>
                      </a:cubicBezTo>
                      <a:cubicBezTo>
                        <a:pt x="117" y="89"/>
                        <a:pt x="120" y="93"/>
                        <a:pt x="123" y="96"/>
                      </a:cubicBezTo>
                      <a:cubicBezTo>
                        <a:pt x="123" y="95"/>
                        <a:pt x="124" y="90"/>
                        <a:pt x="126" y="89"/>
                      </a:cubicBezTo>
                      <a:cubicBezTo>
                        <a:pt x="127" y="89"/>
                        <a:pt x="125" y="89"/>
                        <a:pt x="126" y="8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636">
                  <a:extLst>
                    <a:ext uri="{FF2B5EF4-FFF2-40B4-BE49-F238E27FC236}">
                      <a16:creationId xmlns:a16="http://schemas.microsoft.com/office/drawing/2014/main" id="{BBE1CDCF-213F-4CCA-96D6-9C2F3059E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5999" y="7374303"/>
                  <a:ext cx="306678" cy="173330"/>
                </a:xfrm>
                <a:custGeom>
                  <a:avLst/>
                  <a:gdLst>
                    <a:gd name="T0" fmla="*/ 12 w 30"/>
                    <a:gd name="T1" fmla="*/ 15 h 16"/>
                    <a:gd name="T2" fmla="*/ 13 w 30"/>
                    <a:gd name="T3" fmla="*/ 13 h 16"/>
                    <a:gd name="T4" fmla="*/ 16 w 30"/>
                    <a:gd name="T5" fmla="*/ 11 h 16"/>
                    <a:gd name="T6" fmla="*/ 20 w 30"/>
                    <a:gd name="T7" fmla="*/ 10 h 16"/>
                    <a:gd name="T8" fmla="*/ 24 w 30"/>
                    <a:gd name="T9" fmla="*/ 7 h 16"/>
                    <a:gd name="T10" fmla="*/ 30 w 30"/>
                    <a:gd name="T11" fmla="*/ 5 h 16"/>
                    <a:gd name="T12" fmla="*/ 20 w 30"/>
                    <a:gd name="T13" fmla="*/ 1 h 16"/>
                    <a:gd name="T14" fmla="*/ 14 w 30"/>
                    <a:gd name="T15" fmla="*/ 2 h 16"/>
                    <a:gd name="T16" fmla="*/ 8 w 30"/>
                    <a:gd name="T17" fmla="*/ 1 h 16"/>
                    <a:gd name="T18" fmla="*/ 2 w 30"/>
                    <a:gd name="T19" fmla="*/ 4 h 16"/>
                    <a:gd name="T20" fmla="*/ 1 w 30"/>
                    <a:gd name="T21" fmla="*/ 9 h 16"/>
                    <a:gd name="T22" fmla="*/ 8 w 30"/>
                    <a:gd name="T23" fmla="*/ 14 h 16"/>
                    <a:gd name="T24" fmla="*/ 10 w 30"/>
                    <a:gd name="T25" fmla="*/ 14 h 16"/>
                    <a:gd name="T26" fmla="*/ 9 w 30"/>
                    <a:gd name="T27" fmla="*/ 16 h 16"/>
                    <a:gd name="T28" fmla="*/ 12 w 30"/>
                    <a:gd name="T2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" h="16">
                      <a:moveTo>
                        <a:pt x="12" y="15"/>
                      </a:moveTo>
                      <a:cubicBezTo>
                        <a:pt x="13" y="15"/>
                        <a:pt x="13" y="14"/>
                        <a:pt x="13" y="13"/>
                      </a:cubicBezTo>
                      <a:cubicBezTo>
                        <a:pt x="13" y="12"/>
                        <a:pt x="15" y="11"/>
                        <a:pt x="16" y="11"/>
                      </a:cubicBezTo>
                      <a:cubicBezTo>
                        <a:pt x="18" y="10"/>
                        <a:pt x="18" y="12"/>
                        <a:pt x="20" y="10"/>
                      </a:cubicBezTo>
                      <a:cubicBezTo>
                        <a:pt x="21" y="9"/>
                        <a:pt x="22" y="6"/>
                        <a:pt x="24" y="7"/>
                      </a:cubicBezTo>
                      <a:cubicBezTo>
                        <a:pt x="27" y="7"/>
                        <a:pt x="27" y="6"/>
                        <a:pt x="30" y="5"/>
                      </a:cubicBezTo>
                      <a:cubicBezTo>
                        <a:pt x="26" y="3"/>
                        <a:pt x="25" y="0"/>
                        <a:pt x="20" y="1"/>
                      </a:cubicBezTo>
                      <a:cubicBezTo>
                        <a:pt x="18" y="1"/>
                        <a:pt x="16" y="2"/>
                        <a:pt x="14" y="2"/>
                      </a:cubicBezTo>
                      <a:cubicBezTo>
                        <a:pt x="12" y="2"/>
                        <a:pt x="10" y="1"/>
                        <a:pt x="8" y="1"/>
                      </a:cubicBezTo>
                      <a:cubicBezTo>
                        <a:pt x="5" y="2"/>
                        <a:pt x="4" y="2"/>
                        <a:pt x="2" y="4"/>
                      </a:cubicBezTo>
                      <a:cubicBezTo>
                        <a:pt x="2" y="5"/>
                        <a:pt x="0" y="7"/>
                        <a:pt x="1" y="9"/>
                      </a:cubicBezTo>
                      <a:cubicBezTo>
                        <a:pt x="4" y="11"/>
                        <a:pt x="8" y="9"/>
                        <a:pt x="8" y="14"/>
                      </a:cubicBezTo>
                      <a:cubicBezTo>
                        <a:pt x="8" y="14"/>
                        <a:pt x="10" y="14"/>
                        <a:pt x="10" y="14"/>
                      </a:cubicBezTo>
                      <a:cubicBezTo>
                        <a:pt x="10" y="14"/>
                        <a:pt x="9" y="16"/>
                        <a:pt x="9" y="16"/>
                      </a:cubicBezTo>
                      <a:cubicBezTo>
                        <a:pt x="10" y="16"/>
                        <a:pt x="12" y="16"/>
                        <a:pt x="12" y="1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637">
                  <a:extLst>
                    <a:ext uri="{FF2B5EF4-FFF2-40B4-BE49-F238E27FC236}">
                      <a16:creationId xmlns:a16="http://schemas.microsoft.com/office/drawing/2014/main" id="{10642F72-B30A-479C-9332-4E53C819D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5999" y="7230476"/>
                  <a:ext cx="73184" cy="162265"/>
                </a:xfrm>
                <a:custGeom>
                  <a:avLst/>
                  <a:gdLst>
                    <a:gd name="T0" fmla="*/ 5 w 7"/>
                    <a:gd name="T1" fmla="*/ 1 h 15"/>
                    <a:gd name="T2" fmla="*/ 2 w 7"/>
                    <a:gd name="T3" fmla="*/ 4 h 15"/>
                    <a:gd name="T4" fmla="*/ 1 w 7"/>
                    <a:gd name="T5" fmla="*/ 6 h 15"/>
                    <a:gd name="T6" fmla="*/ 2 w 7"/>
                    <a:gd name="T7" fmla="*/ 14 h 15"/>
                    <a:gd name="T8" fmla="*/ 6 w 7"/>
                    <a:gd name="T9" fmla="*/ 8 h 15"/>
                    <a:gd name="T10" fmla="*/ 7 w 7"/>
                    <a:gd name="T11" fmla="*/ 2 h 15"/>
                    <a:gd name="T12" fmla="*/ 5 w 7"/>
                    <a:gd name="T13" fmla="*/ 1 h 15"/>
                    <a:gd name="T14" fmla="*/ 5 w 7"/>
                    <a:gd name="T15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5">
                      <a:moveTo>
                        <a:pt x="5" y="1"/>
                      </a:moveTo>
                      <a:cubicBezTo>
                        <a:pt x="4" y="0"/>
                        <a:pt x="2" y="3"/>
                        <a:pt x="2" y="4"/>
                      </a:cubicBezTo>
                      <a:cubicBezTo>
                        <a:pt x="1" y="5"/>
                        <a:pt x="1" y="4"/>
                        <a:pt x="1" y="6"/>
                      </a:cubicBezTo>
                      <a:cubicBezTo>
                        <a:pt x="1" y="7"/>
                        <a:pt x="0" y="15"/>
                        <a:pt x="2" y="14"/>
                      </a:cubicBezTo>
                      <a:cubicBezTo>
                        <a:pt x="2" y="13"/>
                        <a:pt x="5" y="10"/>
                        <a:pt x="6" y="8"/>
                      </a:cubicBezTo>
                      <a:cubicBezTo>
                        <a:pt x="6" y="5"/>
                        <a:pt x="6" y="4"/>
                        <a:pt x="7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0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638">
                  <a:extLst>
                    <a:ext uri="{FF2B5EF4-FFF2-40B4-BE49-F238E27FC236}">
                      <a16:creationId xmlns:a16="http://schemas.microsoft.com/office/drawing/2014/main" id="{C6E62A1C-3F67-435A-B58F-72C3D83740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688" y="7134588"/>
                  <a:ext cx="132428" cy="118010"/>
                </a:xfrm>
                <a:custGeom>
                  <a:avLst/>
                  <a:gdLst>
                    <a:gd name="T0" fmla="*/ 12 w 13"/>
                    <a:gd name="T1" fmla="*/ 3 h 11"/>
                    <a:gd name="T2" fmla="*/ 6 w 13"/>
                    <a:gd name="T3" fmla="*/ 1 h 11"/>
                    <a:gd name="T4" fmla="*/ 7 w 13"/>
                    <a:gd name="T5" fmla="*/ 5 h 11"/>
                    <a:gd name="T6" fmla="*/ 9 w 13"/>
                    <a:gd name="T7" fmla="*/ 9 h 11"/>
                    <a:gd name="T8" fmla="*/ 6 w 13"/>
                    <a:gd name="T9" fmla="*/ 10 h 11"/>
                    <a:gd name="T10" fmla="*/ 5 w 13"/>
                    <a:gd name="T11" fmla="*/ 8 h 11"/>
                    <a:gd name="T12" fmla="*/ 0 w 13"/>
                    <a:gd name="T13" fmla="*/ 9 h 11"/>
                    <a:gd name="T14" fmla="*/ 3 w 13"/>
                    <a:gd name="T15" fmla="*/ 11 h 11"/>
                    <a:gd name="T16" fmla="*/ 13 w 13"/>
                    <a:gd name="T17" fmla="*/ 11 h 11"/>
                    <a:gd name="T18" fmla="*/ 12 w 13"/>
                    <a:gd name="T19" fmla="*/ 3 h 11"/>
                    <a:gd name="T20" fmla="*/ 12 w 13"/>
                    <a:gd name="T21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11">
                      <a:moveTo>
                        <a:pt x="12" y="3"/>
                      </a:moveTo>
                      <a:cubicBezTo>
                        <a:pt x="10" y="3"/>
                        <a:pt x="8" y="0"/>
                        <a:pt x="6" y="1"/>
                      </a:cubicBezTo>
                      <a:cubicBezTo>
                        <a:pt x="3" y="2"/>
                        <a:pt x="7" y="3"/>
                        <a:pt x="7" y="5"/>
                      </a:cubicBezTo>
                      <a:cubicBezTo>
                        <a:pt x="8" y="6"/>
                        <a:pt x="10" y="8"/>
                        <a:pt x="9" y="9"/>
                      </a:cubicBezTo>
                      <a:cubicBezTo>
                        <a:pt x="8" y="10"/>
                        <a:pt x="7" y="10"/>
                        <a:pt x="6" y="10"/>
                      </a:cubicBezTo>
                      <a:cubicBezTo>
                        <a:pt x="4" y="9"/>
                        <a:pt x="6" y="9"/>
                        <a:pt x="5" y="8"/>
                      </a:cubicBezTo>
                      <a:cubicBezTo>
                        <a:pt x="5" y="8"/>
                        <a:pt x="0" y="9"/>
                        <a:pt x="0" y="9"/>
                      </a:cubicBezTo>
                      <a:cubicBezTo>
                        <a:pt x="0" y="11"/>
                        <a:pt x="2" y="11"/>
                        <a:pt x="3" y="11"/>
                      </a:cubicBezTo>
                      <a:cubicBezTo>
                        <a:pt x="6" y="10"/>
                        <a:pt x="9" y="11"/>
                        <a:pt x="13" y="11"/>
                      </a:cubicBezTo>
                      <a:cubicBezTo>
                        <a:pt x="13" y="8"/>
                        <a:pt x="12" y="5"/>
                        <a:pt x="12" y="3"/>
                      </a:cubicBezTo>
                      <a:cubicBezTo>
                        <a:pt x="11" y="3"/>
                        <a:pt x="12" y="5"/>
                        <a:pt x="12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639">
                  <a:extLst>
                    <a:ext uri="{FF2B5EF4-FFF2-40B4-BE49-F238E27FC236}">
                      <a16:creationId xmlns:a16="http://schemas.microsoft.com/office/drawing/2014/main" id="{F86D005C-0B82-427A-8C30-A4DC74890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4665" y="7134588"/>
                  <a:ext cx="184705" cy="162265"/>
                </a:xfrm>
                <a:custGeom>
                  <a:avLst/>
                  <a:gdLst>
                    <a:gd name="T0" fmla="*/ 14 w 18"/>
                    <a:gd name="T1" fmla="*/ 7 h 15"/>
                    <a:gd name="T2" fmla="*/ 8 w 18"/>
                    <a:gd name="T3" fmla="*/ 3 h 15"/>
                    <a:gd name="T4" fmla="*/ 1 w 18"/>
                    <a:gd name="T5" fmla="*/ 1 h 15"/>
                    <a:gd name="T6" fmla="*/ 0 w 18"/>
                    <a:gd name="T7" fmla="*/ 3 h 15"/>
                    <a:gd name="T8" fmla="*/ 1 w 18"/>
                    <a:gd name="T9" fmla="*/ 10 h 15"/>
                    <a:gd name="T10" fmla="*/ 2 w 18"/>
                    <a:gd name="T11" fmla="*/ 12 h 15"/>
                    <a:gd name="T12" fmla="*/ 4 w 18"/>
                    <a:gd name="T13" fmla="*/ 10 h 15"/>
                    <a:gd name="T14" fmla="*/ 13 w 18"/>
                    <a:gd name="T15" fmla="*/ 10 h 15"/>
                    <a:gd name="T16" fmla="*/ 17 w 18"/>
                    <a:gd name="T17" fmla="*/ 10 h 15"/>
                    <a:gd name="T18" fmla="*/ 14 w 18"/>
                    <a:gd name="T19" fmla="*/ 7 h 15"/>
                    <a:gd name="T20" fmla="*/ 14 w 18"/>
                    <a:gd name="T21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5">
                      <a:moveTo>
                        <a:pt x="14" y="7"/>
                      </a:moveTo>
                      <a:cubicBezTo>
                        <a:pt x="12" y="6"/>
                        <a:pt x="10" y="4"/>
                        <a:pt x="8" y="3"/>
                      </a:cubicBezTo>
                      <a:cubicBezTo>
                        <a:pt x="7" y="2"/>
                        <a:pt x="2" y="0"/>
                        <a:pt x="1" y="1"/>
                      </a:cubicBezTo>
                      <a:cubicBezTo>
                        <a:pt x="1" y="1"/>
                        <a:pt x="3" y="3"/>
                        <a:pt x="0" y="3"/>
                      </a:cubicBezTo>
                      <a:cubicBezTo>
                        <a:pt x="0" y="5"/>
                        <a:pt x="1" y="7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3" y="15"/>
                        <a:pt x="3" y="11"/>
                        <a:pt x="4" y="10"/>
                      </a:cubicBezTo>
                      <a:cubicBezTo>
                        <a:pt x="6" y="8"/>
                        <a:pt x="11" y="10"/>
                        <a:pt x="13" y="10"/>
                      </a:cubicBezTo>
                      <a:cubicBezTo>
                        <a:pt x="15" y="10"/>
                        <a:pt x="15" y="11"/>
                        <a:pt x="17" y="10"/>
                      </a:cubicBezTo>
                      <a:cubicBezTo>
                        <a:pt x="18" y="8"/>
                        <a:pt x="17" y="7"/>
                        <a:pt x="14" y="7"/>
                      </a:cubicBezTo>
                      <a:cubicBezTo>
                        <a:pt x="12" y="7"/>
                        <a:pt x="16" y="7"/>
                        <a:pt x="14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640">
                  <a:extLst>
                    <a:ext uri="{FF2B5EF4-FFF2-40B4-BE49-F238E27FC236}">
                      <a16:creationId xmlns:a16="http://schemas.microsoft.com/office/drawing/2014/main" id="{CBC777F6-5CA1-476C-8567-A3B5896BD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0403" y="3527861"/>
                  <a:ext cx="1982950" cy="1408762"/>
                </a:xfrm>
                <a:custGeom>
                  <a:avLst/>
                  <a:gdLst>
                    <a:gd name="T0" fmla="*/ 184 w 194"/>
                    <a:gd name="T1" fmla="*/ 118 h 130"/>
                    <a:gd name="T2" fmla="*/ 161 w 194"/>
                    <a:gd name="T3" fmla="*/ 97 h 130"/>
                    <a:gd name="T4" fmla="*/ 143 w 194"/>
                    <a:gd name="T5" fmla="*/ 92 h 130"/>
                    <a:gd name="T6" fmla="*/ 138 w 194"/>
                    <a:gd name="T7" fmla="*/ 76 h 130"/>
                    <a:gd name="T8" fmla="*/ 135 w 194"/>
                    <a:gd name="T9" fmla="*/ 14 h 130"/>
                    <a:gd name="T10" fmla="*/ 84 w 194"/>
                    <a:gd name="T11" fmla="*/ 8 h 130"/>
                    <a:gd name="T12" fmla="*/ 71 w 194"/>
                    <a:gd name="T13" fmla="*/ 5 h 130"/>
                    <a:gd name="T14" fmla="*/ 62 w 194"/>
                    <a:gd name="T15" fmla="*/ 1 h 130"/>
                    <a:gd name="T16" fmla="*/ 43 w 194"/>
                    <a:gd name="T17" fmla="*/ 8 h 130"/>
                    <a:gd name="T18" fmla="*/ 32 w 194"/>
                    <a:gd name="T19" fmla="*/ 11 h 130"/>
                    <a:gd name="T20" fmla="*/ 12 w 194"/>
                    <a:gd name="T21" fmla="*/ 23 h 130"/>
                    <a:gd name="T22" fmla="*/ 26 w 194"/>
                    <a:gd name="T23" fmla="*/ 38 h 130"/>
                    <a:gd name="T24" fmla="*/ 33 w 194"/>
                    <a:gd name="T25" fmla="*/ 42 h 130"/>
                    <a:gd name="T26" fmla="*/ 38 w 194"/>
                    <a:gd name="T27" fmla="*/ 45 h 130"/>
                    <a:gd name="T28" fmla="*/ 24 w 194"/>
                    <a:gd name="T29" fmla="*/ 42 h 130"/>
                    <a:gd name="T30" fmla="*/ 9 w 194"/>
                    <a:gd name="T31" fmla="*/ 46 h 130"/>
                    <a:gd name="T32" fmla="*/ 12 w 194"/>
                    <a:gd name="T33" fmla="*/ 58 h 130"/>
                    <a:gd name="T34" fmla="*/ 32 w 194"/>
                    <a:gd name="T35" fmla="*/ 58 h 130"/>
                    <a:gd name="T36" fmla="*/ 38 w 194"/>
                    <a:gd name="T37" fmla="*/ 61 h 130"/>
                    <a:gd name="T38" fmla="*/ 21 w 194"/>
                    <a:gd name="T39" fmla="*/ 71 h 130"/>
                    <a:gd name="T40" fmla="*/ 15 w 194"/>
                    <a:gd name="T41" fmla="*/ 78 h 130"/>
                    <a:gd name="T42" fmla="*/ 17 w 194"/>
                    <a:gd name="T43" fmla="*/ 84 h 130"/>
                    <a:gd name="T44" fmla="*/ 26 w 194"/>
                    <a:gd name="T45" fmla="*/ 89 h 130"/>
                    <a:gd name="T46" fmla="*/ 22 w 194"/>
                    <a:gd name="T47" fmla="*/ 94 h 130"/>
                    <a:gd name="T48" fmla="*/ 31 w 194"/>
                    <a:gd name="T49" fmla="*/ 93 h 130"/>
                    <a:gd name="T50" fmla="*/ 38 w 194"/>
                    <a:gd name="T51" fmla="*/ 102 h 130"/>
                    <a:gd name="T52" fmla="*/ 48 w 194"/>
                    <a:gd name="T53" fmla="*/ 105 h 130"/>
                    <a:gd name="T54" fmla="*/ 54 w 194"/>
                    <a:gd name="T55" fmla="*/ 103 h 130"/>
                    <a:gd name="T56" fmla="*/ 55 w 194"/>
                    <a:gd name="T57" fmla="*/ 106 h 130"/>
                    <a:gd name="T58" fmla="*/ 51 w 194"/>
                    <a:gd name="T59" fmla="*/ 114 h 130"/>
                    <a:gd name="T60" fmla="*/ 41 w 194"/>
                    <a:gd name="T61" fmla="*/ 124 h 130"/>
                    <a:gd name="T62" fmla="*/ 36 w 194"/>
                    <a:gd name="T63" fmla="*/ 126 h 130"/>
                    <a:gd name="T64" fmla="*/ 43 w 194"/>
                    <a:gd name="T65" fmla="*/ 125 h 130"/>
                    <a:gd name="T66" fmla="*/ 54 w 194"/>
                    <a:gd name="T67" fmla="*/ 118 h 130"/>
                    <a:gd name="T68" fmla="*/ 72 w 194"/>
                    <a:gd name="T69" fmla="*/ 107 h 130"/>
                    <a:gd name="T70" fmla="*/ 77 w 194"/>
                    <a:gd name="T71" fmla="*/ 91 h 130"/>
                    <a:gd name="T72" fmla="*/ 94 w 194"/>
                    <a:gd name="T73" fmla="*/ 86 h 130"/>
                    <a:gd name="T74" fmla="*/ 87 w 194"/>
                    <a:gd name="T75" fmla="*/ 97 h 130"/>
                    <a:gd name="T76" fmla="*/ 101 w 194"/>
                    <a:gd name="T77" fmla="*/ 88 h 130"/>
                    <a:gd name="T78" fmla="*/ 119 w 194"/>
                    <a:gd name="T79" fmla="*/ 92 h 130"/>
                    <a:gd name="T80" fmla="*/ 136 w 194"/>
                    <a:gd name="T81" fmla="*/ 95 h 130"/>
                    <a:gd name="T82" fmla="*/ 145 w 194"/>
                    <a:gd name="T83" fmla="*/ 98 h 130"/>
                    <a:gd name="T84" fmla="*/ 160 w 194"/>
                    <a:gd name="T85" fmla="*/ 102 h 130"/>
                    <a:gd name="T86" fmla="*/ 169 w 194"/>
                    <a:gd name="T87" fmla="*/ 104 h 130"/>
                    <a:gd name="T88" fmla="*/ 176 w 194"/>
                    <a:gd name="T89" fmla="*/ 111 h 130"/>
                    <a:gd name="T90" fmla="*/ 184 w 194"/>
                    <a:gd name="T91" fmla="*/ 121 h 130"/>
                    <a:gd name="T92" fmla="*/ 186 w 194"/>
                    <a:gd name="T93" fmla="*/ 125 h 130"/>
                    <a:gd name="T94" fmla="*/ 194 w 194"/>
                    <a:gd name="T95" fmla="*/ 12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4" h="130">
                      <a:moveTo>
                        <a:pt x="194" y="126"/>
                      </a:moveTo>
                      <a:cubicBezTo>
                        <a:pt x="193" y="125"/>
                        <a:pt x="191" y="125"/>
                        <a:pt x="193" y="123"/>
                      </a:cubicBezTo>
                      <a:cubicBezTo>
                        <a:pt x="193" y="122"/>
                        <a:pt x="192" y="122"/>
                        <a:pt x="191" y="122"/>
                      </a:cubicBezTo>
                      <a:cubicBezTo>
                        <a:pt x="189" y="120"/>
                        <a:pt x="185" y="119"/>
                        <a:pt x="184" y="118"/>
                      </a:cubicBezTo>
                      <a:cubicBezTo>
                        <a:pt x="180" y="113"/>
                        <a:pt x="178" y="107"/>
                        <a:pt x="174" y="103"/>
                      </a:cubicBezTo>
                      <a:cubicBezTo>
                        <a:pt x="172" y="102"/>
                        <a:pt x="170" y="100"/>
                        <a:pt x="169" y="99"/>
                      </a:cubicBezTo>
                      <a:cubicBezTo>
                        <a:pt x="167" y="98"/>
                        <a:pt x="167" y="95"/>
                        <a:pt x="165" y="95"/>
                      </a:cubicBezTo>
                      <a:cubicBezTo>
                        <a:pt x="164" y="95"/>
                        <a:pt x="161" y="97"/>
                        <a:pt x="161" y="97"/>
                      </a:cubicBezTo>
                      <a:cubicBezTo>
                        <a:pt x="162" y="99"/>
                        <a:pt x="159" y="100"/>
                        <a:pt x="158" y="100"/>
                      </a:cubicBezTo>
                      <a:cubicBezTo>
                        <a:pt x="155" y="101"/>
                        <a:pt x="152" y="97"/>
                        <a:pt x="150" y="95"/>
                      </a:cubicBezTo>
                      <a:cubicBezTo>
                        <a:pt x="149" y="94"/>
                        <a:pt x="148" y="94"/>
                        <a:pt x="147" y="92"/>
                      </a:cubicBezTo>
                      <a:cubicBezTo>
                        <a:pt x="146" y="90"/>
                        <a:pt x="144" y="91"/>
                        <a:pt x="143" y="92"/>
                      </a:cubicBezTo>
                      <a:cubicBezTo>
                        <a:pt x="141" y="92"/>
                        <a:pt x="141" y="91"/>
                        <a:pt x="139" y="92"/>
                      </a:cubicBezTo>
                      <a:cubicBezTo>
                        <a:pt x="139" y="92"/>
                        <a:pt x="138" y="92"/>
                        <a:pt x="138" y="91"/>
                      </a:cubicBezTo>
                      <a:cubicBezTo>
                        <a:pt x="138" y="90"/>
                        <a:pt x="138" y="90"/>
                        <a:pt x="138" y="89"/>
                      </a:cubicBezTo>
                      <a:cubicBezTo>
                        <a:pt x="138" y="85"/>
                        <a:pt x="138" y="80"/>
                        <a:pt x="138" y="76"/>
                      </a:cubicBezTo>
                      <a:cubicBezTo>
                        <a:pt x="138" y="64"/>
                        <a:pt x="138" y="51"/>
                        <a:pt x="138" y="38"/>
                      </a:cubicBezTo>
                      <a:cubicBezTo>
                        <a:pt x="138" y="33"/>
                        <a:pt x="138" y="27"/>
                        <a:pt x="138" y="21"/>
                      </a:cubicBezTo>
                      <a:cubicBezTo>
                        <a:pt x="138" y="20"/>
                        <a:pt x="138" y="18"/>
                        <a:pt x="138" y="16"/>
                      </a:cubicBezTo>
                      <a:cubicBezTo>
                        <a:pt x="138" y="15"/>
                        <a:pt x="137" y="15"/>
                        <a:pt x="135" y="14"/>
                      </a:cubicBezTo>
                      <a:cubicBezTo>
                        <a:pt x="130" y="12"/>
                        <a:pt x="127" y="12"/>
                        <a:pt x="122" y="12"/>
                      </a:cubicBezTo>
                      <a:cubicBezTo>
                        <a:pt x="117" y="12"/>
                        <a:pt x="113" y="11"/>
                        <a:pt x="108" y="10"/>
                      </a:cubicBezTo>
                      <a:cubicBezTo>
                        <a:pt x="102" y="10"/>
                        <a:pt x="97" y="8"/>
                        <a:pt x="92" y="8"/>
                      </a:cubicBezTo>
                      <a:cubicBezTo>
                        <a:pt x="89" y="8"/>
                        <a:pt x="87" y="9"/>
                        <a:pt x="84" y="8"/>
                      </a:cubicBezTo>
                      <a:cubicBezTo>
                        <a:pt x="84" y="8"/>
                        <a:pt x="80" y="7"/>
                        <a:pt x="80" y="7"/>
                      </a:cubicBezTo>
                      <a:cubicBezTo>
                        <a:pt x="80" y="7"/>
                        <a:pt x="81" y="5"/>
                        <a:pt x="81" y="4"/>
                      </a:cubicBezTo>
                      <a:cubicBezTo>
                        <a:pt x="81" y="4"/>
                        <a:pt x="78" y="4"/>
                        <a:pt x="78" y="4"/>
                      </a:cubicBezTo>
                      <a:cubicBezTo>
                        <a:pt x="76" y="4"/>
                        <a:pt x="73" y="5"/>
                        <a:pt x="71" y="5"/>
                      </a:cubicBezTo>
                      <a:cubicBezTo>
                        <a:pt x="69" y="5"/>
                        <a:pt x="70" y="1"/>
                        <a:pt x="67" y="3"/>
                      </a:cubicBezTo>
                      <a:cubicBezTo>
                        <a:pt x="66" y="3"/>
                        <a:pt x="65" y="5"/>
                        <a:pt x="64" y="4"/>
                      </a:cubicBezTo>
                      <a:cubicBezTo>
                        <a:pt x="62" y="4"/>
                        <a:pt x="62" y="3"/>
                        <a:pt x="64" y="2"/>
                      </a:cubicBezTo>
                      <a:cubicBezTo>
                        <a:pt x="66" y="2"/>
                        <a:pt x="63" y="1"/>
                        <a:pt x="62" y="1"/>
                      </a:cubicBezTo>
                      <a:cubicBezTo>
                        <a:pt x="58" y="0"/>
                        <a:pt x="58" y="1"/>
                        <a:pt x="56" y="3"/>
                      </a:cubicBezTo>
                      <a:cubicBezTo>
                        <a:pt x="53" y="6"/>
                        <a:pt x="49" y="4"/>
                        <a:pt x="45" y="5"/>
                      </a:cubicBezTo>
                      <a:cubicBezTo>
                        <a:pt x="41" y="6"/>
                        <a:pt x="45" y="8"/>
                        <a:pt x="45" y="8"/>
                      </a:cubicBezTo>
                      <a:cubicBezTo>
                        <a:pt x="44" y="8"/>
                        <a:pt x="43" y="8"/>
                        <a:pt x="43" y="8"/>
                      </a:cubicBezTo>
                      <a:cubicBezTo>
                        <a:pt x="43" y="8"/>
                        <a:pt x="44" y="10"/>
                        <a:pt x="43" y="10"/>
                      </a:cubicBezTo>
                      <a:cubicBezTo>
                        <a:pt x="42" y="10"/>
                        <a:pt x="42" y="8"/>
                        <a:pt x="42" y="7"/>
                      </a:cubicBezTo>
                      <a:cubicBezTo>
                        <a:pt x="41" y="7"/>
                        <a:pt x="38" y="10"/>
                        <a:pt x="38" y="10"/>
                      </a:cubicBezTo>
                      <a:cubicBezTo>
                        <a:pt x="36" y="11"/>
                        <a:pt x="34" y="9"/>
                        <a:pt x="32" y="11"/>
                      </a:cubicBezTo>
                      <a:cubicBezTo>
                        <a:pt x="30" y="12"/>
                        <a:pt x="28" y="13"/>
                        <a:pt x="27" y="15"/>
                      </a:cubicBezTo>
                      <a:cubicBezTo>
                        <a:pt x="27" y="17"/>
                        <a:pt x="27" y="19"/>
                        <a:pt x="25" y="20"/>
                      </a:cubicBezTo>
                      <a:cubicBezTo>
                        <a:pt x="23" y="21"/>
                        <a:pt x="22" y="22"/>
                        <a:pt x="20" y="22"/>
                      </a:cubicBezTo>
                      <a:cubicBezTo>
                        <a:pt x="19" y="22"/>
                        <a:pt x="13" y="22"/>
                        <a:pt x="12" y="23"/>
                      </a:cubicBezTo>
                      <a:cubicBezTo>
                        <a:pt x="12" y="24"/>
                        <a:pt x="10" y="27"/>
                        <a:pt x="10" y="27"/>
                      </a:cubicBezTo>
                      <a:cubicBezTo>
                        <a:pt x="11" y="28"/>
                        <a:pt x="14" y="28"/>
                        <a:pt x="15" y="29"/>
                      </a:cubicBezTo>
                      <a:cubicBezTo>
                        <a:pt x="18" y="30"/>
                        <a:pt x="21" y="32"/>
                        <a:pt x="23" y="34"/>
                      </a:cubicBezTo>
                      <a:cubicBezTo>
                        <a:pt x="24" y="35"/>
                        <a:pt x="24" y="37"/>
                        <a:pt x="26" y="38"/>
                      </a:cubicBezTo>
                      <a:cubicBezTo>
                        <a:pt x="28" y="38"/>
                        <a:pt x="29" y="38"/>
                        <a:pt x="31" y="37"/>
                      </a:cubicBezTo>
                      <a:cubicBezTo>
                        <a:pt x="31" y="37"/>
                        <a:pt x="34" y="38"/>
                        <a:pt x="34" y="38"/>
                      </a:cubicBezTo>
                      <a:cubicBezTo>
                        <a:pt x="36" y="41"/>
                        <a:pt x="31" y="39"/>
                        <a:pt x="31" y="39"/>
                      </a:cubicBezTo>
                      <a:cubicBezTo>
                        <a:pt x="29" y="39"/>
                        <a:pt x="32" y="41"/>
                        <a:pt x="33" y="42"/>
                      </a:cubicBezTo>
                      <a:cubicBezTo>
                        <a:pt x="34" y="44"/>
                        <a:pt x="35" y="43"/>
                        <a:pt x="37" y="42"/>
                      </a:cubicBezTo>
                      <a:cubicBezTo>
                        <a:pt x="38" y="41"/>
                        <a:pt x="41" y="41"/>
                        <a:pt x="42" y="42"/>
                      </a:cubicBezTo>
                      <a:cubicBezTo>
                        <a:pt x="43" y="43"/>
                        <a:pt x="38" y="44"/>
                        <a:pt x="38" y="44"/>
                      </a:cubicBezTo>
                      <a:cubicBezTo>
                        <a:pt x="37" y="44"/>
                        <a:pt x="38" y="44"/>
                        <a:pt x="38" y="45"/>
                      </a:cubicBezTo>
                      <a:cubicBezTo>
                        <a:pt x="38" y="46"/>
                        <a:pt x="36" y="45"/>
                        <a:pt x="36" y="45"/>
                      </a:cubicBezTo>
                      <a:cubicBezTo>
                        <a:pt x="35" y="45"/>
                        <a:pt x="34" y="46"/>
                        <a:pt x="32" y="46"/>
                      </a:cubicBezTo>
                      <a:cubicBezTo>
                        <a:pt x="30" y="46"/>
                        <a:pt x="26" y="47"/>
                        <a:pt x="24" y="46"/>
                      </a:cubicBezTo>
                      <a:cubicBezTo>
                        <a:pt x="22" y="45"/>
                        <a:pt x="25" y="43"/>
                        <a:pt x="24" y="42"/>
                      </a:cubicBezTo>
                      <a:cubicBezTo>
                        <a:pt x="23" y="42"/>
                        <a:pt x="21" y="42"/>
                        <a:pt x="20" y="43"/>
                      </a:cubicBezTo>
                      <a:cubicBezTo>
                        <a:pt x="19" y="43"/>
                        <a:pt x="17" y="43"/>
                        <a:pt x="16" y="43"/>
                      </a:cubicBezTo>
                      <a:cubicBezTo>
                        <a:pt x="14" y="44"/>
                        <a:pt x="15" y="46"/>
                        <a:pt x="15" y="46"/>
                      </a:cubicBezTo>
                      <a:cubicBezTo>
                        <a:pt x="13" y="46"/>
                        <a:pt x="11" y="45"/>
                        <a:pt x="9" y="46"/>
                      </a:cubicBezTo>
                      <a:cubicBezTo>
                        <a:pt x="8" y="47"/>
                        <a:pt x="6" y="48"/>
                        <a:pt x="5" y="49"/>
                      </a:cubicBezTo>
                      <a:cubicBezTo>
                        <a:pt x="0" y="52"/>
                        <a:pt x="12" y="52"/>
                        <a:pt x="12" y="53"/>
                      </a:cubicBezTo>
                      <a:cubicBezTo>
                        <a:pt x="11" y="54"/>
                        <a:pt x="8" y="54"/>
                        <a:pt x="10" y="55"/>
                      </a:cubicBezTo>
                      <a:cubicBezTo>
                        <a:pt x="11" y="56"/>
                        <a:pt x="11" y="58"/>
                        <a:pt x="12" y="58"/>
                      </a:cubicBezTo>
                      <a:cubicBezTo>
                        <a:pt x="16" y="59"/>
                        <a:pt x="19" y="58"/>
                        <a:pt x="23" y="58"/>
                      </a:cubicBezTo>
                      <a:cubicBezTo>
                        <a:pt x="24" y="59"/>
                        <a:pt x="25" y="59"/>
                        <a:pt x="26" y="59"/>
                      </a:cubicBezTo>
                      <a:cubicBezTo>
                        <a:pt x="28" y="59"/>
                        <a:pt x="27" y="59"/>
                        <a:pt x="29" y="60"/>
                      </a:cubicBezTo>
                      <a:cubicBezTo>
                        <a:pt x="29" y="60"/>
                        <a:pt x="31" y="58"/>
                        <a:pt x="32" y="58"/>
                      </a:cubicBezTo>
                      <a:cubicBezTo>
                        <a:pt x="33" y="57"/>
                        <a:pt x="34" y="57"/>
                        <a:pt x="35" y="57"/>
                      </a:cubicBezTo>
                      <a:cubicBezTo>
                        <a:pt x="36" y="56"/>
                        <a:pt x="37" y="55"/>
                        <a:pt x="37" y="55"/>
                      </a:cubicBezTo>
                      <a:cubicBezTo>
                        <a:pt x="38" y="56"/>
                        <a:pt x="39" y="57"/>
                        <a:pt x="38" y="58"/>
                      </a:cubicBezTo>
                      <a:cubicBezTo>
                        <a:pt x="37" y="59"/>
                        <a:pt x="36" y="59"/>
                        <a:pt x="38" y="61"/>
                      </a:cubicBezTo>
                      <a:cubicBezTo>
                        <a:pt x="40" y="65"/>
                        <a:pt x="38" y="68"/>
                        <a:pt x="33" y="67"/>
                      </a:cubicBezTo>
                      <a:cubicBezTo>
                        <a:pt x="33" y="67"/>
                        <a:pt x="32" y="66"/>
                        <a:pt x="31" y="67"/>
                      </a:cubicBezTo>
                      <a:cubicBezTo>
                        <a:pt x="30" y="68"/>
                        <a:pt x="29" y="70"/>
                        <a:pt x="28" y="70"/>
                      </a:cubicBezTo>
                      <a:cubicBezTo>
                        <a:pt x="26" y="71"/>
                        <a:pt x="20" y="68"/>
                        <a:pt x="21" y="71"/>
                      </a:cubicBezTo>
                      <a:cubicBezTo>
                        <a:pt x="21" y="71"/>
                        <a:pt x="18" y="73"/>
                        <a:pt x="19" y="73"/>
                      </a:cubicBezTo>
                      <a:cubicBezTo>
                        <a:pt x="19" y="73"/>
                        <a:pt x="20" y="73"/>
                        <a:pt x="20" y="73"/>
                      </a:cubicBezTo>
                      <a:cubicBezTo>
                        <a:pt x="21" y="74"/>
                        <a:pt x="18" y="75"/>
                        <a:pt x="17" y="76"/>
                      </a:cubicBezTo>
                      <a:cubicBezTo>
                        <a:pt x="16" y="76"/>
                        <a:pt x="15" y="77"/>
                        <a:pt x="15" y="78"/>
                      </a:cubicBezTo>
                      <a:cubicBezTo>
                        <a:pt x="14" y="80"/>
                        <a:pt x="16" y="80"/>
                        <a:pt x="14" y="81"/>
                      </a:cubicBezTo>
                      <a:cubicBezTo>
                        <a:pt x="12" y="82"/>
                        <a:pt x="14" y="84"/>
                        <a:pt x="15" y="85"/>
                      </a:cubicBezTo>
                      <a:cubicBezTo>
                        <a:pt x="15" y="86"/>
                        <a:pt x="18" y="81"/>
                        <a:pt x="19" y="81"/>
                      </a:cubicBezTo>
                      <a:cubicBezTo>
                        <a:pt x="19" y="81"/>
                        <a:pt x="17" y="84"/>
                        <a:pt x="17" y="84"/>
                      </a:cubicBezTo>
                      <a:cubicBezTo>
                        <a:pt x="16" y="85"/>
                        <a:pt x="19" y="87"/>
                        <a:pt x="20" y="87"/>
                      </a:cubicBezTo>
                      <a:cubicBezTo>
                        <a:pt x="21" y="88"/>
                        <a:pt x="21" y="89"/>
                        <a:pt x="22" y="88"/>
                      </a:cubicBezTo>
                      <a:cubicBezTo>
                        <a:pt x="23" y="87"/>
                        <a:pt x="24" y="86"/>
                        <a:pt x="24" y="86"/>
                      </a:cubicBezTo>
                      <a:cubicBezTo>
                        <a:pt x="24" y="87"/>
                        <a:pt x="25" y="89"/>
                        <a:pt x="26" y="89"/>
                      </a:cubicBezTo>
                      <a:cubicBezTo>
                        <a:pt x="24" y="90"/>
                        <a:pt x="23" y="89"/>
                        <a:pt x="22" y="89"/>
                      </a:cubicBezTo>
                      <a:cubicBezTo>
                        <a:pt x="21" y="90"/>
                        <a:pt x="20" y="87"/>
                        <a:pt x="19" y="87"/>
                      </a:cubicBezTo>
                      <a:cubicBezTo>
                        <a:pt x="18" y="87"/>
                        <a:pt x="16" y="90"/>
                        <a:pt x="18" y="91"/>
                      </a:cubicBezTo>
                      <a:cubicBezTo>
                        <a:pt x="20" y="92"/>
                        <a:pt x="20" y="93"/>
                        <a:pt x="22" y="94"/>
                      </a:cubicBezTo>
                      <a:cubicBezTo>
                        <a:pt x="23" y="96"/>
                        <a:pt x="25" y="95"/>
                        <a:pt x="27" y="95"/>
                      </a:cubicBezTo>
                      <a:cubicBezTo>
                        <a:pt x="28" y="94"/>
                        <a:pt x="30" y="95"/>
                        <a:pt x="30" y="93"/>
                      </a:cubicBezTo>
                      <a:cubicBezTo>
                        <a:pt x="30" y="91"/>
                        <a:pt x="31" y="88"/>
                        <a:pt x="33" y="89"/>
                      </a:cubicBezTo>
                      <a:cubicBezTo>
                        <a:pt x="33" y="88"/>
                        <a:pt x="31" y="92"/>
                        <a:pt x="31" y="93"/>
                      </a:cubicBezTo>
                      <a:cubicBezTo>
                        <a:pt x="31" y="94"/>
                        <a:pt x="35" y="97"/>
                        <a:pt x="34" y="98"/>
                      </a:cubicBezTo>
                      <a:cubicBezTo>
                        <a:pt x="32" y="100"/>
                        <a:pt x="35" y="101"/>
                        <a:pt x="35" y="101"/>
                      </a:cubicBezTo>
                      <a:cubicBezTo>
                        <a:pt x="34" y="101"/>
                        <a:pt x="32" y="104"/>
                        <a:pt x="32" y="104"/>
                      </a:cubicBezTo>
                      <a:cubicBezTo>
                        <a:pt x="33" y="105"/>
                        <a:pt x="38" y="102"/>
                        <a:pt x="38" y="102"/>
                      </a:cubicBezTo>
                      <a:cubicBezTo>
                        <a:pt x="38" y="103"/>
                        <a:pt x="37" y="103"/>
                        <a:pt x="37" y="104"/>
                      </a:cubicBezTo>
                      <a:cubicBezTo>
                        <a:pt x="37" y="104"/>
                        <a:pt x="39" y="102"/>
                        <a:pt x="40" y="101"/>
                      </a:cubicBezTo>
                      <a:cubicBezTo>
                        <a:pt x="41" y="101"/>
                        <a:pt x="45" y="102"/>
                        <a:pt x="45" y="103"/>
                      </a:cubicBezTo>
                      <a:cubicBezTo>
                        <a:pt x="46" y="104"/>
                        <a:pt x="48" y="107"/>
                        <a:pt x="48" y="105"/>
                      </a:cubicBezTo>
                      <a:cubicBezTo>
                        <a:pt x="48" y="104"/>
                        <a:pt x="50" y="100"/>
                        <a:pt x="50" y="100"/>
                      </a:cubicBezTo>
                      <a:cubicBezTo>
                        <a:pt x="50" y="99"/>
                        <a:pt x="53" y="102"/>
                        <a:pt x="53" y="101"/>
                      </a:cubicBezTo>
                      <a:cubicBezTo>
                        <a:pt x="53" y="101"/>
                        <a:pt x="50" y="101"/>
                        <a:pt x="50" y="102"/>
                      </a:cubicBezTo>
                      <a:cubicBezTo>
                        <a:pt x="50" y="104"/>
                        <a:pt x="53" y="104"/>
                        <a:pt x="54" y="103"/>
                      </a:cubicBezTo>
                      <a:cubicBezTo>
                        <a:pt x="55" y="102"/>
                        <a:pt x="56" y="103"/>
                        <a:pt x="57" y="102"/>
                      </a:cubicBezTo>
                      <a:cubicBezTo>
                        <a:pt x="57" y="102"/>
                        <a:pt x="59" y="100"/>
                        <a:pt x="59" y="100"/>
                      </a:cubicBezTo>
                      <a:cubicBezTo>
                        <a:pt x="59" y="100"/>
                        <a:pt x="57" y="103"/>
                        <a:pt x="56" y="104"/>
                      </a:cubicBezTo>
                      <a:cubicBezTo>
                        <a:pt x="56" y="105"/>
                        <a:pt x="56" y="105"/>
                        <a:pt x="55" y="106"/>
                      </a:cubicBezTo>
                      <a:cubicBezTo>
                        <a:pt x="55" y="107"/>
                        <a:pt x="56" y="106"/>
                        <a:pt x="56" y="107"/>
                      </a:cubicBezTo>
                      <a:cubicBezTo>
                        <a:pt x="56" y="107"/>
                        <a:pt x="55" y="108"/>
                        <a:pt x="54" y="109"/>
                      </a:cubicBezTo>
                      <a:cubicBezTo>
                        <a:pt x="54" y="111"/>
                        <a:pt x="54" y="111"/>
                        <a:pt x="55" y="112"/>
                      </a:cubicBezTo>
                      <a:cubicBezTo>
                        <a:pt x="55" y="112"/>
                        <a:pt x="52" y="114"/>
                        <a:pt x="51" y="114"/>
                      </a:cubicBezTo>
                      <a:cubicBezTo>
                        <a:pt x="50" y="116"/>
                        <a:pt x="49" y="117"/>
                        <a:pt x="47" y="118"/>
                      </a:cubicBezTo>
                      <a:cubicBezTo>
                        <a:pt x="45" y="118"/>
                        <a:pt x="43" y="120"/>
                        <a:pt x="42" y="121"/>
                      </a:cubicBezTo>
                      <a:cubicBezTo>
                        <a:pt x="41" y="121"/>
                        <a:pt x="41" y="122"/>
                        <a:pt x="40" y="122"/>
                      </a:cubicBezTo>
                      <a:cubicBezTo>
                        <a:pt x="40" y="123"/>
                        <a:pt x="41" y="124"/>
                        <a:pt x="41" y="124"/>
                      </a:cubicBezTo>
                      <a:cubicBezTo>
                        <a:pt x="40" y="125"/>
                        <a:pt x="37" y="124"/>
                        <a:pt x="36" y="124"/>
                      </a:cubicBezTo>
                      <a:cubicBezTo>
                        <a:pt x="33" y="124"/>
                        <a:pt x="32" y="125"/>
                        <a:pt x="30" y="127"/>
                      </a:cubicBezTo>
                      <a:cubicBezTo>
                        <a:pt x="29" y="128"/>
                        <a:pt x="30" y="130"/>
                        <a:pt x="31" y="129"/>
                      </a:cubicBezTo>
                      <a:cubicBezTo>
                        <a:pt x="33" y="128"/>
                        <a:pt x="35" y="125"/>
                        <a:pt x="36" y="126"/>
                      </a:cubicBezTo>
                      <a:cubicBezTo>
                        <a:pt x="36" y="125"/>
                        <a:pt x="35" y="129"/>
                        <a:pt x="38" y="126"/>
                      </a:cubicBezTo>
                      <a:cubicBezTo>
                        <a:pt x="38" y="126"/>
                        <a:pt x="40" y="129"/>
                        <a:pt x="41" y="127"/>
                      </a:cubicBezTo>
                      <a:cubicBezTo>
                        <a:pt x="41" y="126"/>
                        <a:pt x="40" y="126"/>
                        <a:pt x="41" y="126"/>
                      </a:cubicBezTo>
                      <a:cubicBezTo>
                        <a:pt x="42" y="125"/>
                        <a:pt x="42" y="125"/>
                        <a:pt x="43" y="125"/>
                      </a:cubicBezTo>
                      <a:cubicBezTo>
                        <a:pt x="44" y="125"/>
                        <a:pt x="44" y="125"/>
                        <a:pt x="45" y="124"/>
                      </a:cubicBezTo>
                      <a:cubicBezTo>
                        <a:pt x="46" y="123"/>
                        <a:pt x="48" y="123"/>
                        <a:pt x="50" y="122"/>
                      </a:cubicBezTo>
                      <a:cubicBezTo>
                        <a:pt x="53" y="121"/>
                        <a:pt x="49" y="121"/>
                        <a:pt x="51" y="120"/>
                      </a:cubicBezTo>
                      <a:cubicBezTo>
                        <a:pt x="52" y="119"/>
                        <a:pt x="53" y="118"/>
                        <a:pt x="54" y="118"/>
                      </a:cubicBezTo>
                      <a:cubicBezTo>
                        <a:pt x="56" y="117"/>
                        <a:pt x="58" y="116"/>
                        <a:pt x="59" y="116"/>
                      </a:cubicBezTo>
                      <a:cubicBezTo>
                        <a:pt x="62" y="114"/>
                        <a:pt x="60" y="115"/>
                        <a:pt x="60" y="113"/>
                      </a:cubicBezTo>
                      <a:cubicBezTo>
                        <a:pt x="60" y="113"/>
                        <a:pt x="68" y="109"/>
                        <a:pt x="69" y="108"/>
                      </a:cubicBezTo>
                      <a:cubicBezTo>
                        <a:pt x="70" y="108"/>
                        <a:pt x="72" y="108"/>
                        <a:pt x="72" y="107"/>
                      </a:cubicBezTo>
                      <a:cubicBezTo>
                        <a:pt x="72" y="104"/>
                        <a:pt x="73" y="105"/>
                        <a:pt x="75" y="104"/>
                      </a:cubicBezTo>
                      <a:cubicBezTo>
                        <a:pt x="78" y="102"/>
                        <a:pt x="69" y="101"/>
                        <a:pt x="73" y="97"/>
                      </a:cubicBezTo>
                      <a:cubicBezTo>
                        <a:pt x="75" y="96"/>
                        <a:pt x="77" y="96"/>
                        <a:pt x="78" y="95"/>
                      </a:cubicBezTo>
                      <a:cubicBezTo>
                        <a:pt x="79" y="94"/>
                        <a:pt x="79" y="91"/>
                        <a:pt x="77" y="91"/>
                      </a:cubicBezTo>
                      <a:cubicBezTo>
                        <a:pt x="79" y="91"/>
                        <a:pt x="79" y="92"/>
                        <a:pt x="81" y="91"/>
                      </a:cubicBezTo>
                      <a:cubicBezTo>
                        <a:pt x="82" y="90"/>
                        <a:pt x="83" y="88"/>
                        <a:pt x="85" y="87"/>
                      </a:cubicBezTo>
                      <a:cubicBezTo>
                        <a:pt x="86" y="86"/>
                        <a:pt x="88" y="84"/>
                        <a:pt x="89" y="84"/>
                      </a:cubicBezTo>
                      <a:cubicBezTo>
                        <a:pt x="90" y="84"/>
                        <a:pt x="95" y="84"/>
                        <a:pt x="94" y="86"/>
                      </a:cubicBezTo>
                      <a:cubicBezTo>
                        <a:pt x="93" y="87"/>
                        <a:pt x="91" y="85"/>
                        <a:pt x="89" y="86"/>
                      </a:cubicBezTo>
                      <a:cubicBezTo>
                        <a:pt x="87" y="87"/>
                        <a:pt x="87" y="88"/>
                        <a:pt x="86" y="90"/>
                      </a:cubicBezTo>
                      <a:cubicBezTo>
                        <a:pt x="86" y="92"/>
                        <a:pt x="84" y="94"/>
                        <a:pt x="84" y="96"/>
                      </a:cubicBezTo>
                      <a:cubicBezTo>
                        <a:pt x="83" y="97"/>
                        <a:pt x="87" y="96"/>
                        <a:pt x="87" y="97"/>
                      </a:cubicBezTo>
                      <a:cubicBezTo>
                        <a:pt x="86" y="97"/>
                        <a:pt x="81" y="99"/>
                        <a:pt x="85" y="99"/>
                      </a:cubicBezTo>
                      <a:cubicBezTo>
                        <a:pt x="88" y="99"/>
                        <a:pt x="90" y="97"/>
                        <a:pt x="93" y="96"/>
                      </a:cubicBezTo>
                      <a:cubicBezTo>
                        <a:pt x="95" y="94"/>
                        <a:pt x="97" y="94"/>
                        <a:pt x="99" y="93"/>
                      </a:cubicBezTo>
                      <a:cubicBezTo>
                        <a:pt x="103" y="92"/>
                        <a:pt x="101" y="90"/>
                        <a:pt x="101" y="88"/>
                      </a:cubicBezTo>
                      <a:cubicBezTo>
                        <a:pt x="100" y="84"/>
                        <a:pt x="109" y="87"/>
                        <a:pt x="111" y="88"/>
                      </a:cubicBezTo>
                      <a:cubicBezTo>
                        <a:pt x="113" y="88"/>
                        <a:pt x="114" y="90"/>
                        <a:pt x="116" y="91"/>
                      </a:cubicBezTo>
                      <a:cubicBezTo>
                        <a:pt x="116" y="91"/>
                        <a:pt x="118" y="88"/>
                        <a:pt x="119" y="89"/>
                      </a:cubicBezTo>
                      <a:cubicBezTo>
                        <a:pt x="119" y="89"/>
                        <a:pt x="119" y="91"/>
                        <a:pt x="119" y="92"/>
                      </a:cubicBezTo>
                      <a:cubicBezTo>
                        <a:pt x="121" y="93"/>
                        <a:pt x="122" y="93"/>
                        <a:pt x="123" y="93"/>
                      </a:cubicBezTo>
                      <a:cubicBezTo>
                        <a:pt x="126" y="93"/>
                        <a:pt x="129" y="92"/>
                        <a:pt x="131" y="93"/>
                      </a:cubicBezTo>
                      <a:cubicBezTo>
                        <a:pt x="132" y="93"/>
                        <a:pt x="133" y="94"/>
                        <a:pt x="134" y="93"/>
                      </a:cubicBezTo>
                      <a:cubicBezTo>
                        <a:pt x="135" y="93"/>
                        <a:pt x="135" y="94"/>
                        <a:pt x="136" y="95"/>
                      </a:cubicBezTo>
                      <a:cubicBezTo>
                        <a:pt x="137" y="95"/>
                        <a:pt x="139" y="96"/>
                        <a:pt x="140" y="96"/>
                      </a:cubicBezTo>
                      <a:cubicBezTo>
                        <a:pt x="142" y="96"/>
                        <a:pt x="143" y="94"/>
                        <a:pt x="144" y="94"/>
                      </a:cubicBezTo>
                      <a:cubicBezTo>
                        <a:pt x="146" y="93"/>
                        <a:pt x="145" y="96"/>
                        <a:pt x="145" y="96"/>
                      </a:cubicBezTo>
                      <a:cubicBezTo>
                        <a:pt x="144" y="97"/>
                        <a:pt x="144" y="97"/>
                        <a:pt x="145" y="98"/>
                      </a:cubicBezTo>
                      <a:cubicBezTo>
                        <a:pt x="148" y="99"/>
                        <a:pt x="150" y="100"/>
                        <a:pt x="152" y="101"/>
                      </a:cubicBezTo>
                      <a:cubicBezTo>
                        <a:pt x="154" y="103"/>
                        <a:pt x="156" y="105"/>
                        <a:pt x="158" y="106"/>
                      </a:cubicBezTo>
                      <a:cubicBezTo>
                        <a:pt x="159" y="106"/>
                        <a:pt x="160" y="105"/>
                        <a:pt x="161" y="105"/>
                      </a:cubicBezTo>
                      <a:cubicBezTo>
                        <a:pt x="162" y="104"/>
                        <a:pt x="160" y="103"/>
                        <a:pt x="160" y="102"/>
                      </a:cubicBezTo>
                      <a:cubicBezTo>
                        <a:pt x="160" y="101"/>
                        <a:pt x="163" y="103"/>
                        <a:pt x="163" y="103"/>
                      </a:cubicBezTo>
                      <a:cubicBezTo>
                        <a:pt x="163" y="104"/>
                        <a:pt x="166" y="106"/>
                        <a:pt x="167" y="105"/>
                      </a:cubicBezTo>
                      <a:cubicBezTo>
                        <a:pt x="167" y="105"/>
                        <a:pt x="165" y="99"/>
                        <a:pt x="165" y="99"/>
                      </a:cubicBezTo>
                      <a:cubicBezTo>
                        <a:pt x="166" y="99"/>
                        <a:pt x="168" y="104"/>
                        <a:pt x="169" y="104"/>
                      </a:cubicBezTo>
                      <a:cubicBezTo>
                        <a:pt x="169" y="105"/>
                        <a:pt x="170" y="107"/>
                        <a:pt x="171" y="107"/>
                      </a:cubicBezTo>
                      <a:cubicBezTo>
                        <a:pt x="172" y="107"/>
                        <a:pt x="173" y="105"/>
                        <a:pt x="173" y="105"/>
                      </a:cubicBezTo>
                      <a:cubicBezTo>
                        <a:pt x="171" y="106"/>
                        <a:pt x="177" y="110"/>
                        <a:pt x="177" y="111"/>
                      </a:cubicBezTo>
                      <a:cubicBezTo>
                        <a:pt x="176" y="111"/>
                        <a:pt x="176" y="111"/>
                        <a:pt x="176" y="111"/>
                      </a:cubicBezTo>
                      <a:cubicBezTo>
                        <a:pt x="175" y="112"/>
                        <a:pt x="177" y="112"/>
                        <a:pt x="177" y="113"/>
                      </a:cubicBezTo>
                      <a:cubicBezTo>
                        <a:pt x="177" y="113"/>
                        <a:pt x="175" y="114"/>
                        <a:pt x="176" y="114"/>
                      </a:cubicBezTo>
                      <a:cubicBezTo>
                        <a:pt x="177" y="115"/>
                        <a:pt x="178" y="116"/>
                        <a:pt x="179" y="117"/>
                      </a:cubicBezTo>
                      <a:cubicBezTo>
                        <a:pt x="181" y="119"/>
                        <a:pt x="182" y="120"/>
                        <a:pt x="184" y="121"/>
                      </a:cubicBezTo>
                      <a:cubicBezTo>
                        <a:pt x="184" y="121"/>
                        <a:pt x="182" y="125"/>
                        <a:pt x="183" y="125"/>
                      </a:cubicBezTo>
                      <a:cubicBezTo>
                        <a:pt x="184" y="126"/>
                        <a:pt x="184" y="124"/>
                        <a:pt x="184" y="124"/>
                      </a:cubicBezTo>
                      <a:cubicBezTo>
                        <a:pt x="185" y="123"/>
                        <a:pt x="185" y="126"/>
                        <a:pt x="186" y="127"/>
                      </a:cubicBezTo>
                      <a:cubicBezTo>
                        <a:pt x="186" y="127"/>
                        <a:pt x="186" y="126"/>
                        <a:pt x="186" y="125"/>
                      </a:cubicBezTo>
                      <a:cubicBezTo>
                        <a:pt x="186" y="127"/>
                        <a:pt x="192" y="130"/>
                        <a:pt x="193" y="127"/>
                      </a:cubicBezTo>
                      <a:cubicBezTo>
                        <a:pt x="193" y="127"/>
                        <a:pt x="193" y="128"/>
                        <a:pt x="193" y="128"/>
                      </a:cubicBezTo>
                      <a:cubicBezTo>
                        <a:pt x="193" y="128"/>
                        <a:pt x="194" y="127"/>
                        <a:pt x="194" y="126"/>
                      </a:cubicBezTo>
                      <a:cubicBezTo>
                        <a:pt x="193" y="126"/>
                        <a:pt x="194" y="127"/>
                        <a:pt x="194" y="12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641">
                  <a:extLst>
                    <a:ext uri="{FF2B5EF4-FFF2-40B4-BE49-F238E27FC236}">
                      <a16:creationId xmlns:a16="http://schemas.microsoft.com/office/drawing/2014/main" id="{06622D28-66FC-4063-8FD1-C6E62041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7751" y="5323848"/>
                  <a:ext cx="2951770" cy="1548902"/>
                </a:xfrm>
                <a:custGeom>
                  <a:avLst/>
                  <a:gdLst>
                    <a:gd name="T0" fmla="*/ 84 w 289"/>
                    <a:gd name="T1" fmla="*/ 106 h 143"/>
                    <a:gd name="T2" fmla="*/ 105 w 289"/>
                    <a:gd name="T3" fmla="*/ 119 h 143"/>
                    <a:gd name="T4" fmla="*/ 125 w 289"/>
                    <a:gd name="T5" fmla="*/ 127 h 143"/>
                    <a:gd name="T6" fmla="*/ 137 w 289"/>
                    <a:gd name="T7" fmla="*/ 127 h 143"/>
                    <a:gd name="T8" fmla="*/ 149 w 289"/>
                    <a:gd name="T9" fmla="*/ 119 h 143"/>
                    <a:gd name="T10" fmla="*/ 162 w 289"/>
                    <a:gd name="T11" fmla="*/ 118 h 143"/>
                    <a:gd name="T12" fmla="*/ 177 w 289"/>
                    <a:gd name="T13" fmla="*/ 119 h 143"/>
                    <a:gd name="T14" fmla="*/ 171 w 289"/>
                    <a:gd name="T15" fmla="*/ 113 h 143"/>
                    <a:gd name="T16" fmla="*/ 186 w 289"/>
                    <a:gd name="T17" fmla="*/ 113 h 143"/>
                    <a:gd name="T18" fmla="*/ 209 w 289"/>
                    <a:gd name="T19" fmla="*/ 122 h 143"/>
                    <a:gd name="T20" fmla="*/ 213 w 289"/>
                    <a:gd name="T21" fmla="*/ 133 h 143"/>
                    <a:gd name="T22" fmla="*/ 220 w 289"/>
                    <a:gd name="T23" fmla="*/ 143 h 143"/>
                    <a:gd name="T24" fmla="*/ 215 w 289"/>
                    <a:gd name="T25" fmla="*/ 108 h 143"/>
                    <a:gd name="T26" fmla="*/ 234 w 289"/>
                    <a:gd name="T27" fmla="*/ 92 h 143"/>
                    <a:gd name="T28" fmla="*/ 239 w 289"/>
                    <a:gd name="T29" fmla="*/ 86 h 143"/>
                    <a:gd name="T30" fmla="*/ 244 w 289"/>
                    <a:gd name="T31" fmla="*/ 82 h 143"/>
                    <a:gd name="T32" fmla="*/ 242 w 289"/>
                    <a:gd name="T33" fmla="*/ 78 h 143"/>
                    <a:gd name="T34" fmla="*/ 238 w 289"/>
                    <a:gd name="T35" fmla="*/ 71 h 143"/>
                    <a:gd name="T36" fmla="*/ 239 w 289"/>
                    <a:gd name="T37" fmla="*/ 69 h 143"/>
                    <a:gd name="T38" fmla="*/ 242 w 289"/>
                    <a:gd name="T39" fmla="*/ 75 h 143"/>
                    <a:gd name="T40" fmla="*/ 246 w 289"/>
                    <a:gd name="T41" fmla="*/ 62 h 143"/>
                    <a:gd name="T42" fmla="*/ 253 w 289"/>
                    <a:gd name="T43" fmla="*/ 52 h 143"/>
                    <a:gd name="T44" fmla="*/ 265 w 289"/>
                    <a:gd name="T45" fmla="*/ 48 h 143"/>
                    <a:gd name="T46" fmla="*/ 271 w 289"/>
                    <a:gd name="T47" fmla="*/ 48 h 143"/>
                    <a:gd name="T48" fmla="*/ 274 w 289"/>
                    <a:gd name="T49" fmla="*/ 35 h 143"/>
                    <a:gd name="T50" fmla="*/ 288 w 289"/>
                    <a:gd name="T51" fmla="*/ 28 h 143"/>
                    <a:gd name="T52" fmla="*/ 276 w 289"/>
                    <a:gd name="T53" fmla="*/ 13 h 143"/>
                    <a:gd name="T54" fmla="*/ 264 w 289"/>
                    <a:gd name="T55" fmla="*/ 28 h 143"/>
                    <a:gd name="T56" fmla="*/ 237 w 289"/>
                    <a:gd name="T57" fmla="*/ 39 h 143"/>
                    <a:gd name="T58" fmla="*/ 224 w 289"/>
                    <a:gd name="T59" fmla="*/ 45 h 143"/>
                    <a:gd name="T60" fmla="*/ 208 w 289"/>
                    <a:gd name="T61" fmla="*/ 44 h 143"/>
                    <a:gd name="T62" fmla="*/ 203 w 289"/>
                    <a:gd name="T63" fmla="*/ 36 h 143"/>
                    <a:gd name="T64" fmla="*/ 196 w 289"/>
                    <a:gd name="T65" fmla="*/ 28 h 143"/>
                    <a:gd name="T66" fmla="*/ 185 w 289"/>
                    <a:gd name="T67" fmla="*/ 48 h 143"/>
                    <a:gd name="T68" fmla="*/ 187 w 289"/>
                    <a:gd name="T69" fmla="*/ 25 h 143"/>
                    <a:gd name="T70" fmla="*/ 196 w 289"/>
                    <a:gd name="T71" fmla="*/ 17 h 143"/>
                    <a:gd name="T72" fmla="*/ 184 w 289"/>
                    <a:gd name="T73" fmla="*/ 13 h 143"/>
                    <a:gd name="T74" fmla="*/ 165 w 289"/>
                    <a:gd name="T75" fmla="*/ 15 h 143"/>
                    <a:gd name="T76" fmla="*/ 158 w 289"/>
                    <a:gd name="T77" fmla="*/ 5 h 143"/>
                    <a:gd name="T78" fmla="*/ 147 w 289"/>
                    <a:gd name="T79" fmla="*/ 4 h 143"/>
                    <a:gd name="T80" fmla="*/ 30 w 289"/>
                    <a:gd name="T81" fmla="*/ 4 h 143"/>
                    <a:gd name="T82" fmla="*/ 7 w 289"/>
                    <a:gd name="T83" fmla="*/ 9 h 143"/>
                    <a:gd name="T84" fmla="*/ 8 w 289"/>
                    <a:gd name="T85" fmla="*/ 21 h 143"/>
                    <a:gd name="T86" fmla="*/ 2 w 289"/>
                    <a:gd name="T87" fmla="*/ 40 h 143"/>
                    <a:gd name="T88" fmla="*/ 5 w 289"/>
                    <a:gd name="T89" fmla="*/ 63 h 143"/>
                    <a:gd name="T90" fmla="*/ 12 w 289"/>
                    <a:gd name="T91" fmla="*/ 73 h 143"/>
                    <a:gd name="T92" fmla="*/ 21 w 289"/>
                    <a:gd name="T93" fmla="*/ 88 h 143"/>
                    <a:gd name="T94" fmla="*/ 39 w 289"/>
                    <a:gd name="T95" fmla="*/ 102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9" h="143">
                      <a:moveTo>
                        <a:pt x="68" y="108"/>
                      </a:moveTo>
                      <a:cubicBezTo>
                        <a:pt x="71" y="108"/>
                        <a:pt x="74" y="108"/>
                        <a:pt x="78" y="108"/>
                      </a:cubicBezTo>
                      <a:cubicBezTo>
                        <a:pt x="79" y="108"/>
                        <a:pt x="81" y="108"/>
                        <a:pt x="82" y="108"/>
                      </a:cubicBezTo>
                      <a:cubicBezTo>
                        <a:pt x="83" y="108"/>
                        <a:pt x="83" y="106"/>
                        <a:pt x="84" y="106"/>
                      </a:cubicBezTo>
                      <a:cubicBezTo>
                        <a:pt x="85" y="105"/>
                        <a:pt x="91" y="105"/>
                        <a:pt x="91" y="106"/>
                      </a:cubicBezTo>
                      <a:cubicBezTo>
                        <a:pt x="94" y="108"/>
                        <a:pt x="97" y="110"/>
                        <a:pt x="100" y="112"/>
                      </a:cubicBezTo>
                      <a:cubicBezTo>
                        <a:pt x="100" y="112"/>
                        <a:pt x="101" y="115"/>
                        <a:pt x="101" y="116"/>
                      </a:cubicBezTo>
                      <a:cubicBezTo>
                        <a:pt x="102" y="118"/>
                        <a:pt x="102" y="118"/>
                        <a:pt x="105" y="119"/>
                      </a:cubicBezTo>
                      <a:cubicBezTo>
                        <a:pt x="107" y="120"/>
                        <a:pt x="108" y="121"/>
                        <a:pt x="109" y="119"/>
                      </a:cubicBezTo>
                      <a:cubicBezTo>
                        <a:pt x="110" y="116"/>
                        <a:pt x="111" y="116"/>
                        <a:pt x="114" y="117"/>
                      </a:cubicBezTo>
                      <a:cubicBezTo>
                        <a:pt x="116" y="117"/>
                        <a:pt x="119" y="118"/>
                        <a:pt x="119" y="120"/>
                      </a:cubicBezTo>
                      <a:cubicBezTo>
                        <a:pt x="121" y="123"/>
                        <a:pt x="123" y="124"/>
                        <a:pt x="125" y="127"/>
                      </a:cubicBezTo>
                      <a:cubicBezTo>
                        <a:pt x="127" y="129"/>
                        <a:pt x="126" y="133"/>
                        <a:pt x="129" y="134"/>
                      </a:cubicBezTo>
                      <a:cubicBezTo>
                        <a:pt x="131" y="136"/>
                        <a:pt x="135" y="136"/>
                        <a:pt x="137" y="137"/>
                      </a:cubicBezTo>
                      <a:cubicBezTo>
                        <a:pt x="137" y="136"/>
                        <a:pt x="135" y="129"/>
                        <a:pt x="135" y="129"/>
                      </a:cubicBezTo>
                      <a:cubicBezTo>
                        <a:pt x="137" y="130"/>
                        <a:pt x="136" y="127"/>
                        <a:pt x="137" y="127"/>
                      </a:cubicBezTo>
                      <a:cubicBezTo>
                        <a:pt x="137" y="126"/>
                        <a:pt x="139" y="126"/>
                        <a:pt x="140" y="125"/>
                      </a:cubicBezTo>
                      <a:cubicBezTo>
                        <a:pt x="141" y="125"/>
                        <a:pt x="142" y="122"/>
                        <a:pt x="142" y="122"/>
                      </a:cubicBezTo>
                      <a:cubicBezTo>
                        <a:pt x="143" y="123"/>
                        <a:pt x="144" y="123"/>
                        <a:pt x="145" y="122"/>
                      </a:cubicBezTo>
                      <a:cubicBezTo>
                        <a:pt x="147" y="121"/>
                        <a:pt x="148" y="121"/>
                        <a:pt x="149" y="119"/>
                      </a:cubicBezTo>
                      <a:cubicBezTo>
                        <a:pt x="151" y="118"/>
                        <a:pt x="148" y="118"/>
                        <a:pt x="148" y="117"/>
                      </a:cubicBezTo>
                      <a:cubicBezTo>
                        <a:pt x="148" y="117"/>
                        <a:pt x="151" y="118"/>
                        <a:pt x="152" y="117"/>
                      </a:cubicBezTo>
                      <a:cubicBezTo>
                        <a:pt x="154" y="116"/>
                        <a:pt x="155" y="116"/>
                        <a:pt x="157" y="116"/>
                      </a:cubicBezTo>
                      <a:cubicBezTo>
                        <a:pt x="159" y="116"/>
                        <a:pt x="160" y="119"/>
                        <a:pt x="162" y="118"/>
                      </a:cubicBezTo>
                      <a:cubicBezTo>
                        <a:pt x="165" y="116"/>
                        <a:pt x="166" y="118"/>
                        <a:pt x="168" y="119"/>
                      </a:cubicBezTo>
                      <a:cubicBezTo>
                        <a:pt x="170" y="120"/>
                        <a:pt x="171" y="118"/>
                        <a:pt x="172" y="118"/>
                      </a:cubicBezTo>
                      <a:cubicBezTo>
                        <a:pt x="173" y="117"/>
                        <a:pt x="176" y="119"/>
                        <a:pt x="176" y="120"/>
                      </a:cubicBezTo>
                      <a:cubicBezTo>
                        <a:pt x="177" y="121"/>
                        <a:pt x="178" y="120"/>
                        <a:pt x="177" y="119"/>
                      </a:cubicBezTo>
                      <a:cubicBezTo>
                        <a:pt x="177" y="119"/>
                        <a:pt x="176" y="118"/>
                        <a:pt x="175" y="118"/>
                      </a:cubicBezTo>
                      <a:cubicBezTo>
                        <a:pt x="174" y="117"/>
                        <a:pt x="176" y="117"/>
                        <a:pt x="176" y="117"/>
                      </a:cubicBezTo>
                      <a:cubicBezTo>
                        <a:pt x="175" y="115"/>
                        <a:pt x="175" y="114"/>
                        <a:pt x="173" y="115"/>
                      </a:cubicBezTo>
                      <a:cubicBezTo>
                        <a:pt x="173" y="115"/>
                        <a:pt x="169" y="115"/>
                        <a:pt x="171" y="113"/>
                      </a:cubicBezTo>
                      <a:cubicBezTo>
                        <a:pt x="173" y="113"/>
                        <a:pt x="174" y="114"/>
                        <a:pt x="175" y="114"/>
                      </a:cubicBezTo>
                      <a:cubicBezTo>
                        <a:pt x="178" y="113"/>
                        <a:pt x="180" y="113"/>
                        <a:pt x="183" y="113"/>
                      </a:cubicBezTo>
                      <a:cubicBezTo>
                        <a:pt x="184" y="113"/>
                        <a:pt x="183" y="113"/>
                        <a:pt x="184" y="114"/>
                      </a:cubicBezTo>
                      <a:cubicBezTo>
                        <a:pt x="184" y="114"/>
                        <a:pt x="185" y="114"/>
                        <a:pt x="186" y="113"/>
                      </a:cubicBezTo>
                      <a:cubicBezTo>
                        <a:pt x="188" y="113"/>
                        <a:pt x="190" y="113"/>
                        <a:pt x="192" y="113"/>
                      </a:cubicBezTo>
                      <a:cubicBezTo>
                        <a:pt x="194" y="113"/>
                        <a:pt x="194" y="115"/>
                        <a:pt x="196" y="116"/>
                      </a:cubicBezTo>
                      <a:cubicBezTo>
                        <a:pt x="198" y="118"/>
                        <a:pt x="200" y="116"/>
                        <a:pt x="202" y="115"/>
                      </a:cubicBezTo>
                      <a:cubicBezTo>
                        <a:pt x="203" y="115"/>
                        <a:pt x="209" y="121"/>
                        <a:pt x="209" y="122"/>
                      </a:cubicBezTo>
                      <a:cubicBezTo>
                        <a:pt x="210" y="123"/>
                        <a:pt x="208" y="125"/>
                        <a:pt x="209" y="126"/>
                      </a:cubicBezTo>
                      <a:cubicBezTo>
                        <a:pt x="210" y="128"/>
                        <a:pt x="209" y="128"/>
                        <a:pt x="210" y="130"/>
                      </a:cubicBezTo>
                      <a:cubicBezTo>
                        <a:pt x="210" y="131"/>
                        <a:pt x="211" y="132"/>
                        <a:pt x="211" y="132"/>
                      </a:cubicBezTo>
                      <a:cubicBezTo>
                        <a:pt x="212" y="132"/>
                        <a:pt x="212" y="133"/>
                        <a:pt x="213" y="133"/>
                      </a:cubicBezTo>
                      <a:cubicBezTo>
                        <a:pt x="214" y="134"/>
                        <a:pt x="213" y="136"/>
                        <a:pt x="214" y="137"/>
                      </a:cubicBezTo>
                      <a:cubicBezTo>
                        <a:pt x="215" y="138"/>
                        <a:pt x="216" y="138"/>
                        <a:pt x="217" y="140"/>
                      </a:cubicBezTo>
                      <a:cubicBezTo>
                        <a:pt x="219" y="143"/>
                        <a:pt x="218" y="140"/>
                        <a:pt x="220" y="141"/>
                      </a:cubicBezTo>
                      <a:cubicBezTo>
                        <a:pt x="220" y="141"/>
                        <a:pt x="220" y="143"/>
                        <a:pt x="220" y="143"/>
                      </a:cubicBezTo>
                      <a:cubicBezTo>
                        <a:pt x="221" y="143"/>
                        <a:pt x="222" y="136"/>
                        <a:pt x="222" y="135"/>
                      </a:cubicBezTo>
                      <a:cubicBezTo>
                        <a:pt x="222" y="132"/>
                        <a:pt x="221" y="130"/>
                        <a:pt x="220" y="126"/>
                      </a:cubicBezTo>
                      <a:cubicBezTo>
                        <a:pt x="218" y="123"/>
                        <a:pt x="218" y="120"/>
                        <a:pt x="217" y="117"/>
                      </a:cubicBezTo>
                      <a:cubicBezTo>
                        <a:pt x="215" y="115"/>
                        <a:pt x="214" y="111"/>
                        <a:pt x="215" y="108"/>
                      </a:cubicBezTo>
                      <a:cubicBezTo>
                        <a:pt x="216" y="105"/>
                        <a:pt x="218" y="103"/>
                        <a:pt x="221" y="101"/>
                      </a:cubicBezTo>
                      <a:cubicBezTo>
                        <a:pt x="222" y="100"/>
                        <a:pt x="223" y="100"/>
                        <a:pt x="224" y="99"/>
                      </a:cubicBezTo>
                      <a:cubicBezTo>
                        <a:pt x="225" y="98"/>
                        <a:pt x="226" y="96"/>
                        <a:pt x="227" y="96"/>
                      </a:cubicBezTo>
                      <a:cubicBezTo>
                        <a:pt x="229" y="94"/>
                        <a:pt x="232" y="94"/>
                        <a:pt x="234" y="92"/>
                      </a:cubicBezTo>
                      <a:cubicBezTo>
                        <a:pt x="235" y="91"/>
                        <a:pt x="236" y="89"/>
                        <a:pt x="238" y="89"/>
                      </a:cubicBezTo>
                      <a:cubicBezTo>
                        <a:pt x="238" y="89"/>
                        <a:pt x="242" y="89"/>
                        <a:pt x="241" y="87"/>
                      </a:cubicBezTo>
                      <a:cubicBezTo>
                        <a:pt x="241" y="87"/>
                        <a:pt x="238" y="88"/>
                        <a:pt x="238" y="88"/>
                      </a:cubicBezTo>
                      <a:cubicBezTo>
                        <a:pt x="238" y="87"/>
                        <a:pt x="240" y="88"/>
                        <a:pt x="239" y="86"/>
                      </a:cubicBezTo>
                      <a:cubicBezTo>
                        <a:pt x="239" y="86"/>
                        <a:pt x="238" y="85"/>
                        <a:pt x="239" y="85"/>
                      </a:cubicBezTo>
                      <a:cubicBezTo>
                        <a:pt x="239" y="84"/>
                        <a:pt x="239" y="85"/>
                        <a:pt x="240" y="84"/>
                      </a:cubicBezTo>
                      <a:cubicBezTo>
                        <a:pt x="239" y="85"/>
                        <a:pt x="241" y="86"/>
                        <a:pt x="241" y="85"/>
                      </a:cubicBezTo>
                      <a:cubicBezTo>
                        <a:pt x="242" y="85"/>
                        <a:pt x="245" y="83"/>
                        <a:pt x="244" y="82"/>
                      </a:cubicBezTo>
                      <a:cubicBezTo>
                        <a:pt x="244" y="83"/>
                        <a:pt x="238" y="82"/>
                        <a:pt x="239" y="81"/>
                      </a:cubicBezTo>
                      <a:cubicBezTo>
                        <a:pt x="239" y="80"/>
                        <a:pt x="240" y="82"/>
                        <a:pt x="241" y="81"/>
                      </a:cubicBezTo>
                      <a:cubicBezTo>
                        <a:pt x="241" y="81"/>
                        <a:pt x="243" y="80"/>
                        <a:pt x="243" y="80"/>
                      </a:cubicBezTo>
                      <a:cubicBezTo>
                        <a:pt x="243" y="80"/>
                        <a:pt x="242" y="79"/>
                        <a:pt x="242" y="78"/>
                      </a:cubicBezTo>
                      <a:cubicBezTo>
                        <a:pt x="243" y="77"/>
                        <a:pt x="243" y="76"/>
                        <a:pt x="241" y="76"/>
                      </a:cubicBezTo>
                      <a:cubicBezTo>
                        <a:pt x="241" y="76"/>
                        <a:pt x="237" y="74"/>
                        <a:pt x="237" y="74"/>
                      </a:cubicBezTo>
                      <a:cubicBezTo>
                        <a:pt x="238" y="73"/>
                        <a:pt x="239" y="74"/>
                        <a:pt x="240" y="74"/>
                      </a:cubicBezTo>
                      <a:cubicBezTo>
                        <a:pt x="241" y="73"/>
                        <a:pt x="239" y="71"/>
                        <a:pt x="238" y="71"/>
                      </a:cubicBezTo>
                      <a:cubicBezTo>
                        <a:pt x="237" y="70"/>
                        <a:pt x="236" y="69"/>
                        <a:pt x="236" y="68"/>
                      </a:cubicBezTo>
                      <a:cubicBezTo>
                        <a:pt x="235" y="67"/>
                        <a:pt x="238" y="65"/>
                        <a:pt x="237" y="64"/>
                      </a:cubicBezTo>
                      <a:cubicBezTo>
                        <a:pt x="238" y="65"/>
                        <a:pt x="237" y="66"/>
                        <a:pt x="237" y="67"/>
                      </a:cubicBezTo>
                      <a:cubicBezTo>
                        <a:pt x="237" y="67"/>
                        <a:pt x="239" y="69"/>
                        <a:pt x="239" y="69"/>
                      </a:cubicBezTo>
                      <a:cubicBezTo>
                        <a:pt x="241" y="67"/>
                        <a:pt x="239" y="62"/>
                        <a:pt x="242" y="61"/>
                      </a:cubicBezTo>
                      <a:cubicBezTo>
                        <a:pt x="241" y="61"/>
                        <a:pt x="241" y="66"/>
                        <a:pt x="242" y="67"/>
                      </a:cubicBezTo>
                      <a:cubicBezTo>
                        <a:pt x="242" y="69"/>
                        <a:pt x="244" y="69"/>
                        <a:pt x="244" y="71"/>
                      </a:cubicBezTo>
                      <a:cubicBezTo>
                        <a:pt x="244" y="72"/>
                        <a:pt x="241" y="74"/>
                        <a:pt x="242" y="75"/>
                      </a:cubicBezTo>
                      <a:cubicBezTo>
                        <a:pt x="242" y="75"/>
                        <a:pt x="248" y="69"/>
                        <a:pt x="247" y="67"/>
                      </a:cubicBezTo>
                      <a:cubicBezTo>
                        <a:pt x="247" y="65"/>
                        <a:pt x="245" y="64"/>
                        <a:pt x="245" y="62"/>
                      </a:cubicBezTo>
                      <a:cubicBezTo>
                        <a:pt x="244" y="61"/>
                        <a:pt x="245" y="58"/>
                        <a:pt x="247" y="59"/>
                      </a:cubicBezTo>
                      <a:cubicBezTo>
                        <a:pt x="246" y="58"/>
                        <a:pt x="245" y="61"/>
                        <a:pt x="246" y="62"/>
                      </a:cubicBezTo>
                      <a:cubicBezTo>
                        <a:pt x="248" y="64"/>
                        <a:pt x="248" y="65"/>
                        <a:pt x="250" y="62"/>
                      </a:cubicBezTo>
                      <a:cubicBezTo>
                        <a:pt x="251" y="61"/>
                        <a:pt x="253" y="58"/>
                        <a:pt x="252" y="56"/>
                      </a:cubicBezTo>
                      <a:cubicBezTo>
                        <a:pt x="252" y="56"/>
                        <a:pt x="251" y="55"/>
                        <a:pt x="252" y="54"/>
                      </a:cubicBezTo>
                      <a:cubicBezTo>
                        <a:pt x="252" y="54"/>
                        <a:pt x="253" y="52"/>
                        <a:pt x="253" y="52"/>
                      </a:cubicBezTo>
                      <a:cubicBezTo>
                        <a:pt x="253" y="52"/>
                        <a:pt x="253" y="54"/>
                        <a:pt x="253" y="54"/>
                      </a:cubicBezTo>
                      <a:cubicBezTo>
                        <a:pt x="253" y="54"/>
                        <a:pt x="258" y="51"/>
                        <a:pt x="260" y="51"/>
                      </a:cubicBezTo>
                      <a:cubicBezTo>
                        <a:pt x="261" y="50"/>
                        <a:pt x="263" y="51"/>
                        <a:pt x="264" y="51"/>
                      </a:cubicBezTo>
                      <a:cubicBezTo>
                        <a:pt x="266" y="50"/>
                        <a:pt x="265" y="49"/>
                        <a:pt x="265" y="48"/>
                      </a:cubicBezTo>
                      <a:cubicBezTo>
                        <a:pt x="266" y="48"/>
                        <a:pt x="266" y="50"/>
                        <a:pt x="267" y="50"/>
                      </a:cubicBezTo>
                      <a:cubicBezTo>
                        <a:pt x="267" y="50"/>
                        <a:pt x="269" y="49"/>
                        <a:pt x="269" y="49"/>
                      </a:cubicBezTo>
                      <a:cubicBezTo>
                        <a:pt x="271" y="51"/>
                        <a:pt x="275" y="46"/>
                        <a:pt x="272" y="46"/>
                      </a:cubicBezTo>
                      <a:cubicBezTo>
                        <a:pt x="272" y="46"/>
                        <a:pt x="272" y="48"/>
                        <a:pt x="271" y="48"/>
                      </a:cubicBezTo>
                      <a:cubicBezTo>
                        <a:pt x="270" y="48"/>
                        <a:pt x="268" y="44"/>
                        <a:pt x="268" y="44"/>
                      </a:cubicBezTo>
                      <a:cubicBezTo>
                        <a:pt x="269" y="43"/>
                        <a:pt x="268" y="42"/>
                        <a:pt x="269" y="41"/>
                      </a:cubicBezTo>
                      <a:cubicBezTo>
                        <a:pt x="270" y="39"/>
                        <a:pt x="271" y="37"/>
                        <a:pt x="272" y="36"/>
                      </a:cubicBezTo>
                      <a:cubicBezTo>
                        <a:pt x="273" y="36"/>
                        <a:pt x="274" y="35"/>
                        <a:pt x="274" y="35"/>
                      </a:cubicBezTo>
                      <a:cubicBezTo>
                        <a:pt x="276" y="36"/>
                        <a:pt x="277" y="33"/>
                        <a:pt x="278" y="32"/>
                      </a:cubicBezTo>
                      <a:cubicBezTo>
                        <a:pt x="278" y="32"/>
                        <a:pt x="280" y="33"/>
                        <a:pt x="281" y="32"/>
                      </a:cubicBezTo>
                      <a:cubicBezTo>
                        <a:pt x="283" y="31"/>
                        <a:pt x="285" y="31"/>
                        <a:pt x="286" y="30"/>
                      </a:cubicBezTo>
                      <a:cubicBezTo>
                        <a:pt x="287" y="30"/>
                        <a:pt x="289" y="29"/>
                        <a:pt x="288" y="28"/>
                      </a:cubicBezTo>
                      <a:cubicBezTo>
                        <a:pt x="286" y="26"/>
                        <a:pt x="286" y="25"/>
                        <a:pt x="285" y="24"/>
                      </a:cubicBezTo>
                      <a:cubicBezTo>
                        <a:pt x="281" y="23"/>
                        <a:pt x="287" y="14"/>
                        <a:pt x="281" y="14"/>
                      </a:cubicBezTo>
                      <a:cubicBezTo>
                        <a:pt x="280" y="13"/>
                        <a:pt x="279" y="15"/>
                        <a:pt x="278" y="14"/>
                      </a:cubicBezTo>
                      <a:cubicBezTo>
                        <a:pt x="277" y="13"/>
                        <a:pt x="277" y="12"/>
                        <a:pt x="276" y="13"/>
                      </a:cubicBezTo>
                      <a:cubicBezTo>
                        <a:pt x="275" y="14"/>
                        <a:pt x="274" y="16"/>
                        <a:pt x="273" y="17"/>
                      </a:cubicBezTo>
                      <a:cubicBezTo>
                        <a:pt x="272" y="18"/>
                        <a:pt x="272" y="20"/>
                        <a:pt x="271" y="21"/>
                      </a:cubicBezTo>
                      <a:cubicBezTo>
                        <a:pt x="271" y="23"/>
                        <a:pt x="270" y="26"/>
                        <a:pt x="268" y="26"/>
                      </a:cubicBezTo>
                      <a:cubicBezTo>
                        <a:pt x="266" y="26"/>
                        <a:pt x="266" y="28"/>
                        <a:pt x="264" y="28"/>
                      </a:cubicBezTo>
                      <a:cubicBezTo>
                        <a:pt x="259" y="28"/>
                        <a:pt x="254" y="28"/>
                        <a:pt x="249" y="28"/>
                      </a:cubicBezTo>
                      <a:cubicBezTo>
                        <a:pt x="247" y="28"/>
                        <a:pt x="247" y="28"/>
                        <a:pt x="246" y="29"/>
                      </a:cubicBezTo>
                      <a:cubicBezTo>
                        <a:pt x="245" y="31"/>
                        <a:pt x="241" y="33"/>
                        <a:pt x="241" y="34"/>
                      </a:cubicBezTo>
                      <a:cubicBezTo>
                        <a:pt x="242" y="37"/>
                        <a:pt x="239" y="39"/>
                        <a:pt x="237" y="39"/>
                      </a:cubicBezTo>
                      <a:cubicBezTo>
                        <a:pt x="235" y="39"/>
                        <a:pt x="234" y="38"/>
                        <a:pt x="232" y="38"/>
                      </a:cubicBezTo>
                      <a:cubicBezTo>
                        <a:pt x="230" y="38"/>
                        <a:pt x="228" y="39"/>
                        <a:pt x="227" y="39"/>
                      </a:cubicBezTo>
                      <a:cubicBezTo>
                        <a:pt x="227" y="39"/>
                        <a:pt x="227" y="42"/>
                        <a:pt x="228" y="42"/>
                      </a:cubicBezTo>
                      <a:cubicBezTo>
                        <a:pt x="227" y="43"/>
                        <a:pt x="226" y="44"/>
                        <a:pt x="224" y="45"/>
                      </a:cubicBezTo>
                      <a:cubicBezTo>
                        <a:pt x="222" y="46"/>
                        <a:pt x="219" y="48"/>
                        <a:pt x="216" y="49"/>
                      </a:cubicBezTo>
                      <a:cubicBezTo>
                        <a:pt x="213" y="50"/>
                        <a:pt x="210" y="50"/>
                        <a:pt x="207" y="49"/>
                      </a:cubicBezTo>
                      <a:cubicBezTo>
                        <a:pt x="206" y="48"/>
                        <a:pt x="205" y="47"/>
                        <a:pt x="206" y="46"/>
                      </a:cubicBezTo>
                      <a:cubicBezTo>
                        <a:pt x="206" y="46"/>
                        <a:pt x="207" y="44"/>
                        <a:pt x="208" y="44"/>
                      </a:cubicBezTo>
                      <a:cubicBezTo>
                        <a:pt x="208" y="44"/>
                        <a:pt x="208" y="45"/>
                        <a:pt x="208" y="46"/>
                      </a:cubicBezTo>
                      <a:cubicBezTo>
                        <a:pt x="210" y="42"/>
                        <a:pt x="211" y="39"/>
                        <a:pt x="209" y="35"/>
                      </a:cubicBezTo>
                      <a:cubicBezTo>
                        <a:pt x="208" y="34"/>
                        <a:pt x="206" y="36"/>
                        <a:pt x="205" y="36"/>
                      </a:cubicBezTo>
                      <a:cubicBezTo>
                        <a:pt x="204" y="37"/>
                        <a:pt x="204" y="36"/>
                        <a:pt x="203" y="36"/>
                      </a:cubicBezTo>
                      <a:cubicBezTo>
                        <a:pt x="202" y="35"/>
                        <a:pt x="204" y="34"/>
                        <a:pt x="204" y="34"/>
                      </a:cubicBezTo>
                      <a:cubicBezTo>
                        <a:pt x="208" y="30"/>
                        <a:pt x="205" y="26"/>
                        <a:pt x="201" y="25"/>
                      </a:cubicBezTo>
                      <a:cubicBezTo>
                        <a:pt x="198" y="24"/>
                        <a:pt x="198" y="25"/>
                        <a:pt x="196" y="26"/>
                      </a:cubicBezTo>
                      <a:cubicBezTo>
                        <a:pt x="196" y="27"/>
                        <a:pt x="196" y="27"/>
                        <a:pt x="196" y="28"/>
                      </a:cubicBezTo>
                      <a:cubicBezTo>
                        <a:pt x="196" y="29"/>
                        <a:pt x="194" y="28"/>
                        <a:pt x="193" y="28"/>
                      </a:cubicBezTo>
                      <a:cubicBezTo>
                        <a:pt x="192" y="28"/>
                        <a:pt x="190" y="36"/>
                        <a:pt x="190" y="37"/>
                      </a:cubicBezTo>
                      <a:cubicBezTo>
                        <a:pt x="191" y="42"/>
                        <a:pt x="192" y="45"/>
                        <a:pt x="188" y="47"/>
                      </a:cubicBezTo>
                      <a:cubicBezTo>
                        <a:pt x="188" y="48"/>
                        <a:pt x="185" y="49"/>
                        <a:pt x="185" y="48"/>
                      </a:cubicBezTo>
                      <a:cubicBezTo>
                        <a:pt x="185" y="46"/>
                        <a:pt x="184" y="44"/>
                        <a:pt x="184" y="42"/>
                      </a:cubicBezTo>
                      <a:cubicBezTo>
                        <a:pt x="184" y="41"/>
                        <a:pt x="186" y="30"/>
                        <a:pt x="186" y="30"/>
                      </a:cubicBezTo>
                      <a:cubicBezTo>
                        <a:pt x="185" y="30"/>
                        <a:pt x="183" y="32"/>
                        <a:pt x="183" y="31"/>
                      </a:cubicBezTo>
                      <a:cubicBezTo>
                        <a:pt x="183" y="30"/>
                        <a:pt x="186" y="26"/>
                        <a:pt x="187" y="25"/>
                      </a:cubicBezTo>
                      <a:cubicBezTo>
                        <a:pt x="188" y="23"/>
                        <a:pt x="191" y="23"/>
                        <a:pt x="193" y="22"/>
                      </a:cubicBezTo>
                      <a:cubicBezTo>
                        <a:pt x="196" y="22"/>
                        <a:pt x="199" y="23"/>
                        <a:pt x="202" y="23"/>
                      </a:cubicBezTo>
                      <a:cubicBezTo>
                        <a:pt x="205" y="23"/>
                        <a:pt x="201" y="20"/>
                        <a:pt x="199" y="20"/>
                      </a:cubicBezTo>
                      <a:cubicBezTo>
                        <a:pt x="197" y="20"/>
                        <a:pt x="199" y="17"/>
                        <a:pt x="196" y="17"/>
                      </a:cubicBezTo>
                      <a:cubicBezTo>
                        <a:pt x="194" y="18"/>
                        <a:pt x="192" y="19"/>
                        <a:pt x="189" y="19"/>
                      </a:cubicBezTo>
                      <a:cubicBezTo>
                        <a:pt x="187" y="19"/>
                        <a:pt x="185" y="17"/>
                        <a:pt x="183" y="16"/>
                      </a:cubicBezTo>
                      <a:cubicBezTo>
                        <a:pt x="183" y="16"/>
                        <a:pt x="180" y="16"/>
                        <a:pt x="181" y="15"/>
                      </a:cubicBezTo>
                      <a:cubicBezTo>
                        <a:pt x="182" y="15"/>
                        <a:pt x="184" y="14"/>
                        <a:pt x="184" y="13"/>
                      </a:cubicBezTo>
                      <a:cubicBezTo>
                        <a:pt x="184" y="13"/>
                        <a:pt x="176" y="16"/>
                        <a:pt x="175" y="16"/>
                      </a:cubicBezTo>
                      <a:cubicBezTo>
                        <a:pt x="174" y="17"/>
                        <a:pt x="173" y="18"/>
                        <a:pt x="172" y="18"/>
                      </a:cubicBezTo>
                      <a:cubicBezTo>
                        <a:pt x="170" y="18"/>
                        <a:pt x="170" y="16"/>
                        <a:pt x="168" y="16"/>
                      </a:cubicBezTo>
                      <a:cubicBezTo>
                        <a:pt x="167" y="16"/>
                        <a:pt x="162" y="18"/>
                        <a:pt x="165" y="15"/>
                      </a:cubicBezTo>
                      <a:cubicBezTo>
                        <a:pt x="168" y="13"/>
                        <a:pt x="171" y="11"/>
                        <a:pt x="174" y="9"/>
                      </a:cubicBezTo>
                      <a:cubicBezTo>
                        <a:pt x="172" y="9"/>
                        <a:pt x="170" y="7"/>
                        <a:pt x="168" y="9"/>
                      </a:cubicBezTo>
                      <a:cubicBezTo>
                        <a:pt x="165" y="10"/>
                        <a:pt x="164" y="8"/>
                        <a:pt x="161" y="7"/>
                      </a:cubicBezTo>
                      <a:cubicBezTo>
                        <a:pt x="160" y="7"/>
                        <a:pt x="159" y="6"/>
                        <a:pt x="158" y="5"/>
                      </a:cubicBezTo>
                      <a:cubicBezTo>
                        <a:pt x="156" y="5"/>
                        <a:pt x="155" y="6"/>
                        <a:pt x="153" y="6"/>
                      </a:cubicBezTo>
                      <a:cubicBezTo>
                        <a:pt x="152" y="5"/>
                        <a:pt x="150" y="5"/>
                        <a:pt x="150" y="3"/>
                      </a:cubicBezTo>
                      <a:cubicBezTo>
                        <a:pt x="150" y="3"/>
                        <a:pt x="148" y="0"/>
                        <a:pt x="148" y="1"/>
                      </a:cubicBezTo>
                      <a:cubicBezTo>
                        <a:pt x="147" y="1"/>
                        <a:pt x="148" y="4"/>
                        <a:pt x="147" y="4"/>
                      </a:cubicBezTo>
                      <a:cubicBezTo>
                        <a:pt x="146" y="4"/>
                        <a:pt x="145" y="4"/>
                        <a:pt x="145" y="4"/>
                      </a:cubicBezTo>
                      <a:cubicBezTo>
                        <a:pt x="142" y="4"/>
                        <a:pt x="139" y="4"/>
                        <a:pt x="136" y="4"/>
                      </a:cubicBezTo>
                      <a:cubicBezTo>
                        <a:pt x="125" y="4"/>
                        <a:pt x="115" y="4"/>
                        <a:pt x="105" y="4"/>
                      </a:cubicBezTo>
                      <a:cubicBezTo>
                        <a:pt x="80" y="4"/>
                        <a:pt x="55" y="4"/>
                        <a:pt x="30" y="4"/>
                      </a:cubicBezTo>
                      <a:cubicBezTo>
                        <a:pt x="24" y="4"/>
                        <a:pt x="17" y="4"/>
                        <a:pt x="11" y="4"/>
                      </a:cubicBezTo>
                      <a:cubicBezTo>
                        <a:pt x="12" y="5"/>
                        <a:pt x="14" y="13"/>
                        <a:pt x="11" y="14"/>
                      </a:cubicBezTo>
                      <a:cubicBezTo>
                        <a:pt x="9" y="14"/>
                        <a:pt x="8" y="14"/>
                        <a:pt x="10" y="12"/>
                      </a:cubicBezTo>
                      <a:cubicBezTo>
                        <a:pt x="12" y="9"/>
                        <a:pt x="9" y="9"/>
                        <a:pt x="7" y="9"/>
                      </a:cubicBezTo>
                      <a:cubicBezTo>
                        <a:pt x="5" y="9"/>
                        <a:pt x="2" y="7"/>
                        <a:pt x="1" y="7"/>
                      </a:cubicBezTo>
                      <a:cubicBezTo>
                        <a:pt x="0" y="8"/>
                        <a:pt x="2" y="12"/>
                        <a:pt x="2" y="12"/>
                      </a:cubicBezTo>
                      <a:cubicBezTo>
                        <a:pt x="3" y="15"/>
                        <a:pt x="4" y="16"/>
                        <a:pt x="4" y="18"/>
                      </a:cubicBezTo>
                      <a:cubicBezTo>
                        <a:pt x="4" y="19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2"/>
                      </a:cubicBezTo>
                      <a:cubicBezTo>
                        <a:pt x="4" y="23"/>
                        <a:pt x="5" y="24"/>
                        <a:pt x="5" y="25"/>
                      </a:cubicBezTo>
                      <a:cubicBezTo>
                        <a:pt x="5" y="28"/>
                        <a:pt x="5" y="30"/>
                        <a:pt x="4" y="32"/>
                      </a:cubicBezTo>
                      <a:cubicBezTo>
                        <a:pt x="4" y="35"/>
                        <a:pt x="3" y="37"/>
                        <a:pt x="2" y="40"/>
                      </a:cubicBezTo>
                      <a:cubicBezTo>
                        <a:pt x="1" y="43"/>
                        <a:pt x="3" y="46"/>
                        <a:pt x="4" y="49"/>
                      </a:cubicBezTo>
                      <a:cubicBezTo>
                        <a:pt x="4" y="52"/>
                        <a:pt x="3" y="54"/>
                        <a:pt x="3" y="56"/>
                      </a:cubicBezTo>
                      <a:cubicBezTo>
                        <a:pt x="3" y="57"/>
                        <a:pt x="4" y="58"/>
                        <a:pt x="4" y="59"/>
                      </a:cubicBezTo>
                      <a:cubicBezTo>
                        <a:pt x="5" y="60"/>
                        <a:pt x="5" y="62"/>
                        <a:pt x="5" y="63"/>
                      </a:cubicBezTo>
                      <a:cubicBezTo>
                        <a:pt x="6" y="66"/>
                        <a:pt x="9" y="67"/>
                        <a:pt x="10" y="70"/>
                      </a:cubicBezTo>
                      <a:cubicBezTo>
                        <a:pt x="11" y="72"/>
                        <a:pt x="11" y="71"/>
                        <a:pt x="12" y="70"/>
                      </a:cubicBezTo>
                      <a:cubicBezTo>
                        <a:pt x="12" y="70"/>
                        <a:pt x="13" y="73"/>
                        <a:pt x="13" y="73"/>
                      </a:cubicBezTo>
                      <a:cubicBezTo>
                        <a:pt x="13" y="73"/>
                        <a:pt x="12" y="72"/>
                        <a:pt x="12" y="73"/>
                      </a:cubicBezTo>
                      <a:cubicBezTo>
                        <a:pt x="12" y="74"/>
                        <a:pt x="12" y="75"/>
                        <a:pt x="13" y="76"/>
                      </a:cubicBezTo>
                      <a:cubicBezTo>
                        <a:pt x="14" y="76"/>
                        <a:pt x="14" y="76"/>
                        <a:pt x="15" y="77"/>
                      </a:cubicBezTo>
                      <a:cubicBezTo>
                        <a:pt x="16" y="78"/>
                        <a:pt x="14" y="79"/>
                        <a:pt x="15" y="80"/>
                      </a:cubicBezTo>
                      <a:cubicBezTo>
                        <a:pt x="17" y="83"/>
                        <a:pt x="21" y="85"/>
                        <a:pt x="21" y="88"/>
                      </a:cubicBezTo>
                      <a:cubicBezTo>
                        <a:pt x="22" y="90"/>
                        <a:pt x="23" y="90"/>
                        <a:pt x="25" y="91"/>
                      </a:cubicBezTo>
                      <a:cubicBezTo>
                        <a:pt x="27" y="92"/>
                        <a:pt x="29" y="93"/>
                        <a:pt x="31" y="93"/>
                      </a:cubicBezTo>
                      <a:cubicBezTo>
                        <a:pt x="33" y="93"/>
                        <a:pt x="35" y="95"/>
                        <a:pt x="36" y="96"/>
                      </a:cubicBezTo>
                      <a:cubicBezTo>
                        <a:pt x="36" y="97"/>
                        <a:pt x="40" y="101"/>
                        <a:pt x="39" y="102"/>
                      </a:cubicBezTo>
                      <a:cubicBezTo>
                        <a:pt x="43" y="101"/>
                        <a:pt x="48" y="100"/>
                        <a:pt x="52" y="101"/>
                      </a:cubicBezTo>
                      <a:cubicBezTo>
                        <a:pt x="58" y="103"/>
                        <a:pt x="63" y="106"/>
                        <a:pt x="68" y="10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642">
                  <a:extLst>
                    <a:ext uri="{FF2B5EF4-FFF2-40B4-BE49-F238E27FC236}">
                      <a16:creationId xmlns:a16="http://schemas.microsoft.com/office/drawing/2014/main" id="{4F11E9D9-6024-48CA-B34E-2DE802F449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81816" y="3486882"/>
                  <a:ext cx="4359697" cy="2371297"/>
                </a:xfrm>
                <a:custGeom>
                  <a:avLst/>
                  <a:gdLst>
                    <a:gd name="T0" fmla="*/ 255 w 427"/>
                    <a:gd name="T1" fmla="*/ 181 h 219"/>
                    <a:gd name="T2" fmla="*/ 299 w 427"/>
                    <a:gd name="T3" fmla="*/ 195 h 219"/>
                    <a:gd name="T4" fmla="*/ 296 w 427"/>
                    <a:gd name="T5" fmla="*/ 215 h 219"/>
                    <a:gd name="T6" fmla="*/ 332 w 427"/>
                    <a:gd name="T7" fmla="*/ 200 h 219"/>
                    <a:gd name="T8" fmla="*/ 366 w 427"/>
                    <a:gd name="T9" fmla="*/ 196 h 219"/>
                    <a:gd name="T10" fmla="*/ 383 w 427"/>
                    <a:gd name="T11" fmla="*/ 200 h 219"/>
                    <a:gd name="T12" fmla="*/ 391 w 427"/>
                    <a:gd name="T13" fmla="*/ 201 h 219"/>
                    <a:gd name="T14" fmla="*/ 380 w 427"/>
                    <a:gd name="T15" fmla="*/ 188 h 219"/>
                    <a:gd name="T16" fmla="*/ 382 w 427"/>
                    <a:gd name="T17" fmla="*/ 176 h 219"/>
                    <a:gd name="T18" fmla="*/ 354 w 427"/>
                    <a:gd name="T19" fmla="*/ 180 h 219"/>
                    <a:gd name="T20" fmla="*/ 414 w 427"/>
                    <a:gd name="T21" fmla="*/ 160 h 219"/>
                    <a:gd name="T22" fmla="*/ 417 w 427"/>
                    <a:gd name="T23" fmla="*/ 144 h 219"/>
                    <a:gd name="T24" fmla="*/ 415 w 427"/>
                    <a:gd name="T25" fmla="*/ 139 h 219"/>
                    <a:gd name="T26" fmla="*/ 394 w 427"/>
                    <a:gd name="T27" fmla="*/ 126 h 219"/>
                    <a:gd name="T28" fmla="*/ 390 w 427"/>
                    <a:gd name="T29" fmla="*/ 110 h 219"/>
                    <a:gd name="T30" fmla="*/ 378 w 427"/>
                    <a:gd name="T31" fmla="*/ 104 h 219"/>
                    <a:gd name="T32" fmla="*/ 364 w 427"/>
                    <a:gd name="T33" fmla="*/ 112 h 219"/>
                    <a:gd name="T34" fmla="*/ 356 w 427"/>
                    <a:gd name="T35" fmla="*/ 107 h 219"/>
                    <a:gd name="T36" fmla="*/ 342 w 427"/>
                    <a:gd name="T37" fmla="*/ 85 h 219"/>
                    <a:gd name="T38" fmla="*/ 314 w 427"/>
                    <a:gd name="T39" fmla="*/ 91 h 219"/>
                    <a:gd name="T40" fmla="*/ 320 w 427"/>
                    <a:gd name="T41" fmla="*/ 116 h 219"/>
                    <a:gd name="T42" fmla="*/ 306 w 427"/>
                    <a:gd name="T43" fmla="*/ 159 h 219"/>
                    <a:gd name="T44" fmla="*/ 292 w 427"/>
                    <a:gd name="T45" fmla="*/ 135 h 219"/>
                    <a:gd name="T46" fmla="*/ 250 w 427"/>
                    <a:gd name="T47" fmla="*/ 119 h 219"/>
                    <a:gd name="T48" fmla="*/ 237 w 427"/>
                    <a:gd name="T49" fmla="*/ 86 h 219"/>
                    <a:gd name="T50" fmla="*/ 246 w 427"/>
                    <a:gd name="T51" fmla="*/ 77 h 219"/>
                    <a:gd name="T52" fmla="*/ 246 w 427"/>
                    <a:gd name="T53" fmla="*/ 70 h 219"/>
                    <a:gd name="T54" fmla="*/ 263 w 427"/>
                    <a:gd name="T55" fmla="*/ 58 h 219"/>
                    <a:gd name="T56" fmla="*/ 276 w 427"/>
                    <a:gd name="T57" fmla="*/ 48 h 219"/>
                    <a:gd name="T58" fmla="*/ 293 w 427"/>
                    <a:gd name="T59" fmla="*/ 36 h 219"/>
                    <a:gd name="T60" fmla="*/ 276 w 427"/>
                    <a:gd name="T61" fmla="*/ 23 h 219"/>
                    <a:gd name="T62" fmla="*/ 262 w 427"/>
                    <a:gd name="T63" fmla="*/ 35 h 219"/>
                    <a:gd name="T64" fmla="*/ 252 w 427"/>
                    <a:gd name="T65" fmla="*/ 23 h 219"/>
                    <a:gd name="T66" fmla="*/ 241 w 427"/>
                    <a:gd name="T67" fmla="*/ 10 h 219"/>
                    <a:gd name="T68" fmla="*/ 223 w 427"/>
                    <a:gd name="T69" fmla="*/ 6 h 219"/>
                    <a:gd name="T70" fmla="*/ 232 w 427"/>
                    <a:gd name="T71" fmla="*/ 27 h 219"/>
                    <a:gd name="T72" fmla="*/ 226 w 427"/>
                    <a:gd name="T73" fmla="*/ 40 h 219"/>
                    <a:gd name="T74" fmla="*/ 218 w 427"/>
                    <a:gd name="T75" fmla="*/ 37 h 219"/>
                    <a:gd name="T76" fmla="*/ 164 w 427"/>
                    <a:gd name="T77" fmla="*/ 29 h 219"/>
                    <a:gd name="T78" fmla="*/ 166 w 427"/>
                    <a:gd name="T79" fmla="*/ 41 h 219"/>
                    <a:gd name="T80" fmla="*/ 160 w 427"/>
                    <a:gd name="T81" fmla="*/ 40 h 219"/>
                    <a:gd name="T82" fmla="*/ 133 w 427"/>
                    <a:gd name="T83" fmla="*/ 30 h 219"/>
                    <a:gd name="T84" fmla="*/ 83 w 427"/>
                    <a:gd name="T85" fmla="*/ 23 h 219"/>
                    <a:gd name="T86" fmla="*/ 71 w 427"/>
                    <a:gd name="T87" fmla="*/ 18 h 219"/>
                    <a:gd name="T88" fmla="*/ 50 w 427"/>
                    <a:gd name="T89" fmla="*/ 24 h 219"/>
                    <a:gd name="T90" fmla="*/ 49 w 427"/>
                    <a:gd name="T91" fmla="*/ 22 h 219"/>
                    <a:gd name="T92" fmla="*/ 29 w 427"/>
                    <a:gd name="T93" fmla="*/ 23 h 219"/>
                    <a:gd name="T94" fmla="*/ 21 w 427"/>
                    <a:gd name="T95" fmla="*/ 28 h 219"/>
                    <a:gd name="T96" fmla="*/ 3 w 427"/>
                    <a:gd name="T97" fmla="*/ 97 h 219"/>
                    <a:gd name="T98" fmla="*/ 40 w 427"/>
                    <a:gd name="T99" fmla="*/ 116 h 219"/>
                    <a:gd name="T100" fmla="*/ 53 w 427"/>
                    <a:gd name="T101" fmla="*/ 141 h 219"/>
                    <a:gd name="T102" fmla="*/ 62 w 427"/>
                    <a:gd name="T103" fmla="*/ 150 h 219"/>
                    <a:gd name="T104" fmla="*/ 67 w 427"/>
                    <a:gd name="T105" fmla="*/ 160 h 219"/>
                    <a:gd name="T106" fmla="*/ 80 w 427"/>
                    <a:gd name="T107" fmla="*/ 166 h 219"/>
                    <a:gd name="T108" fmla="*/ 133 w 427"/>
                    <a:gd name="T109" fmla="*/ 176 h 219"/>
                    <a:gd name="T110" fmla="*/ 97 w 427"/>
                    <a:gd name="T111" fmla="*/ 57 h 219"/>
                    <a:gd name="T112" fmla="*/ 87 w 427"/>
                    <a:gd name="T113" fmla="*/ 51 h 219"/>
                    <a:gd name="T114" fmla="*/ 113 w 427"/>
                    <a:gd name="T115" fmla="*/ 49 h 219"/>
                    <a:gd name="T116" fmla="*/ 142 w 427"/>
                    <a:gd name="T117" fmla="*/ 85 h 219"/>
                    <a:gd name="T118" fmla="*/ 131 w 427"/>
                    <a:gd name="T119" fmla="*/ 85 h 219"/>
                    <a:gd name="T120" fmla="*/ 160 w 427"/>
                    <a:gd name="T121" fmla="*/ 78 h 219"/>
                    <a:gd name="T122" fmla="*/ 210 w 427"/>
                    <a:gd name="T123" fmla="*/ 150 h 219"/>
                    <a:gd name="T124" fmla="*/ 222 w 427"/>
                    <a:gd name="T125" fmla="*/ 16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7" h="219">
                      <a:moveTo>
                        <a:pt x="229" y="174"/>
                      </a:moveTo>
                      <a:cubicBezTo>
                        <a:pt x="229" y="174"/>
                        <a:pt x="229" y="173"/>
                        <a:pt x="229" y="173"/>
                      </a:cubicBezTo>
                      <a:cubicBezTo>
                        <a:pt x="229" y="173"/>
                        <a:pt x="232" y="177"/>
                        <a:pt x="232" y="177"/>
                      </a:cubicBezTo>
                      <a:cubicBezTo>
                        <a:pt x="234" y="177"/>
                        <a:pt x="235" y="178"/>
                        <a:pt x="236" y="178"/>
                      </a:cubicBezTo>
                      <a:cubicBezTo>
                        <a:pt x="238" y="178"/>
                        <a:pt x="238" y="177"/>
                        <a:pt x="239" y="178"/>
                      </a:cubicBezTo>
                      <a:cubicBezTo>
                        <a:pt x="242" y="179"/>
                        <a:pt x="244" y="180"/>
                        <a:pt x="246" y="181"/>
                      </a:cubicBezTo>
                      <a:cubicBezTo>
                        <a:pt x="247" y="182"/>
                        <a:pt x="248" y="181"/>
                        <a:pt x="249" y="181"/>
                      </a:cubicBezTo>
                      <a:cubicBezTo>
                        <a:pt x="250" y="180"/>
                        <a:pt x="251" y="180"/>
                        <a:pt x="252" y="180"/>
                      </a:cubicBezTo>
                      <a:cubicBezTo>
                        <a:pt x="253" y="180"/>
                        <a:pt x="254" y="181"/>
                        <a:pt x="255" y="181"/>
                      </a:cubicBezTo>
                      <a:cubicBezTo>
                        <a:pt x="257" y="181"/>
                        <a:pt x="258" y="180"/>
                        <a:pt x="259" y="179"/>
                      </a:cubicBezTo>
                      <a:cubicBezTo>
                        <a:pt x="260" y="178"/>
                        <a:pt x="263" y="175"/>
                        <a:pt x="264" y="175"/>
                      </a:cubicBezTo>
                      <a:cubicBezTo>
                        <a:pt x="264" y="175"/>
                        <a:pt x="265" y="176"/>
                        <a:pt x="265" y="176"/>
                      </a:cubicBezTo>
                      <a:cubicBezTo>
                        <a:pt x="267" y="176"/>
                        <a:pt x="268" y="176"/>
                        <a:pt x="269" y="176"/>
                      </a:cubicBezTo>
                      <a:cubicBezTo>
                        <a:pt x="273" y="176"/>
                        <a:pt x="272" y="179"/>
                        <a:pt x="274" y="181"/>
                      </a:cubicBezTo>
                      <a:cubicBezTo>
                        <a:pt x="275" y="182"/>
                        <a:pt x="279" y="181"/>
                        <a:pt x="279" y="183"/>
                      </a:cubicBezTo>
                      <a:cubicBezTo>
                        <a:pt x="279" y="185"/>
                        <a:pt x="280" y="187"/>
                        <a:pt x="281" y="189"/>
                      </a:cubicBezTo>
                      <a:cubicBezTo>
                        <a:pt x="281" y="194"/>
                        <a:pt x="290" y="193"/>
                        <a:pt x="293" y="194"/>
                      </a:cubicBezTo>
                      <a:cubicBezTo>
                        <a:pt x="295" y="194"/>
                        <a:pt x="298" y="194"/>
                        <a:pt x="299" y="195"/>
                      </a:cubicBezTo>
                      <a:cubicBezTo>
                        <a:pt x="300" y="196"/>
                        <a:pt x="305" y="201"/>
                        <a:pt x="304" y="201"/>
                      </a:cubicBezTo>
                      <a:cubicBezTo>
                        <a:pt x="302" y="203"/>
                        <a:pt x="302" y="203"/>
                        <a:pt x="300" y="202"/>
                      </a:cubicBezTo>
                      <a:cubicBezTo>
                        <a:pt x="299" y="201"/>
                        <a:pt x="295" y="199"/>
                        <a:pt x="295" y="199"/>
                      </a:cubicBezTo>
                      <a:cubicBezTo>
                        <a:pt x="295" y="200"/>
                        <a:pt x="298" y="201"/>
                        <a:pt x="297" y="203"/>
                      </a:cubicBezTo>
                      <a:cubicBezTo>
                        <a:pt x="296" y="204"/>
                        <a:pt x="295" y="206"/>
                        <a:pt x="295" y="207"/>
                      </a:cubicBezTo>
                      <a:cubicBezTo>
                        <a:pt x="295" y="209"/>
                        <a:pt x="295" y="210"/>
                        <a:pt x="294" y="211"/>
                      </a:cubicBezTo>
                      <a:cubicBezTo>
                        <a:pt x="294" y="212"/>
                        <a:pt x="291" y="213"/>
                        <a:pt x="291" y="213"/>
                      </a:cubicBezTo>
                      <a:cubicBezTo>
                        <a:pt x="290" y="214"/>
                        <a:pt x="287" y="219"/>
                        <a:pt x="291" y="219"/>
                      </a:cubicBezTo>
                      <a:cubicBezTo>
                        <a:pt x="292" y="219"/>
                        <a:pt x="294" y="217"/>
                        <a:pt x="296" y="215"/>
                      </a:cubicBezTo>
                      <a:cubicBezTo>
                        <a:pt x="298" y="214"/>
                        <a:pt x="299" y="216"/>
                        <a:pt x="301" y="215"/>
                      </a:cubicBezTo>
                      <a:cubicBezTo>
                        <a:pt x="304" y="215"/>
                        <a:pt x="305" y="213"/>
                        <a:pt x="308" y="213"/>
                      </a:cubicBezTo>
                      <a:cubicBezTo>
                        <a:pt x="308" y="211"/>
                        <a:pt x="308" y="212"/>
                        <a:pt x="306" y="211"/>
                      </a:cubicBezTo>
                      <a:cubicBezTo>
                        <a:pt x="305" y="211"/>
                        <a:pt x="305" y="210"/>
                        <a:pt x="306" y="210"/>
                      </a:cubicBezTo>
                      <a:cubicBezTo>
                        <a:pt x="307" y="208"/>
                        <a:pt x="308" y="207"/>
                        <a:pt x="311" y="207"/>
                      </a:cubicBezTo>
                      <a:cubicBezTo>
                        <a:pt x="312" y="207"/>
                        <a:pt x="315" y="205"/>
                        <a:pt x="317" y="206"/>
                      </a:cubicBezTo>
                      <a:cubicBezTo>
                        <a:pt x="319" y="207"/>
                        <a:pt x="320" y="203"/>
                        <a:pt x="322" y="206"/>
                      </a:cubicBezTo>
                      <a:cubicBezTo>
                        <a:pt x="324" y="204"/>
                        <a:pt x="325" y="203"/>
                        <a:pt x="327" y="201"/>
                      </a:cubicBezTo>
                      <a:cubicBezTo>
                        <a:pt x="329" y="200"/>
                        <a:pt x="330" y="200"/>
                        <a:pt x="332" y="200"/>
                      </a:cubicBezTo>
                      <a:cubicBezTo>
                        <a:pt x="335" y="200"/>
                        <a:pt x="339" y="200"/>
                        <a:pt x="342" y="200"/>
                      </a:cubicBezTo>
                      <a:cubicBezTo>
                        <a:pt x="345" y="200"/>
                        <a:pt x="346" y="201"/>
                        <a:pt x="347" y="199"/>
                      </a:cubicBezTo>
                      <a:cubicBezTo>
                        <a:pt x="348" y="198"/>
                        <a:pt x="349" y="199"/>
                        <a:pt x="350" y="198"/>
                      </a:cubicBezTo>
                      <a:cubicBezTo>
                        <a:pt x="351" y="196"/>
                        <a:pt x="352" y="195"/>
                        <a:pt x="352" y="193"/>
                      </a:cubicBezTo>
                      <a:cubicBezTo>
                        <a:pt x="353" y="191"/>
                        <a:pt x="353" y="190"/>
                        <a:pt x="354" y="188"/>
                      </a:cubicBezTo>
                      <a:cubicBezTo>
                        <a:pt x="355" y="187"/>
                        <a:pt x="356" y="186"/>
                        <a:pt x="357" y="185"/>
                      </a:cubicBezTo>
                      <a:cubicBezTo>
                        <a:pt x="358" y="184"/>
                        <a:pt x="359" y="187"/>
                        <a:pt x="361" y="186"/>
                      </a:cubicBezTo>
                      <a:cubicBezTo>
                        <a:pt x="363" y="184"/>
                        <a:pt x="365" y="187"/>
                        <a:pt x="365" y="189"/>
                      </a:cubicBezTo>
                      <a:cubicBezTo>
                        <a:pt x="365" y="190"/>
                        <a:pt x="364" y="196"/>
                        <a:pt x="366" y="196"/>
                      </a:cubicBezTo>
                      <a:cubicBezTo>
                        <a:pt x="367" y="197"/>
                        <a:pt x="368" y="199"/>
                        <a:pt x="369" y="201"/>
                      </a:cubicBezTo>
                      <a:cubicBezTo>
                        <a:pt x="370" y="199"/>
                        <a:pt x="381" y="196"/>
                        <a:pt x="381" y="196"/>
                      </a:cubicBezTo>
                      <a:cubicBezTo>
                        <a:pt x="381" y="195"/>
                        <a:pt x="380" y="195"/>
                        <a:pt x="380" y="194"/>
                      </a:cubicBezTo>
                      <a:cubicBezTo>
                        <a:pt x="380" y="194"/>
                        <a:pt x="382" y="196"/>
                        <a:pt x="382" y="196"/>
                      </a:cubicBezTo>
                      <a:cubicBezTo>
                        <a:pt x="382" y="197"/>
                        <a:pt x="380" y="197"/>
                        <a:pt x="380" y="197"/>
                      </a:cubicBezTo>
                      <a:cubicBezTo>
                        <a:pt x="380" y="197"/>
                        <a:pt x="386" y="198"/>
                        <a:pt x="386" y="198"/>
                      </a:cubicBezTo>
                      <a:cubicBezTo>
                        <a:pt x="386" y="198"/>
                        <a:pt x="386" y="198"/>
                        <a:pt x="386" y="198"/>
                      </a:cubicBezTo>
                      <a:cubicBezTo>
                        <a:pt x="386" y="198"/>
                        <a:pt x="386" y="199"/>
                        <a:pt x="386" y="199"/>
                      </a:cubicBezTo>
                      <a:cubicBezTo>
                        <a:pt x="385" y="199"/>
                        <a:pt x="384" y="199"/>
                        <a:pt x="383" y="200"/>
                      </a:cubicBezTo>
                      <a:cubicBezTo>
                        <a:pt x="383" y="201"/>
                        <a:pt x="382" y="198"/>
                        <a:pt x="382" y="198"/>
                      </a:cubicBezTo>
                      <a:cubicBezTo>
                        <a:pt x="381" y="198"/>
                        <a:pt x="381" y="199"/>
                        <a:pt x="381" y="199"/>
                      </a:cubicBezTo>
                      <a:cubicBezTo>
                        <a:pt x="381" y="199"/>
                        <a:pt x="381" y="198"/>
                        <a:pt x="380" y="199"/>
                      </a:cubicBezTo>
                      <a:cubicBezTo>
                        <a:pt x="379" y="200"/>
                        <a:pt x="378" y="200"/>
                        <a:pt x="377" y="201"/>
                      </a:cubicBezTo>
                      <a:cubicBezTo>
                        <a:pt x="375" y="202"/>
                        <a:pt x="371" y="205"/>
                        <a:pt x="373" y="208"/>
                      </a:cubicBezTo>
                      <a:cubicBezTo>
                        <a:pt x="376" y="210"/>
                        <a:pt x="378" y="208"/>
                        <a:pt x="379" y="207"/>
                      </a:cubicBezTo>
                      <a:cubicBezTo>
                        <a:pt x="380" y="206"/>
                        <a:pt x="384" y="203"/>
                        <a:pt x="384" y="202"/>
                      </a:cubicBezTo>
                      <a:cubicBezTo>
                        <a:pt x="384" y="203"/>
                        <a:pt x="386" y="204"/>
                        <a:pt x="387" y="203"/>
                      </a:cubicBezTo>
                      <a:cubicBezTo>
                        <a:pt x="387" y="202"/>
                        <a:pt x="390" y="201"/>
                        <a:pt x="391" y="201"/>
                      </a:cubicBezTo>
                      <a:cubicBezTo>
                        <a:pt x="393" y="200"/>
                        <a:pt x="395" y="199"/>
                        <a:pt x="397" y="199"/>
                      </a:cubicBezTo>
                      <a:cubicBezTo>
                        <a:pt x="398" y="199"/>
                        <a:pt x="398" y="199"/>
                        <a:pt x="398" y="198"/>
                      </a:cubicBezTo>
                      <a:cubicBezTo>
                        <a:pt x="397" y="197"/>
                        <a:pt x="398" y="197"/>
                        <a:pt x="398" y="197"/>
                      </a:cubicBezTo>
                      <a:cubicBezTo>
                        <a:pt x="398" y="196"/>
                        <a:pt x="396" y="197"/>
                        <a:pt x="395" y="196"/>
                      </a:cubicBezTo>
                      <a:cubicBezTo>
                        <a:pt x="394" y="196"/>
                        <a:pt x="395" y="194"/>
                        <a:pt x="393" y="196"/>
                      </a:cubicBezTo>
                      <a:cubicBezTo>
                        <a:pt x="391" y="197"/>
                        <a:pt x="387" y="196"/>
                        <a:pt x="385" y="195"/>
                      </a:cubicBezTo>
                      <a:cubicBezTo>
                        <a:pt x="384" y="195"/>
                        <a:pt x="385" y="193"/>
                        <a:pt x="384" y="193"/>
                      </a:cubicBezTo>
                      <a:cubicBezTo>
                        <a:pt x="384" y="193"/>
                        <a:pt x="382" y="193"/>
                        <a:pt x="381" y="192"/>
                      </a:cubicBezTo>
                      <a:cubicBezTo>
                        <a:pt x="380" y="192"/>
                        <a:pt x="380" y="189"/>
                        <a:pt x="380" y="188"/>
                      </a:cubicBezTo>
                      <a:cubicBezTo>
                        <a:pt x="380" y="187"/>
                        <a:pt x="378" y="188"/>
                        <a:pt x="377" y="187"/>
                      </a:cubicBezTo>
                      <a:cubicBezTo>
                        <a:pt x="377" y="187"/>
                        <a:pt x="379" y="185"/>
                        <a:pt x="379" y="185"/>
                      </a:cubicBezTo>
                      <a:cubicBezTo>
                        <a:pt x="380" y="184"/>
                        <a:pt x="380" y="181"/>
                        <a:pt x="378" y="181"/>
                      </a:cubicBezTo>
                      <a:cubicBezTo>
                        <a:pt x="378" y="181"/>
                        <a:pt x="376" y="185"/>
                        <a:pt x="375" y="183"/>
                      </a:cubicBezTo>
                      <a:cubicBezTo>
                        <a:pt x="375" y="181"/>
                        <a:pt x="374" y="182"/>
                        <a:pt x="373" y="181"/>
                      </a:cubicBezTo>
                      <a:cubicBezTo>
                        <a:pt x="373" y="180"/>
                        <a:pt x="376" y="181"/>
                        <a:pt x="376" y="181"/>
                      </a:cubicBezTo>
                      <a:cubicBezTo>
                        <a:pt x="378" y="181"/>
                        <a:pt x="379" y="180"/>
                        <a:pt x="380" y="180"/>
                      </a:cubicBezTo>
                      <a:cubicBezTo>
                        <a:pt x="381" y="179"/>
                        <a:pt x="382" y="179"/>
                        <a:pt x="383" y="179"/>
                      </a:cubicBezTo>
                      <a:cubicBezTo>
                        <a:pt x="384" y="178"/>
                        <a:pt x="382" y="176"/>
                        <a:pt x="382" y="176"/>
                      </a:cubicBezTo>
                      <a:cubicBezTo>
                        <a:pt x="382" y="176"/>
                        <a:pt x="383" y="176"/>
                        <a:pt x="383" y="176"/>
                      </a:cubicBezTo>
                      <a:cubicBezTo>
                        <a:pt x="383" y="176"/>
                        <a:pt x="379" y="174"/>
                        <a:pt x="379" y="174"/>
                      </a:cubicBezTo>
                      <a:cubicBezTo>
                        <a:pt x="377" y="173"/>
                        <a:pt x="375" y="173"/>
                        <a:pt x="373" y="174"/>
                      </a:cubicBezTo>
                      <a:cubicBezTo>
                        <a:pt x="369" y="175"/>
                        <a:pt x="366" y="176"/>
                        <a:pt x="363" y="178"/>
                      </a:cubicBezTo>
                      <a:cubicBezTo>
                        <a:pt x="360" y="179"/>
                        <a:pt x="358" y="181"/>
                        <a:pt x="355" y="183"/>
                      </a:cubicBezTo>
                      <a:cubicBezTo>
                        <a:pt x="354" y="184"/>
                        <a:pt x="353" y="185"/>
                        <a:pt x="352" y="187"/>
                      </a:cubicBezTo>
                      <a:cubicBezTo>
                        <a:pt x="352" y="187"/>
                        <a:pt x="348" y="189"/>
                        <a:pt x="348" y="189"/>
                      </a:cubicBezTo>
                      <a:cubicBezTo>
                        <a:pt x="348" y="188"/>
                        <a:pt x="353" y="184"/>
                        <a:pt x="354" y="183"/>
                      </a:cubicBezTo>
                      <a:cubicBezTo>
                        <a:pt x="354" y="182"/>
                        <a:pt x="355" y="181"/>
                        <a:pt x="354" y="180"/>
                      </a:cubicBezTo>
                      <a:cubicBezTo>
                        <a:pt x="353" y="180"/>
                        <a:pt x="351" y="179"/>
                        <a:pt x="350" y="179"/>
                      </a:cubicBezTo>
                      <a:cubicBezTo>
                        <a:pt x="351" y="179"/>
                        <a:pt x="353" y="180"/>
                        <a:pt x="354" y="180"/>
                      </a:cubicBezTo>
                      <a:cubicBezTo>
                        <a:pt x="356" y="181"/>
                        <a:pt x="358" y="178"/>
                        <a:pt x="359" y="177"/>
                      </a:cubicBezTo>
                      <a:cubicBezTo>
                        <a:pt x="360" y="176"/>
                        <a:pt x="361" y="174"/>
                        <a:pt x="363" y="173"/>
                      </a:cubicBezTo>
                      <a:cubicBezTo>
                        <a:pt x="365" y="173"/>
                        <a:pt x="367" y="174"/>
                        <a:pt x="368" y="172"/>
                      </a:cubicBezTo>
                      <a:cubicBezTo>
                        <a:pt x="369" y="168"/>
                        <a:pt x="371" y="167"/>
                        <a:pt x="375" y="167"/>
                      </a:cubicBezTo>
                      <a:cubicBezTo>
                        <a:pt x="379" y="167"/>
                        <a:pt x="383" y="167"/>
                        <a:pt x="387" y="167"/>
                      </a:cubicBezTo>
                      <a:cubicBezTo>
                        <a:pt x="394" y="167"/>
                        <a:pt x="404" y="169"/>
                        <a:pt x="409" y="163"/>
                      </a:cubicBezTo>
                      <a:cubicBezTo>
                        <a:pt x="411" y="161"/>
                        <a:pt x="412" y="160"/>
                        <a:pt x="414" y="160"/>
                      </a:cubicBezTo>
                      <a:cubicBezTo>
                        <a:pt x="416" y="160"/>
                        <a:pt x="418" y="160"/>
                        <a:pt x="421" y="158"/>
                      </a:cubicBezTo>
                      <a:cubicBezTo>
                        <a:pt x="422" y="158"/>
                        <a:pt x="425" y="156"/>
                        <a:pt x="425" y="155"/>
                      </a:cubicBezTo>
                      <a:cubicBezTo>
                        <a:pt x="427" y="152"/>
                        <a:pt x="422" y="153"/>
                        <a:pt x="422" y="152"/>
                      </a:cubicBezTo>
                      <a:cubicBezTo>
                        <a:pt x="422" y="151"/>
                        <a:pt x="424" y="151"/>
                        <a:pt x="424" y="151"/>
                      </a:cubicBezTo>
                      <a:cubicBezTo>
                        <a:pt x="425" y="150"/>
                        <a:pt x="424" y="149"/>
                        <a:pt x="424" y="148"/>
                      </a:cubicBezTo>
                      <a:cubicBezTo>
                        <a:pt x="424" y="148"/>
                        <a:pt x="425" y="147"/>
                        <a:pt x="425" y="147"/>
                      </a:cubicBezTo>
                      <a:cubicBezTo>
                        <a:pt x="425" y="146"/>
                        <a:pt x="423" y="145"/>
                        <a:pt x="423" y="145"/>
                      </a:cubicBezTo>
                      <a:cubicBezTo>
                        <a:pt x="422" y="144"/>
                        <a:pt x="421" y="144"/>
                        <a:pt x="421" y="143"/>
                      </a:cubicBezTo>
                      <a:cubicBezTo>
                        <a:pt x="420" y="143"/>
                        <a:pt x="418" y="146"/>
                        <a:pt x="417" y="144"/>
                      </a:cubicBezTo>
                      <a:cubicBezTo>
                        <a:pt x="417" y="144"/>
                        <a:pt x="419" y="143"/>
                        <a:pt x="418" y="143"/>
                      </a:cubicBezTo>
                      <a:cubicBezTo>
                        <a:pt x="418" y="142"/>
                        <a:pt x="417" y="141"/>
                        <a:pt x="416" y="141"/>
                      </a:cubicBezTo>
                      <a:cubicBezTo>
                        <a:pt x="415" y="140"/>
                        <a:pt x="411" y="141"/>
                        <a:pt x="410" y="142"/>
                      </a:cubicBezTo>
                      <a:cubicBezTo>
                        <a:pt x="409" y="144"/>
                        <a:pt x="406" y="145"/>
                        <a:pt x="404" y="146"/>
                      </a:cubicBezTo>
                      <a:cubicBezTo>
                        <a:pt x="403" y="146"/>
                        <a:pt x="400" y="144"/>
                        <a:pt x="400" y="143"/>
                      </a:cubicBezTo>
                      <a:cubicBezTo>
                        <a:pt x="400" y="142"/>
                        <a:pt x="403" y="145"/>
                        <a:pt x="403" y="145"/>
                      </a:cubicBezTo>
                      <a:cubicBezTo>
                        <a:pt x="404" y="145"/>
                        <a:pt x="408" y="142"/>
                        <a:pt x="408" y="142"/>
                      </a:cubicBezTo>
                      <a:cubicBezTo>
                        <a:pt x="408" y="142"/>
                        <a:pt x="406" y="141"/>
                        <a:pt x="406" y="141"/>
                      </a:cubicBezTo>
                      <a:cubicBezTo>
                        <a:pt x="409" y="140"/>
                        <a:pt x="412" y="140"/>
                        <a:pt x="415" y="139"/>
                      </a:cubicBezTo>
                      <a:cubicBezTo>
                        <a:pt x="415" y="139"/>
                        <a:pt x="417" y="138"/>
                        <a:pt x="416" y="137"/>
                      </a:cubicBezTo>
                      <a:cubicBezTo>
                        <a:pt x="416" y="137"/>
                        <a:pt x="414" y="135"/>
                        <a:pt x="414" y="135"/>
                      </a:cubicBezTo>
                      <a:cubicBezTo>
                        <a:pt x="412" y="136"/>
                        <a:pt x="410" y="136"/>
                        <a:pt x="409" y="134"/>
                      </a:cubicBezTo>
                      <a:cubicBezTo>
                        <a:pt x="408" y="134"/>
                        <a:pt x="404" y="137"/>
                        <a:pt x="404" y="136"/>
                      </a:cubicBezTo>
                      <a:cubicBezTo>
                        <a:pt x="404" y="136"/>
                        <a:pt x="407" y="133"/>
                        <a:pt x="404" y="134"/>
                      </a:cubicBezTo>
                      <a:cubicBezTo>
                        <a:pt x="404" y="134"/>
                        <a:pt x="400" y="135"/>
                        <a:pt x="400" y="135"/>
                      </a:cubicBezTo>
                      <a:cubicBezTo>
                        <a:pt x="401" y="133"/>
                        <a:pt x="404" y="133"/>
                        <a:pt x="402" y="130"/>
                      </a:cubicBezTo>
                      <a:cubicBezTo>
                        <a:pt x="402" y="130"/>
                        <a:pt x="398" y="128"/>
                        <a:pt x="398" y="128"/>
                      </a:cubicBezTo>
                      <a:cubicBezTo>
                        <a:pt x="396" y="128"/>
                        <a:pt x="396" y="126"/>
                        <a:pt x="394" y="126"/>
                      </a:cubicBezTo>
                      <a:cubicBezTo>
                        <a:pt x="395" y="126"/>
                        <a:pt x="392" y="122"/>
                        <a:pt x="392" y="122"/>
                      </a:cubicBezTo>
                      <a:cubicBezTo>
                        <a:pt x="392" y="122"/>
                        <a:pt x="393" y="123"/>
                        <a:pt x="394" y="123"/>
                      </a:cubicBezTo>
                      <a:cubicBezTo>
                        <a:pt x="395" y="124"/>
                        <a:pt x="395" y="122"/>
                        <a:pt x="396" y="122"/>
                      </a:cubicBezTo>
                      <a:cubicBezTo>
                        <a:pt x="400" y="121"/>
                        <a:pt x="393" y="118"/>
                        <a:pt x="392" y="117"/>
                      </a:cubicBezTo>
                      <a:cubicBezTo>
                        <a:pt x="392" y="118"/>
                        <a:pt x="394" y="116"/>
                        <a:pt x="394" y="116"/>
                      </a:cubicBezTo>
                      <a:cubicBezTo>
                        <a:pt x="395" y="115"/>
                        <a:pt x="393" y="115"/>
                        <a:pt x="392" y="114"/>
                      </a:cubicBezTo>
                      <a:cubicBezTo>
                        <a:pt x="392" y="114"/>
                        <a:pt x="391" y="113"/>
                        <a:pt x="390" y="113"/>
                      </a:cubicBezTo>
                      <a:cubicBezTo>
                        <a:pt x="390" y="113"/>
                        <a:pt x="388" y="113"/>
                        <a:pt x="388" y="113"/>
                      </a:cubicBezTo>
                      <a:cubicBezTo>
                        <a:pt x="389" y="112"/>
                        <a:pt x="391" y="113"/>
                        <a:pt x="390" y="110"/>
                      </a:cubicBezTo>
                      <a:cubicBezTo>
                        <a:pt x="389" y="110"/>
                        <a:pt x="386" y="111"/>
                        <a:pt x="386" y="111"/>
                      </a:cubicBezTo>
                      <a:cubicBezTo>
                        <a:pt x="386" y="110"/>
                        <a:pt x="389" y="110"/>
                        <a:pt x="388" y="108"/>
                      </a:cubicBezTo>
                      <a:cubicBezTo>
                        <a:pt x="388" y="107"/>
                        <a:pt x="388" y="106"/>
                        <a:pt x="387" y="105"/>
                      </a:cubicBezTo>
                      <a:cubicBezTo>
                        <a:pt x="387" y="105"/>
                        <a:pt x="386" y="106"/>
                        <a:pt x="386" y="105"/>
                      </a:cubicBezTo>
                      <a:cubicBezTo>
                        <a:pt x="386" y="106"/>
                        <a:pt x="384" y="102"/>
                        <a:pt x="384" y="102"/>
                      </a:cubicBezTo>
                      <a:cubicBezTo>
                        <a:pt x="383" y="100"/>
                        <a:pt x="382" y="99"/>
                        <a:pt x="382" y="98"/>
                      </a:cubicBezTo>
                      <a:cubicBezTo>
                        <a:pt x="381" y="96"/>
                        <a:pt x="381" y="94"/>
                        <a:pt x="379" y="97"/>
                      </a:cubicBezTo>
                      <a:cubicBezTo>
                        <a:pt x="379" y="97"/>
                        <a:pt x="378" y="101"/>
                        <a:pt x="379" y="100"/>
                      </a:cubicBezTo>
                      <a:cubicBezTo>
                        <a:pt x="375" y="101"/>
                        <a:pt x="377" y="101"/>
                        <a:pt x="378" y="104"/>
                      </a:cubicBezTo>
                      <a:cubicBezTo>
                        <a:pt x="378" y="103"/>
                        <a:pt x="377" y="103"/>
                        <a:pt x="377" y="104"/>
                      </a:cubicBezTo>
                      <a:cubicBezTo>
                        <a:pt x="376" y="104"/>
                        <a:pt x="376" y="104"/>
                        <a:pt x="375" y="105"/>
                      </a:cubicBezTo>
                      <a:cubicBezTo>
                        <a:pt x="375" y="105"/>
                        <a:pt x="377" y="106"/>
                        <a:pt x="377" y="106"/>
                      </a:cubicBezTo>
                      <a:cubicBezTo>
                        <a:pt x="376" y="107"/>
                        <a:pt x="374" y="106"/>
                        <a:pt x="374" y="107"/>
                      </a:cubicBezTo>
                      <a:cubicBezTo>
                        <a:pt x="373" y="108"/>
                        <a:pt x="375" y="110"/>
                        <a:pt x="373" y="111"/>
                      </a:cubicBezTo>
                      <a:cubicBezTo>
                        <a:pt x="374" y="111"/>
                        <a:pt x="372" y="107"/>
                        <a:pt x="370" y="109"/>
                      </a:cubicBezTo>
                      <a:cubicBezTo>
                        <a:pt x="370" y="110"/>
                        <a:pt x="366" y="113"/>
                        <a:pt x="366" y="113"/>
                      </a:cubicBezTo>
                      <a:cubicBezTo>
                        <a:pt x="365" y="113"/>
                        <a:pt x="365" y="112"/>
                        <a:pt x="365" y="111"/>
                      </a:cubicBezTo>
                      <a:cubicBezTo>
                        <a:pt x="364" y="111"/>
                        <a:pt x="364" y="112"/>
                        <a:pt x="364" y="112"/>
                      </a:cubicBezTo>
                      <a:cubicBezTo>
                        <a:pt x="363" y="111"/>
                        <a:pt x="364" y="111"/>
                        <a:pt x="364" y="110"/>
                      </a:cubicBezTo>
                      <a:cubicBezTo>
                        <a:pt x="364" y="111"/>
                        <a:pt x="357" y="116"/>
                        <a:pt x="357" y="115"/>
                      </a:cubicBezTo>
                      <a:cubicBezTo>
                        <a:pt x="356" y="114"/>
                        <a:pt x="360" y="113"/>
                        <a:pt x="361" y="113"/>
                      </a:cubicBezTo>
                      <a:cubicBezTo>
                        <a:pt x="363" y="111"/>
                        <a:pt x="363" y="110"/>
                        <a:pt x="362" y="108"/>
                      </a:cubicBezTo>
                      <a:cubicBezTo>
                        <a:pt x="361" y="107"/>
                        <a:pt x="358" y="107"/>
                        <a:pt x="357" y="107"/>
                      </a:cubicBezTo>
                      <a:cubicBezTo>
                        <a:pt x="356" y="107"/>
                        <a:pt x="356" y="108"/>
                        <a:pt x="356" y="108"/>
                      </a:cubicBezTo>
                      <a:cubicBezTo>
                        <a:pt x="355" y="110"/>
                        <a:pt x="353" y="108"/>
                        <a:pt x="352" y="108"/>
                      </a:cubicBezTo>
                      <a:cubicBezTo>
                        <a:pt x="353" y="108"/>
                        <a:pt x="355" y="106"/>
                        <a:pt x="355" y="106"/>
                      </a:cubicBezTo>
                      <a:cubicBezTo>
                        <a:pt x="355" y="106"/>
                        <a:pt x="356" y="107"/>
                        <a:pt x="356" y="107"/>
                      </a:cubicBezTo>
                      <a:cubicBezTo>
                        <a:pt x="355" y="107"/>
                        <a:pt x="357" y="105"/>
                        <a:pt x="357" y="105"/>
                      </a:cubicBezTo>
                      <a:cubicBezTo>
                        <a:pt x="358" y="103"/>
                        <a:pt x="356" y="104"/>
                        <a:pt x="355" y="103"/>
                      </a:cubicBezTo>
                      <a:cubicBezTo>
                        <a:pt x="355" y="103"/>
                        <a:pt x="356" y="98"/>
                        <a:pt x="354" y="99"/>
                      </a:cubicBezTo>
                      <a:cubicBezTo>
                        <a:pt x="355" y="98"/>
                        <a:pt x="356" y="98"/>
                        <a:pt x="355" y="96"/>
                      </a:cubicBezTo>
                      <a:cubicBezTo>
                        <a:pt x="353" y="95"/>
                        <a:pt x="357" y="94"/>
                        <a:pt x="356" y="92"/>
                      </a:cubicBezTo>
                      <a:cubicBezTo>
                        <a:pt x="356" y="91"/>
                        <a:pt x="354" y="93"/>
                        <a:pt x="353" y="92"/>
                      </a:cubicBezTo>
                      <a:cubicBezTo>
                        <a:pt x="352" y="91"/>
                        <a:pt x="350" y="91"/>
                        <a:pt x="349" y="91"/>
                      </a:cubicBezTo>
                      <a:cubicBezTo>
                        <a:pt x="347" y="90"/>
                        <a:pt x="346" y="90"/>
                        <a:pt x="345" y="88"/>
                      </a:cubicBezTo>
                      <a:cubicBezTo>
                        <a:pt x="345" y="86"/>
                        <a:pt x="342" y="87"/>
                        <a:pt x="342" y="85"/>
                      </a:cubicBezTo>
                      <a:cubicBezTo>
                        <a:pt x="342" y="84"/>
                        <a:pt x="340" y="85"/>
                        <a:pt x="340" y="85"/>
                      </a:cubicBezTo>
                      <a:cubicBezTo>
                        <a:pt x="341" y="83"/>
                        <a:pt x="339" y="83"/>
                        <a:pt x="338" y="82"/>
                      </a:cubicBezTo>
                      <a:cubicBezTo>
                        <a:pt x="336" y="81"/>
                        <a:pt x="336" y="80"/>
                        <a:pt x="334" y="81"/>
                      </a:cubicBezTo>
                      <a:cubicBezTo>
                        <a:pt x="332" y="82"/>
                        <a:pt x="331" y="83"/>
                        <a:pt x="329" y="82"/>
                      </a:cubicBezTo>
                      <a:cubicBezTo>
                        <a:pt x="327" y="81"/>
                        <a:pt x="326" y="83"/>
                        <a:pt x="324" y="82"/>
                      </a:cubicBezTo>
                      <a:cubicBezTo>
                        <a:pt x="322" y="80"/>
                        <a:pt x="320" y="80"/>
                        <a:pt x="318" y="80"/>
                      </a:cubicBezTo>
                      <a:cubicBezTo>
                        <a:pt x="316" y="80"/>
                        <a:pt x="314" y="80"/>
                        <a:pt x="313" y="82"/>
                      </a:cubicBezTo>
                      <a:cubicBezTo>
                        <a:pt x="312" y="84"/>
                        <a:pt x="315" y="85"/>
                        <a:pt x="315" y="86"/>
                      </a:cubicBezTo>
                      <a:cubicBezTo>
                        <a:pt x="316" y="87"/>
                        <a:pt x="315" y="90"/>
                        <a:pt x="314" y="91"/>
                      </a:cubicBezTo>
                      <a:cubicBezTo>
                        <a:pt x="314" y="92"/>
                        <a:pt x="314" y="91"/>
                        <a:pt x="313" y="92"/>
                      </a:cubicBezTo>
                      <a:cubicBezTo>
                        <a:pt x="313" y="92"/>
                        <a:pt x="315" y="94"/>
                        <a:pt x="315" y="94"/>
                      </a:cubicBezTo>
                      <a:cubicBezTo>
                        <a:pt x="315" y="96"/>
                        <a:pt x="316" y="98"/>
                        <a:pt x="316" y="99"/>
                      </a:cubicBezTo>
                      <a:cubicBezTo>
                        <a:pt x="316" y="100"/>
                        <a:pt x="316" y="100"/>
                        <a:pt x="316" y="101"/>
                      </a:cubicBezTo>
                      <a:cubicBezTo>
                        <a:pt x="316" y="102"/>
                        <a:pt x="315" y="101"/>
                        <a:pt x="315" y="101"/>
                      </a:cubicBezTo>
                      <a:cubicBezTo>
                        <a:pt x="314" y="102"/>
                        <a:pt x="314" y="104"/>
                        <a:pt x="314" y="104"/>
                      </a:cubicBezTo>
                      <a:cubicBezTo>
                        <a:pt x="313" y="105"/>
                        <a:pt x="312" y="106"/>
                        <a:pt x="312" y="107"/>
                      </a:cubicBezTo>
                      <a:cubicBezTo>
                        <a:pt x="311" y="109"/>
                        <a:pt x="311" y="109"/>
                        <a:pt x="312" y="110"/>
                      </a:cubicBezTo>
                      <a:cubicBezTo>
                        <a:pt x="315" y="112"/>
                        <a:pt x="318" y="114"/>
                        <a:pt x="320" y="116"/>
                      </a:cubicBezTo>
                      <a:cubicBezTo>
                        <a:pt x="321" y="119"/>
                        <a:pt x="322" y="124"/>
                        <a:pt x="321" y="127"/>
                      </a:cubicBezTo>
                      <a:cubicBezTo>
                        <a:pt x="319" y="131"/>
                        <a:pt x="313" y="133"/>
                        <a:pt x="310" y="135"/>
                      </a:cubicBezTo>
                      <a:cubicBezTo>
                        <a:pt x="309" y="136"/>
                        <a:pt x="308" y="136"/>
                        <a:pt x="307" y="137"/>
                      </a:cubicBezTo>
                      <a:cubicBezTo>
                        <a:pt x="304" y="138"/>
                        <a:pt x="308" y="141"/>
                        <a:pt x="308" y="143"/>
                      </a:cubicBezTo>
                      <a:cubicBezTo>
                        <a:pt x="308" y="143"/>
                        <a:pt x="309" y="145"/>
                        <a:pt x="309" y="146"/>
                      </a:cubicBezTo>
                      <a:cubicBezTo>
                        <a:pt x="309" y="148"/>
                        <a:pt x="309" y="149"/>
                        <a:pt x="310" y="151"/>
                      </a:cubicBezTo>
                      <a:cubicBezTo>
                        <a:pt x="311" y="153"/>
                        <a:pt x="311" y="154"/>
                        <a:pt x="309" y="156"/>
                      </a:cubicBezTo>
                      <a:cubicBezTo>
                        <a:pt x="309" y="156"/>
                        <a:pt x="310" y="160"/>
                        <a:pt x="309" y="161"/>
                      </a:cubicBezTo>
                      <a:cubicBezTo>
                        <a:pt x="308" y="161"/>
                        <a:pt x="307" y="157"/>
                        <a:pt x="306" y="159"/>
                      </a:cubicBezTo>
                      <a:cubicBezTo>
                        <a:pt x="305" y="161"/>
                        <a:pt x="307" y="164"/>
                        <a:pt x="307" y="164"/>
                      </a:cubicBezTo>
                      <a:cubicBezTo>
                        <a:pt x="307" y="163"/>
                        <a:pt x="301" y="158"/>
                        <a:pt x="298" y="161"/>
                      </a:cubicBezTo>
                      <a:cubicBezTo>
                        <a:pt x="299" y="160"/>
                        <a:pt x="302" y="159"/>
                        <a:pt x="300" y="157"/>
                      </a:cubicBezTo>
                      <a:cubicBezTo>
                        <a:pt x="299" y="156"/>
                        <a:pt x="298" y="155"/>
                        <a:pt x="297" y="155"/>
                      </a:cubicBezTo>
                      <a:cubicBezTo>
                        <a:pt x="297" y="154"/>
                        <a:pt x="295" y="154"/>
                        <a:pt x="294" y="154"/>
                      </a:cubicBezTo>
                      <a:cubicBezTo>
                        <a:pt x="294" y="153"/>
                        <a:pt x="295" y="153"/>
                        <a:pt x="294" y="151"/>
                      </a:cubicBezTo>
                      <a:cubicBezTo>
                        <a:pt x="293" y="150"/>
                        <a:pt x="292" y="148"/>
                        <a:pt x="293" y="146"/>
                      </a:cubicBezTo>
                      <a:cubicBezTo>
                        <a:pt x="294" y="143"/>
                        <a:pt x="291" y="142"/>
                        <a:pt x="291" y="140"/>
                      </a:cubicBezTo>
                      <a:cubicBezTo>
                        <a:pt x="291" y="138"/>
                        <a:pt x="293" y="137"/>
                        <a:pt x="292" y="135"/>
                      </a:cubicBezTo>
                      <a:cubicBezTo>
                        <a:pt x="290" y="133"/>
                        <a:pt x="286" y="133"/>
                        <a:pt x="283" y="133"/>
                      </a:cubicBezTo>
                      <a:cubicBezTo>
                        <a:pt x="282" y="133"/>
                        <a:pt x="281" y="133"/>
                        <a:pt x="279" y="133"/>
                      </a:cubicBezTo>
                      <a:cubicBezTo>
                        <a:pt x="279" y="133"/>
                        <a:pt x="277" y="135"/>
                        <a:pt x="277" y="135"/>
                      </a:cubicBezTo>
                      <a:cubicBezTo>
                        <a:pt x="277" y="134"/>
                        <a:pt x="278" y="134"/>
                        <a:pt x="277" y="133"/>
                      </a:cubicBezTo>
                      <a:cubicBezTo>
                        <a:pt x="277" y="132"/>
                        <a:pt x="276" y="131"/>
                        <a:pt x="275" y="131"/>
                      </a:cubicBezTo>
                      <a:cubicBezTo>
                        <a:pt x="273" y="130"/>
                        <a:pt x="271" y="130"/>
                        <a:pt x="269" y="129"/>
                      </a:cubicBezTo>
                      <a:cubicBezTo>
                        <a:pt x="266" y="128"/>
                        <a:pt x="264" y="125"/>
                        <a:pt x="261" y="123"/>
                      </a:cubicBezTo>
                      <a:cubicBezTo>
                        <a:pt x="259" y="122"/>
                        <a:pt x="257" y="121"/>
                        <a:pt x="256" y="121"/>
                      </a:cubicBezTo>
                      <a:cubicBezTo>
                        <a:pt x="254" y="121"/>
                        <a:pt x="252" y="119"/>
                        <a:pt x="250" y="119"/>
                      </a:cubicBezTo>
                      <a:cubicBezTo>
                        <a:pt x="249" y="119"/>
                        <a:pt x="240" y="121"/>
                        <a:pt x="240" y="121"/>
                      </a:cubicBezTo>
                      <a:cubicBezTo>
                        <a:pt x="240" y="120"/>
                        <a:pt x="241" y="120"/>
                        <a:pt x="242" y="119"/>
                      </a:cubicBezTo>
                      <a:cubicBezTo>
                        <a:pt x="242" y="118"/>
                        <a:pt x="241" y="117"/>
                        <a:pt x="241" y="117"/>
                      </a:cubicBezTo>
                      <a:cubicBezTo>
                        <a:pt x="240" y="114"/>
                        <a:pt x="239" y="112"/>
                        <a:pt x="238" y="110"/>
                      </a:cubicBezTo>
                      <a:cubicBezTo>
                        <a:pt x="237" y="108"/>
                        <a:pt x="236" y="108"/>
                        <a:pt x="234" y="108"/>
                      </a:cubicBezTo>
                      <a:cubicBezTo>
                        <a:pt x="231" y="108"/>
                        <a:pt x="230" y="108"/>
                        <a:pt x="230" y="105"/>
                      </a:cubicBezTo>
                      <a:cubicBezTo>
                        <a:pt x="231" y="103"/>
                        <a:pt x="230" y="100"/>
                        <a:pt x="230" y="98"/>
                      </a:cubicBezTo>
                      <a:cubicBezTo>
                        <a:pt x="231" y="95"/>
                        <a:pt x="233" y="93"/>
                        <a:pt x="234" y="90"/>
                      </a:cubicBezTo>
                      <a:cubicBezTo>
                        <a:pt x="235" y="88"/>
                        <a:pt x="235" y="87"/>
                        <a:pt x="237" y="86"/>
                      </a:cubicBezTo>
                      <a:cubicBezTo>
                        <a:pt x="238" y="86"/>
                        <a:pt x="237" y="85"/>
                        <a:pt x="237" y="84"/>
                      </a:cubicBezTo>
                      <a:cubicBezTo>
                        <a:pt x="238" y="84"/>
                        <a:pt x="240" y="82"/>
                        <a:pt x="240" y="82"/>
                      </a:cubicBezTo>
                      <a:cubicBezTo>
                        <a:pt x="240" y="82"/>
                        <a:pt x="240" y="82"/>
                        <a:pt x="239" y="81"/>
                      </a:cubicBezTo>
                      <a:cubicBezTo>
                        <a:pt x="239" y="81"/>
                        <a:pt x="240" y="81"/>
                        <a:pt x="240" y="81"/>
                      </a:cubicBezTo>
                      <a:cubicBezTo>
                        <a:pt x="240" y="79"/>
                        <a:pt x="242" y="80"/>
                        <a:pt x="243" y="80"/>
                      </a:cubicBezTo>
                      <a:cubicBezTo>
                        <a:pt x="244" y="80"/>
                        <a:pt x="244" y="79"/>
                        <a:pt x="244" y="79"/>
                      </a:cubicBezTo>
                      <a:cubicBezTo>
                        <a:pt x="245" y="77"/>
                        <a:pt x="243" y="78"/>
                        <a:pt x="242" y="77"/>
                      </a:cubicBezTo>
                      <a:cubicBezTo>
                        <a:pt x="242" y="77"/>
                        <a:pt x="244" y="77"/>
                        <a:pt x="244" y="77"/>
                      </a:cubicBezTo>
                      <a:cubicBezTo>
                        <a:pt x="245" y="76"/>
                        <a:pt x="246" y="77"/>
                        <a:pt x="246" y="77"/>
                      </a:cubicBezTo>
                      <a:cubicBezTo>
                        <a:pt x="248" y="79"/>
                        <a:pt x="248" y="77"/>
                        <a:pt x="250" y="76"/>
                      </a:cubicBezTo>
                      <a:cubicBezTo>
                        <a:pt x="252" y="74"/>
                        <a:pt x="248" y="72"/>
                        <a:pt x="246" y="71"/>
                      </a:cubicBezTo>
                      <a:cubicBezTo>
                        <a:pt x="245" y="71"/>
                        <a:pt x="241" y="72"/>
                        <a:pt x="241" y="72"/>
                      </a:cubicBezTo>
                      <a:cubicBezTo>
                        <a:pt x="240" y="70"/>
                        <a:pt x="243" y="70"/>
                        <a:pt x="240" y="69"/>
                      </a:cubicBezTo>
                      <a:cubicBezTo>
                        <a:pt x="239" y="69"/>
                        <a:pt x="234" y="69"/>
                        <a:pt x="234" y="68"/>
                      </a:cubicBezTo>
                      <a:cubicBezTo>
                        <a:pt x="234" y="67"/>
                        <a:pt x="236" y="67"/>
                        <a:pt x="236" y="67"/>
                      </a:cubicBezTo>
                      <a:cubicBezTo>
                        <a:pt x="237" y="66"/>
                        <a:pt x="237" y="67"/>
                        <a:pt x="238" y="67"/>
                      </a:cubicBezTo>
                      <a:cubicBezTo>
                        <a:pt x="237" y="68"/>
                        <a:pt x="240" y="68"/>
                        <a:pt x="240" y="68"/>
                      </a:cubicBezTo>
                      <a:cubicBezTo>
                        <a:pt x="242" y="68"/>
                        <a:pt x="245" y="70"/>
                        <a:pt x="246" y="70"/>
                      </a:cubicBezTo>
                      <a:cubicBezTo>
                        <a:pt x="247" y="70"/>
                        <a:pt x="248" y="71"/>
                        <a:pt x="249" y="71"/>
                      </a:cubicBezTo>
                      <a:cubicBezTo>
                        <a:pt x="251" y="72"/>
                        <a:pt x="250" y="71"/>
                        <a:pt x="251" y="71"/>
                      </a:cubicBezTo>
                      <a:cubicBezTo>
                        <a:pt x="252" y="71"/>
                        <a:pt x="255" y="71"/>
                        <a:pt x="254" y="70"/>
                      </a:cubicBezTo>
                      <a:cubicBezTo>
                        <a:pt x="253" y="69"/>
                        <a:pt x="254" y="67"/>
                        <a:pt x="255" y="66"/>
                      </a:cubicBezTo>
                      <a:cubicBezTo>
                        <a:pt x="255" y="67"/>
                        <a:pt x="258" y="68"/>
                        <a:pt x="258" y="68"/>
                      </a:cubicBezTo>
                      <a:cubicBezTo>
                        <a:pt x="260" y="68"/>
                        <a:pt x="261" y="68"/>
                        <a:pt x="263" y="67"/>
                      </a:cubicBezTo>
                      <a:cubicBezTo>
                        <a:pt x="264" y="66"/>
                        <a:pt x="265" y="64"/>
                        <a:pt x="266" y="63"/>
                      </a:cubicBezTo>
                      <a:cubicBezTo>
                        <a:pt x="267" y="62"/>
                        <a:pt x="269" y="61"/>
                        <a:pt x="268" y="59"/>
                      </a:cubicBezTo>
                      <a:cubicBezTo>
                        <a:pt x="267" y="57"/>
                        <a:pt x="264" y="58"/>
                        <a:pt x="263" y="58"/>
                      </a:cubicBezTo>
                      <a:cubicBezTo>
                        <a:pt x="260" y="58"/>
                        <a:pt x="258" y="57"/>
                        <a:pt x="256" y="56"/>
                      </a:cubicBezTo>
                      <a:cubicBezTo>
                        <a:pt x="255" y="55"/>
                        <a:pt x="254" y="54"/>
                        <a:pt x="252" y="53"/>
                      </a:cubicBezTo>
                      <a:cubicBezTo>
                        <a:pt x="252" y="53"/>
                        <a:pt x="247" y="53"/>
                        <a:pt x="247" y="53"/>
                      </a:cubicBezTo>
                      <a:cubicBezTo>
                        <a:pt x="247" y="52"/>
                        <a:pt x="252" y="53"/>
                        <a:pt x="253" y="53"/>
                      </a:cubicBezTo>
                      <a:cubicBezTo>
                        <a:pt x="255" y="53"/>
                        <a:pt x="255" y="52"/>
                        <a:pt x="257" y="53"/>
                      </a:cubicBezTo>
                      <a:cubicBezTo>
                        <a:pt x="261" y="55"/>
                        <a:pt x="265" y="59"/>
                        <a:pt x="269" y="56"/>
                      </a:cubicBezTo>
                      <a:cubicBezTo>
                        <a:pt x="271" y="54"/>
                        <a:pt x="272" y="53"/>
                        <a:pt x="273" y="51"/>
                      </a:cubicBezTo>
                      <a:cubicBezTo>
                        <a:pt x="274" y="50"/>
                        <a:pt x="268" y="49"/>
                        <a:pt x="271" y="47"/>
                      </a:cubicBezTo>
                      <a:cubicBezTo>
                        <a:pt x="272" y="47"/>
                        <a:pt x="275" y="47"/>
                        <a:pt x="276" y="48"/>
                      </a:cubicBezTo>
                      <a:cubicBezTo>
                        <a:pt x="279" y="48"/>
                        <a:pt x="279" y="50"/>
                        <a:pt x="282" y="48"/>
                      </a:cubicBezTo>
                      <a:cubicBezTo>
                        <a:pt x="282" y="48"/>
                        <a:pt x="285" y="49"/>
                        <a:pt x="284" y="47"/>
                      </a:cubicBezTo>
                      <a:cubicBezTo>
                        <a:pt x="283" y="46"/>
                        <a:pt x="279" y="44"/>
                        <a:pt x="278" y="44"/>
                      </a:cubicBezTo>
                      <a:cubicBezTo>
                        <a:pt x="280" y="43"/>
                        <a:pt x="282" y="45"/>
                        <a:pt x="284" y="45"/>
                      </a:cubicBezTo>
                      <a:cubicBezTo>
                        <a:pt x="285" y="45"/>
                        <a:pt x="287" y="50"/>
                        <a:pt x="289" y="49"/>
                      </a:cubicBezTo>
                      <a:cubicBezTo>
                        <a:pt x="289" y="49"/>
                        <a:pt x="288" y="48"/>
                        <a:pt x="288" y="48"/>
                      </a:cubicBezTo>
                      <a:cubicBezTo>
                        <a:pt x="289" y="47"/>
                        <a:pt x="290" y="47"/>
                        <a:pt x="292" y="46"/>
                      </a:cubicBezTo>
                      <a:cubicBezTo>
                        <a:pt x="293" y="45"/>
                        <a:pt x="296" y="42"/>
                        <a:pt x="297" y="41"/>
                      </a:cubicBezTo>
                      <a:cubicBezTo>
                        <a:pt x="297" y="38"/>
                        <a:pt x="295" y="38"/>
                        <a:pt x="293" y="36"/>
                      </a:cubicBezTo>
                      <a:cubicBezTo>
                        <a:pt x="293" y="36"/>
                        <a:pt x="290" y="30"/>
                        <a:pt x="290" y="31"/>
                      </a:cubicBezTo>
                      <a:cubicBezTo>
                        <a:pt x="291" y="30"/>
                        <a:pt x="295" y="30"/>
                        <a:pt x="296" y="30"/>
                      </a:cubicBezTo>
                      <a:cubicBezTo>
                        <a:pt x="299" y="29"/>
                        <a:pt x="294" y="28"/>
                        <a:pt x="294" y="27"/>
                      </a:cubicBezTo>
                      <a:cubicBezTo>
                        <a:pt x="293" y="26"/>
                        <a:pt x="297" y="26"/>
                        <a:pt x="297" y="25"/>
                      </a:cubicBezTo>
                      <a:cubicBezTo>
                        <a:pt x="297" y="25"/>
                        <a:pt x="287" y="21"/>
                        <a:pt x="287" y="21"/>
                      </a:cubicBezTo>
                      <a:cubicBezTo>
                        <a:pt x="288" y="21"/>
                        <a:pt x="290" y="20"/>
                        <a:pt x="291" y="20"/>
                      </a:cubicBezTo>
                      <a:cubicBezTo>
                        <a:pt x="288" y="20"/>
                        <a:pt x="285" y="19"/>
                        <a:pt x="282" y="19"/>
                      </a:cubicBezTo>
                      <a:cubicBezTo>
                        <a:pt x="280" y="19"/>
                        <a:pt x="277" y="20"/>
                        <a:pt x="276" y="19"/>
                      </a:cubicBezTo>
                      <a:cubicBezTo>
                        <a:pt x="278" y="20"/>
                        <a:pt x="275" y="21"/>
                        <a:pt x="276" y="23"/>
                      </a:cubicBezTo>
                      <a:cubicBezTo>
                        <a:pt x="277" y="24"/>
                        <a:pt x="280" y="25"/>
                        <a:pt x="280" y="26"/>
                      </a:cubicBezTo>
                      <a:cubicBezTo>
                        <a:pt x="280" y="26"/>
                        <a:pt x="278" y="27"/>
                        <a:pt x="278" y="27"/>
                      </a:cubicBezTo>
                      <a:cubicBezTo>
                        <a:pt x="278" y="27"/>
                        <a:pt x="280" y="28"/>
                        <a:pt x="279" y="28"/>
                      </a:cubicBezTo>
                      <a:cubicBezTo>
                        <a:pt x="277" y="29"/>
                        <a:pt x="276" y="27"/>
                        <a:pt x="275" y="31"/>
                      </a:cubicBezTo>
                      <a:cubicBezTo>
                        <a:pt x="274" y="33"/>
                        <a:pt x="274" y="35"/>
                        <a:pt x="273" y="37"/>
                      </a:cubicBezTo>
                      <a:cubicBezTo>
                        <a:pt x="272" y="37"/>
                        <a:pt x="271" y="38"/>
                        <a:pt x="271" y="39"/>
                      </a:cubicBezTo>
                      <a:cubicBezTo>
                        <a:pt x="271" y="40"/>
                        <a:pt x="270" y="40"/>
                        <a:pt x="270" y="41"/>
                      </a:cubicBezTo>
                      <a:cubicBezTo>
                        <a:pt x="267" y="42"/>
                        <a:pt x="268" y="43"/>
                        <a:pt x="266" y="40"/>
                      </a:cubicBezTo>
                      <a:cubicBezTo>
                        <a:pt x="265" y="39"/>
                        <a:pt x="262" y="37"/>
                        <a:pt x="262" y="35"/>
                      </a:cubicBezTo>
                      <a:cubicBezTo>
                        <a:pt x="262" y="35"/>
                        <a:pt x="262" y="32"/>
                        <a:pt x="263" y="32"/>
                      </a:cubicBezTo>
                      <a:cubicBezTo>
                        <a:pt x="263" y="32"/>
                        <a:pt x="265" y="33"/>
                        <a:pt x="265" y="31"/>
                      </a:cubicBezTo>
                      <a:cubicBezTo>
                        <a:pt x="264" y="29"/>
                        <a:pt x="264" y="28"/>
                        <a:pt x="262" y="26"/>
                      </a:cubicBezTo>
                      <a:cubicBezTo>
                        <a:pt x="260" y="25"/>
                        <a:pt x="258" y="23"/>
                        <a:pt x="256" y="25"/>
                      </a:cubicBezTo>
                      <a:cubicBezTo>
                        <a:pt x="255" y="26"/>
                        <a:pt x="255" y="28"/>
                        <a:pt x="255" y="30"/>
                      </a:cubicBezTo>
                      <a:cubicBezTo>
                        <a:pt x="255" y="31"/>
                        <a:pt x="251" y="31"/>
                        <a:pt x="251" y="30"/>
                      </a:cubicBezTo>
                      <a:cubicBezTo>
                        <a:pt x="251" y="29"/>
                        <a:pt x="251" y="26"/>
                        <a:pt x="250" y="25"/>
                      </a:cubicBezTo>
                      <a:cubicBezTo>
                        <a:pt x="246" y="22"/>
                        <a:pt x="251" y="25"/>
                        <a:pt x="251" y="24"/>
                      </a:cubicBezTo>
                      <a:cubicBezTo>
                        <a:pt x="252" y="24"/>
                        <a:pt x="253" y="23"/>
                        <a:pt x="252" y="23"/>
                      </a:cubicBezTo>
                      <a:cubicBezTo>
                        <a:pt x="252" y="22"/>
                        <a:pt x="251" y="21"/>
                        <a:pt x="250" y="22"/>
                      </a:cubicBezTo>
                      <a:cubicBezTo>
                        <a:pt x="249" y="23"/>
                        <a:pt x="249" y="21"/>
                        <a:pt x="248" y="21"/>
                      </a:cubicBezTo>
                      <a:cubicBezTo>
                        <a:pt x="247" y="20"/>
                        <a:pt x="246" y="22"/>
                        <a:pt x="245" y="21"/>
                      </a:cubicBezTo>
                      <a:cubicBezTo>
                        <a:pt x="243" y="20"/>
                        <a:pt x="242" y="21"/>
                        <a:pt x="243" y="18"/>
                      </a:cubicBezTo>
                      <a:cubicBezTo>
                        <a:pt x="243" y="18"/>
                        <a:pt x="243" y="18"/>
                        <a:pt x="244" y="18"/>
                      </a:cubicBezTo>
                      <a:cubicBezTo>
                        <a:pt x="244" y="17"/>
                        <a:pt x="244" y="17"/>
                        <a:pt x="244" y="16"/>
                      </a:cubicBezTo>
                      <a:cubicBezTo>
                        <a:pt x="245" y="16"/>
                        <a:pt x="245" y="16"/>
                        <a:pt x="246" y="16"/>
                      </a:cubicBezTo>
                      <a:cubicBezTo>
                        <a:pt x="245" y="16"/>
                        <a:pt x="244" y="13"/>
                        <a:pt x="244" y="13"/>
                      </a:cubicBezTo>
                      <a:cubicBezTo>
                        <a:pt x="243" y="11"/>
                        <a:pt x="241" y="11"/>
                        <a:pt x="241" y="10"/>
                      </a:cubicBezTo>
                      <a:cubicBezTo>
                        <a:pt x="239" y="9"/>
                        <a:pt x="240" y="9"/>
                        <a:pt x="239" y="7"/>
                      </a:cubicBezTo>
                      <a:cubicBezTo>
                        <a:pt x="239" y="5"/>
                        <a:pt x="237" y="4"/>
                        <a:pt x="237" y="3"/>
                      </a:cubicBezTo>
                      <a:cubicBezTo>
                        <a:pt x="236" y="1"/>
                        <a:pt x="234" y="1"/>
                        <a:pt x="232" y="1"/>
                      </a:cubicBezTo>
                      <a:cubicBezTo>
                        <a:pt x="231" y="1"/>
                        <a:pt x="232" y="0"/>
                        <a:pt x="230" y="0"/>
                      </a:cubicBezTo>
                      <a:cubicBezTo>
                        <a:pt x="229" y="0"/>
                        <a:pt x="228" y="0"/>
                        <a:pt x="228" y="2"/>
                      </a:cubicBezTo>
                      <a:cubicBezTo>
                        <a:pt x="228" y="2"/>
                        <a:pt x="225" y="3"/>
                        <a:pt x="225" y="3"/>
                      </a:cubicBezTo>
                      <a:cubicBezTo>
                        <a:pt x="226" y="3"/>
                        <a:pt x="228" y="3"/>
                        <a:pt x="228" y="4"/>
                      </a:cubicBezTo>
                      <a:cubicBezTo>
                        <a:pt x="228" y="4"/>
                        <a:pt x="226" y="5"/>
                        <a:pt x="226" y="5"/>
                      </a:cubicBezTo>
                      <a:cubicBezTo>
                        <a:pt x="225" y="6"/>
                        <a:pt x="224" y="4"/>
                        <a:pt x="223" y="6"/>
                      </a:cubicBezTo>
                      <a:cubicBezTo>
                        <a:pt x="222" y="6"/>
                        <a:pt x="221" y="9"/>
                        <a:pt x="221" y="10"/>
                      </a:cubicBezTo>
                      <a:cubicBezTo>
                        <a:pt x="222" y="10"/>
                        <a:pt x="224" y="10"/>
                        <a:pt x="225" y="11"/>
                      </a:cubicBezTo>
                      <a:cubicBezTo>
                        <a:pt x="224" y="10"/>
                        <a:pt x="222" y="14"/>
                        <a:pt x="222" y="15"/>
                      </a:cubicBezTo>
                      <a:cubicBezTo>
                        <a:pt x="222" y="16"/>
                        <a:pt x="224" y="18"/>
                        <a:pt x="225" y="19"/>
                      </a:cubicBezTo>
                      <a:cubicBezTo>
                        <a:pt x="226" y="19"/>
                        <a:pt x="228" y="21"/>
                        <a:pt x="229" y="21"/>
                      </a:cubicBezTo>
                      <a:cubicBezTo>
                        <a:pt x="231" y="20"/>
                        <a:pt x="231" y="20"/>
                        <a:pt x="232" y="21"/>
                      </a:cubicBezTo>
                      <a:cubicBezTo>
                        <a:pt x="233" y="21"/>
                        <a:pt x="235" y="23"/>
                        <a:pt x="235" y="23"/>
                      </a:cubicBezTo>
                      <a:cubicBezTo>
                        <a:pt x="234" y="24"/>
                        <a:pt x="233" y="22"/>
                        <a:pt x="233" y="24"/>
                      </a:cubicBezTo>
                      <a:cubicBezTo>
                        <a:pt x="233" y="26"/>
                        <a:pt x="232" y="26"/>
                        <a:pt x="232" y="27"/>
                      </a:cubicBezTo>
                      <a:cubicBezTo>
                        <a:pt x="231" y="29"/>
                        <a:pt x="233" y="29"/>
                        <a:pt x="234" y="28"/>
                      </a:cubicBezTo>
                      <a:cubicBezTo>
                        <a:pt x="234" y="28"/>
                        <a:pt x="236" y="25"/>
                        <a:pt x="236" y="26"/>
                      </a:cubicBezTo>
                      <a:cubicBezTo>
                        <a:pt x="237" y="27"/>
                        <a:pt x="236" y="29"/>
                        <a:pt x="236" y="30"/>
                      </a:cubicBezTo>
                      <a:cubicBezTo>
                        <a:pt x="235" y="31"/>
                        <a:pt x="234" y="31"/>
                        <a:pt x="233" y="31"/>
                      </a:cubicBezTo>
                      <a:cubicBezTo>
                        <a:pt x="233" y="32"/>
                        <a:pt x="233" y="33"/>
                        <a:pt x="232" y="34"/>
                      </a:cubicBezTo>
                      <a:cubicBezTo>
                        <a:pt x="231" y="34"/>
                        <a:pt x="229" y="34"/>
                        <a:pt x="228" y="35"/>
                      </a:cubicBezTo>
                      <a:cubicBezTo>
                        <a:pt x="227" y="35"/>
                        <a:pt x="226" y="37"/>
                        <a:pt x="226" y="37"/>
                      </a:cubicBezTo>
                      <a:cubicBezTo>
                        <a:pt x="227" y="38"/>
                        <a:pt x="228" y="39"/>
                        <a:pt x="228" y="41"/>
                      </a:cubicBezTo>
                      <a:cubicBezTo>
                        <a:pt x="228" y="42"/>
                        <a:pt x="227" y="41"/>
                        <a:pt x="226" y="40"/>
                      </a:cubicBezTo>
                      <a:cubicBezTo>
                        <a:pt x="226" y="40"/>
                        <a:pt x="225" y="40"/>
                        <a:pt x="225" y="41"/>
                      </a:cubicBezTo>
                      <a:cubicBezTo>
                        <a:pt x="224" y="41"/>
                        <a:pt x="222" y="40"/>
                        <a:pt x="222" y="39"/>
                      </a:cubicBezTo>
                      <a:cubicBezTo>
                        <a:pt x="222" y="38"/>
                        <a:pt x="224" y="35"/>
                        <a:pt x="224" y="34"/>
                      </a:cubicBezTo>
                      <a:cubicBezTo>
                        <a:pt x="225" y="32"/>
                        <a:pt x="222" y="34"/>
                        <a:pt x="222" y="34"/>
                      </a:cubicBezTo>
                      <a:cubicBezTo>
                        <a:pt x="221" y="34"/>
                        <a:pt x="218" y="32"/>
                        <a:pt x="217" y="31"/>
                      </a:cubicBezTo>
                      <a:cubicBezTo>
                        <a:pt x="215" y="30"/>
                        <a:pt x="216" y="32"/>
                        <a:pt x="214" y="32"/>
                      </a:cubicBezTo>
                      <a:cubicBezTo>
                        <a:pt x="213" y="32"/>
                        <a:pt x="210" y="31"/>
                        <a:pt x="212" y="33"/>
                      </a:cubicBezTo>
                      <a:cubicBezTo>
                        <a:pt x="213" y="34"/>
                        <a:pt x="213" y="35"/>
                        <a:pt x="215" y="35"/>
                      </a:cubicBezTo>
                      <a:cubicBezTo>
                        <a:pt x="216" y="35"/>
                        <a:pt x="218" y="35"/>
                        <a:pt x="218" y="37"/>
                      </a:cubicBezTo>
                      <a:cubicBezTo>
                        <a:pt x="220" y="41"/>
                        <a:pt x="214" y="36"/>
                        <a:pt x="213" y="35"/>
                      </a:cubicBezTo>
                      <a:cubicBezTo>
                        <a:pt x="211" y="35"/>
                        <a:pt x="211" y="37"/>
                        <a:pt x="209" y="37"/>
                      </a:cubicBezTo>
                      <a:cubicBezTo>
                        <a:pt x="207" y="37"/>
                        <a:pt x="206" y="36"/>
                        <a:pt x="204" y="36"/>
                      </a:cubicBezTo>
                      <a:cubicBezTo>
                        <a:pt x="200" y="37"/>
                        <a:pt x="197" y="37"/>
                        <a:pt x="193" y="37"/>
                      </a:cubicBezTo>
                      <a:cubicBezTo>
                        <a:pt x="190" y="36"/>
                        <a:pt x="186" y="34"/>
                        <a:pt x="182" y="33"/>
                      </a:cubicBezTo>
                      <a:cubicBezTo>
                        <a:pt x="181" y="33"/>
                        <a:pt x="179" y="33"/>
                        <a:pt x="178" y="32"/>
                      </a:cubicBezTo>
                      <a:cubicBezTo>
                        <a:pt x="177" y="30"/>
                        <a:pt x="177" y="28"/>
                        <a:pt x="176" y="28"/>
                      </a:cubicBezTo>
                      <a:cubicBezTo>
                        <a:pt x="174" y="27"/>
                        <a:pt x="172" y="28"/>
                        <a:pt x="171" y="28"/>
                      </a:cubicBezTo>
                      <a:cubicBezTo>
                        <a:pt x="168" y="29"/>
                        <a:pt x="166" y="29"/>
                        <a:pt x="164" y="29"/>
                      </a:cubicBezTo>
                      <a:cubicBezTo>
                        <a:pt x="163" y="30"/>
                        <a:pt x="161" y="31"/>
                        <a:pt x="161" y="32"/>
                      </a:cubicBezTo>
                      <a:cubicBezTo>
                        <a:pt x="161" y="32"/>
                        <a:pt x="165" y="34"/>
                        <a:pt x="166" y="34"/>
                      </a:cubicBezTo>
                      <a:cubicBezTo>
                        <a:pt x="166" y="34"/>
                        <a:pt x="165" y="31"/>
                        <a:pt x="167" y="32"/>
                      </a:cubicBezTo>
                      <a:cubicBezTo>
                        <a:pt x="168" y="32"/>
                        <a:pt x="168" y="33"/>
                        <a:pt x="169" y="32"/>
                      </a:cubicBezTo>
                      <a:cubicBezTo>
                        <a:pt x="170" y="32"/>
                        <a:pt x="176" y="28"/>
                        <a:pt x="176" y="30"/>
                      </a:cubicBezTo>
                      <a:cubicBezTo>
                        <a:pt x="176" y="31"/>
                        <a:pt x="173" y="32"/>
                        <a:pt x="172" y="33"/>
                      </a:cubicBezTo>
                      <a:cubicBezTo>
                        <a:pt x="171" y="34"/>
                        <a:pt x="169" y="34"/>
                        <a:pt x="167" y="34"/>
                      </a:cubicBezTo>
                      <a:cubicBezTo>
                        <a:pt x="166" y="35"/>
                        <a:pt x="163" y="37"/>
                        <a:pt x="165" y="38"/>
                      </a:cubicBezTo>
                      <a:cubicBezTo>
                        <a:pt x="167" y="38"/>
                        <a:pt x="167" y="39"/>
                        <a:pt x="166" y="41"/>
                      </a:cubicBezTo>
                      <a:cubicBezTo>
                        <a:pt x="166" y="42"/>
                        <a:pt x="168" y="42"/>
                        <a:pt x="168" y="43"/>
                      </a:cubicBezTo>
                      <a:cubicBezTo>
                        <a:pt x="169" y="44"/>
                        <a:pt x="169" y="46"/>
                        <a:pt x="167" y="44"/>
                      </a:cubicBezTo>
                      <a:cubicBezTo>
                        <a:pt x="165" y="42"/>
                        <a:pt x="167" y="46"/>
                        <a:pt x="166" y="45"/>
                      </a:cubicBezTo>
                      <a:cubicBezTo>
                        <a:pt x="165" y="45"/>
                        <a:pt x="163" y="42"/>
                        <a:pt x="162" y="43"/>
                      </a:cubicBezTo>
                      <a:cubicBezTo>
                        <a:pt x="164" y="42"/>
                        <a:pt x="167" y="43"/>
                        <a:pt x="164" y="41"/>
                      </a:cubicBezTo>
                      <a:cubicBezTo>
                        <a:pt x="165" y="41"/>
                        <a:pt x="166" y="40"/>
                        <a:pt x="164" y="39"/>
                      </a:cubicBezTo>
                      <a:cubicBezTo>
                        <a:pt x="166" y="40"/>
                        <a:pt x="161" y="40"/>
                        <a:pt x="162" y="40"/>
                      </a:cubicBezTo>
                      <a:cubicBezTo>
                        <a:pt x="162" y="39"/>
                        <a:pt x="162" y="39"/>
                        <a:pt x="163" y="39"/>
                      </a:cubicBezTo>
                      <a:cubicBezTo>
                        <a:pt x="163" y="38"/>
                        <a:pt x="160" y="40"/>
                        <a:pt x="160" y="40"/>
                      </a:cubicBezTo>
                      <a:cubicBezTo>
                        <a:pt x="159" y="40"/>
                        <a:pt x="160" y="38"/>
                        <a:pt x="159" y="37"/>
                      </a:cubicBezTo>
                      <a:cubicBezTo>
                        <a:pt x="159" y="37"/>
                        <a:pt x="157" y="37"/>
                        <a:pt x="157" y="37"/>
                      </a:cubicBezTo>
                      <a:cubicBezTo>
                        <a:pt x="155" y="37"/>
                        <a:pt x="155" y="34"/>
                        <a:pt x="153" y="35"/>
                      </a:cubicBezTo>
                      <a:cubicBezTo>
                        <a:pt x="151" y="37"/>
                        <a:pt x="150" y="37"/>
                        <a:pt x="147" y="37"/>
                      </a:cubicBezTo>
                      <a:cubicBezTo>
                        <a:pt x="143" y="37"/>
                        <a:pt x="140" y="37"/>
                        <a:pt x="136" y="37"/>
                      </a:cubicBezTo>
                      <a:cubicBezTo>
                        <a:pt x="135" y="37"/>
                        <a:pt x="128" y="37"/>
                        <a:pt x="128" y="36"/>
                      </a:cubicBezTo>
                      <a:cubicBezTo>
                        <a:pt x="127" y="36"/>
                        <a:pt x="130" y="34"/>
                        <a:pt x="131" y="33"/>
                      </a:cubicBezTo>
                      <a:cubicBezTo>
                        <a:pt x="132" y="32"/>
                        <a:pt x="133" y="33"/>
                        <a:pt x="135" y="33"/>
                      </a:cubicBezTo>
                      <a:cubicBezTo>
                        <a:pt x="136" y="32"/>
                        <a:pt x="133" y="30"/>
                        <a:pt x="133" y="30"/>
                      </a:cubicBezTo>
                      <a:cubicBezTo>
                        <a:pt x="131" y="28"/>
                        <a:pt x="130" y="28"/>
                        <a:pt x="128" y="27"/>
                      </a:cubicBezTo>
                      <a:cubicBezTo>
                        <a:pt x="127" y="27"/>
                        <a:pt x="126" y="26"/>
                        <a:pt x="125" y="27"/>
                      </a:cubicBezTo>
                      <a:cubicBezTo>
                        <a:pt x="124" y="28"/>
                        <a:pt x="123" y="29"/>
                        <a:pt x="122" y="28"/>
                      </a:cubicBezTo>
                      <a:cubicBezTo>
                        <a:pt x="119" y="26"/>
                        <a:pt x="116" y="26"/>
                        <a:pt x="113" y="25"/>
                      </a:cubicBezTo>
                      <a:cubicBezTo>
                        <a:pt x="109" y="24"/>
                        <a:pt x="106" y="24"/>
                        <a:pt x="102" y="22"/>
                      </a:cubicBezTo>
                      <a:cubicBezTo>
                        <a:pt x="99" y="20"/>
                        <a:pt x="97" y="19"/>
                        <a:pt x="93" y="19"/>
                      </a:cubicBezTo>
                      <a:cubicBezTo>
                        <a:pt x="92" y="19"/>
                        <a:pt x="91" y="19"/>
                        <a:pt x="90" y="20"/>
                      </a:cubicBezTo>
                      <a:cubicBezTo>
                        <a:pt x="89" y="21"/>
                        <a:pt x="88" y="23"/>
                        <a:pt x="87" y="23"/>
                      </a:cubicBezTo>
                      <a:cubicBezTo>
                        <a:pt x="86" y="23"/>
                        <a:pt x="83" y="24"/>
                        <a:pt x="83" y="23"/>
                      </a:cubicBezTo>
                      <a:cubicBezTo>
                        <a:pt x="83" y="22"/>
                        <a:pt x="85" y="21"/>
                        <a:pt x="85" y="20"/>
                      </a:cubicBezTo>
                      <a:cubicBezTo>
                        <a:pt x="85" y="20"/>
                        <a:pt x="82" y="21"/>
                        <a:pt x="82" y="20"/>
                      </a:cubicBezTo>
                      <a:cubicBezTo>
                        <a:pt x="83" y="19"/>
                        <a:pt x="83" y="18"/>
                        <a:pt x="82" y="17"/>
                      </a:cubicBezTo>
                      <a:cubicBezTo>
                        <a:pt x="82" y="15"/>
                        <a:pt x="78" y="17"/>
                        <a:pt x="78" y="18"/>
                      </a:cubicBezTo>
                      <a:cubicBezTo>
                        <a:pt x="78" y="18"/>
                        <a:pt x="80" y="17"/>
                        <a:pt x="80" y="18"/>
                      </a:cubicBezTo>
                      <a:cubicBezTo>
                        <a:pt x="81" y="18"/>
                        <a:pt x="77" y="20"/>
                        <a:pt x="80" y="20"/>
                      </a:cubicBezTo>
                      <a:cubicBezTo>
                        <a:pt x="79" y="20"/>
                        <a:pt x="78" y="20"/>
                        <a:pt x="78" y="22"/>
                      </a:cubicBezTo>
                      <a:cubicBezTo>
                        <a:pt x="78" y="23"/>
                        <a:pt x="77" y="24"/>
                        <a:pt x="76" y="23"/>
                      </a:cubicBezTo>
                      <a:cubicBezTo>
                        <a:pt x="73" y="22"/>
                        <a:pt x="72" y="21"/>
                        <a:pt x="71" y="18"/>
                      </a:cubicBezTo>
                      <a:cubicBezTo>
                        <a:pt x="70" y="16"/>
                        <a:pt x="68" y="15"/>
                        <a:pt x="66" y="13"/>
                      </a:cubicBezTo>
                      <a:cubicBezTo>
                        <a:pt x="65" y="13"/>
                        <a:pt x="64" y="11"/>
                        <a:pt x="63" y="12"/>
                      </a:cubicBezTo>
                      <a:cubicBezTo>
                        <a:pt x="63" y="14"/>
                        <a:pt x="66" y="15"/>
                        <a:pt x="67" y="16"/>
                      </a:cubicBezTo>
                      <a:cubicBezTo>
                        <a:pt x="67" y="15"/>
                        <a:pt x="63" y="16"/>
                        <a:pt x="63" y="17"/>
                      </a:cubicBezTo>
                      <a:cubicBezTo>
                        <a:pt x="62" y="18"/>
                        <a:pt x="63" y="18"/>
                        <a:pt x="62" y="19"/>
                      </a:cubicBezTo>
                      <a:cubicBezTo>
                        <a:pt x="61" y="19"/>
                        <a:pt x="60" y="21"/>
                        <a:pt x="59" y="20"/>
                      </a:cubicBezTo>
                      <a:cubicBezTo>
                        <a:pt x="59" y="20"/>
                        <a:pt x="59" y="19"/>
                        <a:pt x="59" y="19"/>
                      </a:cubicBezTo>
                      <a:cubicBezTo>
                        <a:pt x="59" y="18"/>
                        <a:pt x="54" y="20"/>
                        <a:pt x="54" y="21"/>
                      </a:cubicBezTo>
                      <a:cubicBezTo>
                        <a:pt x="53" y="22"/>
                        <a:pt x="52" y="23"/>
                        <a:pt x="50" y="24"/>
                      </a:cubicBezTo>
                      <a:cubicBezTo>
                        <a:pt x="49" y="25"/>
                        <a:pt x="50" y="22"/>
                        <a:pt x="49" y="22"/>
                      </a:cubicBezTo>
                      <a:cubicBezTo>
                        <a:pt x="48" y="22"/>
                        <a:pt x="47" y="23"/>
                        <a:pt x="46" y="23"/>
                      </a:cubicBezTo>
                      <a:cubicBezTo>
                        <a:pt x="45" y="23"/>
                        <a:pt x="45" y="25"/>
                        <a:pt x="44" y="25"/>
                      </a:cubicBezTo>
                      <a:cubicBezTo>
                        <a:pt x="43" y="25"/>
                        <a:pt x="40" y="27"/>
                        <a:pt x="41" y="27"/>
                      </a:cubicBezTo>
                      <a:cubicBezTo>
                        <a:pt x="41" y="28"/>
                        <a:pt x="43" y="28"/>
                        <a:pt x="40" y="29"/>
                      </a:cubicBezTo>
                      <a:cubicBezTo>
                        <a:pt x="40" y="29"/>
                        <a:pt x="37" y="29"/>
                        <a:pt x="37" y="28"/>
                      </a:cubicBezTo>
                      <a:cubicBezTo>
                        <a:pt x="37" y="27"/>
                        <a:pt x="40" y="26"/>
                        <a:pt x="40" y="26"/>
                      </a:cubicBezTo>
                      <a:cubicBezTo>
                        <a:pt x="41" y="24"/>
                        <a:pt x="43" y="23"/>
                        <a:pt x="44" y="22"/>
                      </a:cubicBezTo>
                      <a:cubicBezTo>
                        <a:pt x="46" y="21"/>
                        <a:pt x="47" y="21"/>
                        <a:pt x="49" y="22"/>
                      </a:cubicBezTo>
                      <a:cubicBezTo>
                        <a:pt x="48" y="22"/>
                        <a:pt x="56" y="18"/>
                        <a:pt x="56" y="18"/>
                      </a:cubicBezTo>
                      <a:cubicBezTo>
                        <a:pt x="58" y="17"/>
                        <a:pt x="57" y="16"/>
                        <a:pt x="56" y="16"/>
                      </a:cubicBezTo>
                      <a:cubicBezTo>
                        <a:pt x="54" y="16"/>
                        <a:pt x="52" y="16"/>
                        <a:pt x="50" y="17"/>
                      </a:cubicBezTo>
                      <a:cubicBezTo>
                        <a:pt x="49" y="17"/>
                        <a:pt x="49" y="19"/>
                        <a:pt x="47" y="19"/>
                      </a:cubicBezTo>
                      <a:cubicBezTo>
                        <a:pt x="46" y="19"/>
                        <a:pt x="44" y="20"/>
                        <a:pt x="43" y="20"/>
                      </a:cubicBezTo>
                      <a:cubicBezTo>
                        <a:pt x="41" y="20"/>
                        <a:pt x="36" y="25"/>
                        <a:pt x="35" y="24"/>
                      </a:cubicBezTo>
                      <a:cubicBezTo>
                        <a:pt x="34" y="24"/>
                        <a:pt x="36" y="23"/>
                        <a:pt x="36" y="22"/>
                      </a:cubicBezTo>
                      <a:cubicBezTo>
                        <a:pt x="36" y="22"/>
                        <a:pt x="33" y="21"/>
                        <a:pt x="33" y="21"/>
                      </a:cubicBezTo>
                      <a:cubicBezTo>
                        <a:pt x="33" y="21"/>
                        <a:pt x="30" y="23"/>
                        <a:pt x="29" y="23"/>
                      </a:cubicBezTo>
                      <a:cubicBezTo>
                        <a:pt x="28" y="23"/>
                        <a:pt x="26" y="24"/>
                        <a:pt x="25" y="25"/>
                      </a:cubicBezTo>
                      <a:cubicBezTo>
                        <a:pt x="24" y="25"/>
                        <a:pt x="26" y="26"/>
                        <a:pt x="26" y="26"/>
                      </a:cubicBezTo>
                      <a:cubicBezTo>
                        <a:pt x="27" y="26"/>
                        <a:pt x="26" y="27"/>
                        <a:pt x="26" y="27"/>
                      </a:cubicBezTo>
                      <a:cubicBezTo>
                        <a:pt x="26" y="28"/>
                        <a:pt x="30" y="27"/>
                        <a:pt x="30" y="27"/>
                      </a:cubicBezTo>
                      <a:cubicBezTo>
                        <a:pt x="31" y="26"/>
                        <a:pt x="33" y="25"/>
                        <a:pt x="34" y="24"/>
                      </a:cubicBezTo>
                      <a:cubicBezTo>
                        <a:pt x="29" y="26"/>
                        <a:pt x="34" y="27"/>
                        <a:pt x="33" y="29"/>
                      </a:cubicBezTo>
                      <a:cubicBezTo>
                        <a:pt x="33" y="29"/>
                        <a:pt x="32" y="28"/>
                        <a:pt x="32" y="28"/>
                      </a:cubicBezTo>
                      <a:cubicBezTo>
                        <a:pt x="30" y="27"/>
                        <a:pt x="29" y="28"/>
                        <a:pt x="28" y="29"/>
                      </a:cubicBezTo>
                      <a:cubicBezTo>
                        <a:pt x="27" y="29"/>
                        <a:pt x="23" y="28"/>
                        <a:pt x="21" y="28"/>
                      </a:cubicBezTo>
                      <a:cubicBezTo>
                        <a:pt x="19" y="28"/>
                        <a:pt x="16" y="26"/>
                        <a:pt x="14" y="25"/>
                      </a:cubicBezTo>
                      <a:cubicBezTo>
                        <a:pt x="13" y="25"/>
                        <a:pt x="12" y="24"/>
                        <a:pt x="11" y="24"/>
                      </a:cubicBezTo>
                      <a:cubicBezTo>
                        <a:pt x="10" y="23"/>
                        <a:pt x="9" y="21"/>
                        <a:pt x="10" y="21"/>
                      </a:cubicBezTo>
                      <a:cubicBezTo>
                        <a:pt x="9" y="21"/>
                        <a:pt x="7" y="21"/>
                        <a:pt x="6" y="22"/>
                      </a:cubicBezTo>
                      <a:cubicBezTo>
                        <a:pt x="4" y="22"/>
                        <a:pt x="2" y="22"/>
                        <a:pt x="0" y="21"/>
                      </a:cubicBezTo>
                      <a:cubicBezTo>
                        <a:pt x="0" y="41"/>
                        <a:pt x="0" y="61"/>
                        <a:pt x="0" y="80"/>
                      </a:cubicBezTo>
                      <a:cubicBezTo>
                        <a:pt x="0" y="85"/>
                        <a:pt x="0" y="89"/>
                        <a:pt x="0" y="94"/>
                      </a:cubicBezTo>
                      <a:cubicBezTo>
                        <a:pt x="0" y="95"/>
                        <a:pt x="0" y="96"/>
                        <a:pt x="0" y="97"/>
                      </a:cubicBezTo>
                      <a:cubicBezTo>
                        <a:pt x="0" y="99"/>
                        <a:pt x="2" y="97"/>
                        <a:pt x="3" y="97"/>
                      </a:cubicBezTo>
                      <a:cubicBezTo>
                        <a:pt x="5" y="98"/>
                        <a:pt x="5" y="97"/>
                        <a:pt x="7" y="97"/>
                      </a:cubicBezTo>
                      <a:cubicBezTo>
                        <a:pt x="9" y="97"/>
                        <a:pt x="9" y="98"/>
                        <a:pt x="10" y="99"/>
                      </a:cubicBezTo>
                      <a:cubicBezTo>
                        <a:pt x="11" y="101"/>
                        <a:pt x="16" y="107"/>
                        <a:pt x="18" y="107"/>
                      </a:cubicBezTo>
                      <a:cubicBezTo>
                        <a:pt x="19" y="107"/>
                        <a:pt x="21" y="106"/>
                        <a:pt x="22" y="105"/>
                      </a:cubicBezTo>
                      <a:cubicBezTo>
                        <a:pt x="23" y="104"/>
                        <a:pt x="22" y="103"/>
                        <a:pt x="23" y="102"/>
                      </a:cubicBezTo>
                      <a:cubicBezTo>
                        <a:pt x="24" y="102"/>
                        <a:pt x="28" y="101"/>
                        <a:pt x="28" y="102"/>
                      </a:cubicBezTo>
                      <a:cubicBezTo>
                        <a:pt x="30" y="104"/>
                        <a:pt x="32" y="105"/>
                        <a:pt x="33" y="107"/>
                      </a:cubicBezTo>
                      <a:cubicBezTo>
                        <a:pt x="35" y="109"/>
                        <a:pt x="37" y="110"/>
                        <a:pt x="38" y="112"/>
                      </a:cubicBezTo>
                      <a:cubicBezTo>
                        <a:pt x="39" y="113"/>
                        <a:pt x="39" y="114"/>
                        <a:pt x="40" y="116"/>
                      </a:cubicBezTo>
                      <a:cubicBezTo>
                        <a:pt x="42" y="118"/>
                        <a:pt x="43" y="122"/>
                        <a:pt x="46" y="124"/>
                      </a:cubicBezTo>
                      <a:cubicBezTo>
                        <a:pt x="48" y="126"/>
                        <a:pt x="52" y="127"/>
                        <a:pt x="54" y="128"/>
                      </a:cubicBezTo>
                      <a:cubicBezTo>
                        <a:pt x="56" y="129"/>
                        <a:pt x="53" y="130"/>
                        <a:pt x="54" y="132"/>
                      </a:cubicBezTo>
                      <a:cubicBezTo>
                        <a:pt x="55" y="132"/>
                        <a:pt x="56" y="132"/>
                        <a:pt x="56" y="133"/>
                      </a:cubicBezTo>
                      <a:cubicBezTo>
                        <a:pt x="56" y="133"/>
                        <a:pt x="55" y="136"/>
                        <a:pt x="56" y="135"/>
                      </a:cubicBezTo>
                      <a:cubicBezTo>
                        <a:pt x="55" y="136"/>
                        <a:pt x="53" y="136"/>
                        <a:pt x="53" y="138"/>
                      </a:cubicBezTo>
                      <a:cubicBezTo>
                        <a:pt x="52" y="139"/>
                        <a:pt x="55" y="141"/>
                        <a:pt x="56" y="141"/>
                      </a:cubicBezTo>
                      <a:cubicBezTo>
                        <a:pt x="56" y="141"/>
                        <a:pt x="54" y="143"/>
                        <a:pt x="54" y="143"/>
                      </a:cubicBezTo>
                      <a:cubicBezTo>
                        <a:pt x="54" y="143"/>
                        <a:pt x="53" y="142"/>
                        <a:pt x="53" y="141"/>
                      </a:cubicBezTo>
                      <a:cubicBezTo>
                        <a:pt x="52" y="141"/>
                        <a:pt x="53" y="143"/>
                        <a:pt x="53" y="143"/>
                      </a:cubicBezTo>
                      <a:cubicBezTo>
                        <a:pt x="54" y="144"/>
                        <a:pt x="53" y="145"/>
                        <a:pt x="54" y="146"/>
                      </a:cubicBezTo>
                      <a:cubicBezTo>
                        <a:pt x="55" y="148"/>
                        <a:pt x="55" y="148"/>
                        <a:pt x="57" y="147"/>
                      </a:cubicBezTo>
                      <a:cubicBezTo>
                        <a:pt x="57" y="147"/>
                        <a:pt x="58" y="147"/>
                        <a:pt x="58" y="147"/>
                      </a:cubicBezTo>
                      <a:cubicBezTo>
                        <a:pt x="59" y="147"/>
                        <a:pt x="59" y="145"/>
                        <a:pt x="59" y="145"/>
                      </a:cubicBezTo>
                      <a:cubicBezTo>
                        <a:pt x="59" y="145"/>
                        <a:pt x="60" y="147"/>
                        <a:pt x="61" y="147"/>
                      </a:cubicBezTo>
                      <a:cubicBezTo>
                        <a:pt x="61" y="147"/>
                        <a:pt x="60" y="149"/>
                        <a:pt x="60" y="150"/>
                      </a:cubicBezTo>
                      <a:cubicBezTo>
                        <a:pt x="59" y="151"/>
                        <a:pt x="59" y="152"/>
                        <a:pt x="61" y="151"/>
                      </a:cubicBezTo>
                      <a:cubicBezTo>
                        <a:pt x="61" y="150"/>
                        <a:pt x="62" y="150"/>
                        <a:pt x="62" y="150"/>
                      </a:cubicBezTo>
                      <a:cubicBezTo>
                        <a:pt x="63" y="150"/>
                        <a:pt x="63" y="149"/>
                        <a:pt x="63" y="149"/>
                      </a:cubicBezTo>
                      <a:cubicBezTo>
                        <a:pt x="65" y="148"/>
                        <a:pt x="64" y="151"/>
                        <a:pt x="64" y="152"/>
                      </a:cubicBezTo>
                      <a:cubicBezTo>
                        <a:pt x="64" y="153"/>
                        <a:pt x="65" y="154"/>
                        <a:pt x="66" y="154"/>
                      </a:cubicBezTo>
                      <a:cubicBezTo>
                        <a:pt x="67" y="154"/>
                        <a:pt x="68" y="152"/>
                        <a:pt x="69" y="152"/>
                      </a:cubicBezTo>
                      <a:cubicBezTo>
                        <a:pt x="69" y="152"/>
                        <a:pt x="68" y="153"/>
                        <a:pt x="68" y="153"/>
                      </a:cubicBezTo>
                      <a:cubicBezTo>
                        <a:pt x="68" y="153"/>
                        <a:pt x="70" y="154"/>
                        <a:pt x="70" y="154"/>
                      </a:cubicBezTo>
                      <a:cubicBezTo>
                        <a:pt x="70" y="154"/>
                        <a:pt x="63" y="156"/>
                        <a:pt x="66" y="158"/>
                      </a:cubicBezTo>
                      <a:cubicBezTo>
                        <a:pt x="66" y="158"/>
                        <a:pt x="72" y="157"/>
                        <a:pt x="71" y="158"/>
                      </a:cubicBezTo>
                      <a:cubicBezTo>
                        <a:pt x="71" y="158"/>
                        <a:pt x="66" y="158"/>
                        <a:pt x="67" y="160"/>
                      </a:cubicBezTo>
                      <a:cubicBezTo>
                        <a:pt x="67" y="160"/>
                        <a:pt x="69" y="160"/>
                        <a:pt x="69" y="160"/>
                      </a:cubicBezTo>
                      <a:cubicBezTo>
                        <a:pt x="68" y="161"/>
                        <a:pt x="66" y="161"/>
                        <a:pt x="67" y="162"/>
                      </a:cubicBezTo>
                      <a:cubicBezTo>
                        <a:pt x="69" y="163"/>
                        <a:pt x="71" y="163"/>
                        <a:pt x="72" y="163"/>
                      </a:cubicBezTo>
                      <a:cubicBezTo>
                        <a:pt x="74" y="163"/>
                        <a:pt x="73" y="164"/>
                        <a:pt x="74" y="164"/>
                      </a:cubicBezTo>
                      <a:cubicBezTo>
                        <a:pt x="76" y="165"/>
                        <a:pt x="76" y="162"/>
                        <a:pt x="77" y="162"/>
                      </a:cubicBezTo>
                      <a:cubicBezTo>
                        <a:pt x="78" y="162"/>
                        <a:pt x="77" y="164"/>
                        <a:pt x="77" y="164"/>
                      </a:cubicBezTo>
                      <a:cubicBezTo>
                        <a:pt x="76" y="165"/>
                        <a:pt x="76" y="165"/>
                        <a:pt x="77" y="166"/>
                      </a:cubicBezTo>
                      <a:cubicBezTo>
                        <a:pt x="80" y="168"/>
                        <a:pt x="81" y="163"/>
                        <a:pt x="81" y="163"/>
                      </a:cubicBezTo>
                      <a:cubicBezTo>
                        <a:pt x="81" y="163"/>
                        <a:pt x="81" y="166"/>
                        <a:pt x="80" y="166"/>
                      </a:cubicBezTo>
                      <a:cubicBezTo>
                        <a:pt x="80" y="167"/>
                        <a:pt x="82" y="166"/>
                        <a:pt x="83" y="166"/>
                      </a:cubicBezTo>
                      <a:cubicBezTo>
                        <a:pt x="82" y="168"/>
                        <a:pt x="81" y="169"/>
                        <a:pt x="83" y="170"/>
                      </a:cubicBezTo>
                      <a:cubicBezTo>
                        <a:pt x="85" y="171"/>
                        <a:pt x="86" y="168"/>
                        <a:pt x="86" y="168"/>
                      </a:cubicBezTo>
                      <a:cubicBezTo>
                        <a:pt x="86" y="168"/>
                        <a:pt x="86" y="169"/>
                        <a:pt x="86" y="170"/>
                      </a:cubicBezTo>
                      <a:cubicBezTo>
                        <a:pt x="87" y="172"/>
                        <a:pt x="86" y="171"/>
                        <a:pt x="85" y="171"/>
                      </a:cubicBezTo>
                      <a:cubicBezTo>
                        <a:pt x="84" y="172"/>
                        <a:pt x="90" y="173"/>
                        <a:pt x="89" y="171"/>
                      </a:cubicBezTo>
                      <a:cubicBezTo>
                        <a:pt x="91" y="174"/>
                        <a:pt x="90" y="176"/>
                        <a:pt x="94" y="176"/>
                      </a:cubicBezTo>
                      <a:cubicBezTo>
                        <a:pt x="97" y="176"/>
                        <a:pt x="99" y="176"/>
                        <a:pt x="102" y="176"/>
                      </a:cubicBezTo>
                      <a:cubicBezTo>
                        <a:pt x="113" y="176"/>
                        <a:pt x="123" y="176"/>
                        <a:pt x="133" y="176"/>
                      </a:cubicBezTo>
                      <a:cubicBezTo>
                        <a:pt x="158" y="176"/>
                        <a:pt x="183" y="176"/>
                        <a:pt x="208" y="176"/>
                      </a:cubicBezTo>
                      <a:cubicBezTo>
                        <a:pt x="213" y="176"/>
                        <a:pt x="218" y="176"/>
                        <a:pt x="223" y="176"/>
                      </a:cubicBezTo>
                      <a:cubicBezTo>
                        <a:pt x="224" y="176"/>
                        <a:pt x="229" y="177"/>
                        <a:pt x="229" y="174"/>
                      </a:cubicBezTo>
                      <a:close/>
                      <a:moveTo>
                        <a:pt x="112" y="54"/>
                      </a:moveTo>
                      <a:cubicBezTo>
                        <a:pt x="110" y="54"/>
                        <a:pt x="108" y="53"/>
                        <a:pt x="106" y="54"/>
                      </a:cubicBezTo>
                      <a:cubicBezTo>
                        <a:pt x="104" y="57"/>
                        <a:pt x="108" y="56"/>
                        <a:pt x="108" y="57"/>
                      </a:cubicBezTo>
                      <a:cubicBezTo>
                        <a:pt x="108" y="56"/>
                        <a:pt x="100" y="60"/>
                        <a:pt x="100" y="60"/>
                      </a:cubicBezTo>
                      <a:cubicBezTo>
                        <a:pt x="98" y="59"/>
                        <a:pt x="107" y="53"/>
                        <a:pt x="99" y="56"/>
                      </a:cubicBezTo>
                      <a:cubicBezTo>
                        <a:pt x="98" y="56"/>
                        <a:pt x="97" y="57"/>
                        <a:pt x="97" y="57"/>
                      </a:cubicBezTo>
                      <a:cubicBezTo>
                        <a:pt x="96" y="58"/>
                        <a:pt x="97" y="59"/>
                        <a:pt x="96" y="60"/>
                      </a:cubicBezTo>
                      <a:cubicBezTo>
                        <a:pt x="95" y="60"/>
                        <a:pt x="88" y="59"/>
                        <a:pt x="88" y="59"/>
                      </a:cubicBezTo>
                      <a:cubicBezTo>
                        <a:pt x="88" y="58"/>
                        <a:pt x="91" y="59"/>
                        <a:pt x="91" y="58"/>
                      </a:cubicBezTo>
                      <a:cubicBezTo>
                        <a:pt x="92" y="57"/>
                        <a:pt x="91" y="57"/>
                        <a:pt x="92" y="56"/>
                      </a:cubicBezTo>
                      <a:cubicBezTo>
                        <a:pt x="92" y="55"/>
                        <a:pt x="94" y="54"/>
                        <a:pt x="94" y="54"/>
                      </a:cubicBezTo>
                      <a:cubicBezTo>
                        <a:pt x="94" y="53"/>
                        <a:pt x="91" y="52"/>
                        <a:pt x="94" y="52"/>
                      </a:cubicBezTo>
                      <a:cubicBezTo>
                        <a:pt x="94" y="52"/>
                        <a:pt x="98" y="53"/>
                        <a:pt x="98" y="52"/>
                      </a:cubicBezTo>
                      <a:cubicBezTo>
                        <a:pt x="98" y="51"/>
                        <a:pt x="93" y="50"/>
                        <a:pt x="92" y="50"/>
                      </a:cubicBezTo>
                      <a:cubicBezTo>
                        <a:pt x="91" y="50"/>
                        <a:pt x="89" y="51"/>
                        <a:pt x="87" y="51"/>
                      </a:cubicBezTo>
                      <a:cubicBezTo>
                        <a:pt x="86" y="51"/>
                        <a:pt x="84" y="50"/>
                        <a:pt x="82" y="51"/>
                      </a:cubicBezTo>
                      <a:cubicBezTo>
                        <a:pt x="81" y="51"/>
                        <a:pt x="79" y="53"/>
                        <a:pt x="80" y="51"/>
                      </a:cubicBezTo>
                      <a:cubicBezTo>
                        <a:pt x="81" y="49"/>
                        <a:pt x="83" y="50"/>
                        <a:pt x="84" y="49"/>
                      </a:cubicBezTo>
                      <a:cubicBezTo>
                        <a:pt x="86" y="49"/>
                        <a:pt x="89" y="48"/>
                        <a:pt x="91" y="47"/>
                      </a:cubicBezTo>
                      <a:cubicBezTo>
                        <a:pt x="95" y="46"/>
                        <a:pt x="99" y="46"/>
                        <a:pt x="102" y="44"/>
                      </a:cubicBezTo>
                      <a:cubicBezTo>
                        <a:pt x="104" y="44"/>
                        <a:pt x="107" y="43"/>
                        <a:pt x="108" y="45"/>
                      </a:cubicBezTo>
                      <a:cubicBezTo>
                        <a:pt x="109" y="46"/>
                        <a:pt x="105" y="47"/>
                        <a:pt x="104" y="48"/>
                      </a:cubicBezTo>
                      <a:cubicBezTo>
                        <a:pt x="102" y="49"/>
                        <a:pt x="110" y="49"/>
                        <a:pt x="111" y="49"/>
                      </a:cubicBezTo>
                      <a:cubicBezTo>
                        <a:pt x="111" y="49"/>
                        <a:pt x="113" y="49"/>
                        <a:pt x="113" y="49"/>
                      </a:cubicBezTo>
                      <a:cubicBezTo>
                        <a:pt x="114" y="48"/>
                        <a:pt x="116" y="46"/>
                        <a:pt x="117" y="47"/>
                      </a:cubicBezTo>
                      <a:cubicBezTo>
                        <a:pt x="118" y="48"/>
                        <a:pt x="113" y="54"/>
                        <a:pt x="112" y="54"/>
                      </a:cubicBezTo>
                      <a:cubicBezTo>
                        <a:pt x="110" y="54"/>
                        <a:pt x="114" y="54"/>
                        <a:pt x="112" y="54"/>
                      </a:cubicBezTo>
                      <a:close/>
                      <a:moveTo>
                        <a:pt x="157" y="78"/>
                      </a:moveTo>
                      <a:cubicBezTo>
                        <a:pt x="157" y="78"/>
                        <a:pt x="152" y="78"/>
                        <a:pt x="153" y="78"/>
                      </a:cubicBezTo>
                      <a:cubicBezTo>
                        <a:pt x="153" y="79"/>
                        <a:pt x="155" y="78"/>
                        <a:pt x="155" y="79"/>
                      </a:cubicBezTo>
                      <a:cubicBezTo>
                        <a:pt x="155" y="80"/>
                        <a:pt x="151" y="81"/>
                        <a:pt x="150" y="81"/>
                      </a:cubicBezTo>
                      <a:cubicBezTo>
                        <a:pt x="148" y="81"/>
                        <a:pt x="147" y="83"/>
                        <a:pt x="145" y="84"/>
                      </a:cubicBezTo>
                      <a:cubicBezTo>
                        <a:pt x="145" y="84"/>
                        <a:pt x="141" y="84"/>
                        <a:pt x="142" y="85"/>
                      </a:cubicBezTo>
                      <a:cubicBezTo>
                        <a:pt x="142" y="86"/>
                        <a:pt x="145" y="86"/>
                        <a:pt x="142" y="88"/>
                      </a:cubicBezTo>
                      <a:cubicBezTo>
                        <a:pt x="141" y="88"/>
                        <a:pt x="137" y="88"/>
                        <a:pt x="137" y="89"/>
                      </a:cubicBezTo>
                      <a:cubicBezTo>
                        <a:pt x="136" y="89"/>
                        <a:pt x="137" y="90"/>
                        <a:pt x="137" y="90"/>
                      </a:cubicBezTo>
                      <a:cubicBezTo>
                        <a:pt x="137" y="92"/>
                        <a:pt x="135" y="92"/>
                        <a:pt x="134" y="92"/>
                      </a:cubicBezTo>
                      <a:cubicBezTo>
                        <a:pt x="131" y="93"/>
                        <a:pt x="128" y="93"/>
                        <a:pt x="125" y="93"/>
                      </a:cubicBezTo>
                      <a:cubicBezTo>
                        <a:pt x="125" y="93"/>
                        <a:pt x="120" y="90"/>
                        <a:pt x="120" y="90"/>
                      </a:cubicBezTo>
                      <a:cubicBezTo>
                        <a:pt x="122" y="89"/>
                        <a:pt x="125" y="90"/>
                        <a:pt x="126" y="89"/>
                      </a:cubicBezTo>
                      <a:cubicBezTo>
                        <a:pt x="127" y="89"/>
                        <a:pt x="126" y="87"/>
                        <a:pt x="127" y="87"/>
                      </a:cubicBezTo>
                      <a:cubicBezTo>
                        <a:pt x="128" y="85"/>
                        <a:pt x="130" y="86"/>
                        <a:pt x="131" y="85"/>
                      </a:cubicBezTo>
                      <a:cubicBezTo>
                        <a:pt x="132" y="85"/>
                        <a:pt x="130" y="83"/>
                        <a:pt x="130" y="83"/>
                      </a:cubicBezTo>
                      <a:cubicBezTo>
                        <a:pt x="128" y="82"/>
                        <a:pt x="128" y="82"/>
                        <a:pt x="128" y="81"/>
                      </a:cubicBezTo>
                      <a:cubicBezTo>
                        <a:pt x="128" y="79"/>
                        <a:pt x="126" y="80"/>
                        <a:pt x="126" y="79"/>
                      </a:cubicBezTo>
                      <a:cubicBezTo>
                        <a:pt x="125" y="78"/>
                        <a:pt x="128" y="79"/>
                        <a:pt x="128" y="79"/>
                      </a:cubicBezTo>
                      <a:cubicBezTo>
                        <a:pt x="131" y="80"/>
                        <a:pt x="134" y="81"/>
                        <a:pt x="136" y="82"/>
                      </a:cubicBezTo>
                      <a:cubicBezTo>
                        <a:pt x="138" y="84"/>
                        <a:pt x="142" y="83"/>
                        <a:pt x="144" y="82"/>
                      </a:cubicBezTo>
                      <a:cubicBezTo>
                        <a:pt x="147" y="81"/>
                        <a:pt x="148" y="78"/>
                        <a:pt x="152" y="77"/>
                      </a:cubicBezTo>
                      <a:cubicBezTo>
                        <a:pt x="153" y="76"/>
                        <a:pt x="155" y="76"/>
                        <a:pt x="157" y="77"/>
                      </a:cubicBezTo>
                      <a:cubicBezTo>
                        <a:pt x="157" y="77"/>
                        <a:pt x="160" y="78"/>
                        <a:pt x="160" y="78"/>
                      </a:cubicBezTo>
                      <a:cubicBezTo>
                        <a:pt x="160" y="78"/>
                        <a:pt x="158" y="78"/>
                        <a:pt x="157" y="78"/>
                      </a:cubicBezTo>
                      <a:close/>
                      <a:moveTo>
                        <a:pt x="222" y="165"/>
                      </a:moveTo>
                      <a:cubicBezTo>
                        <a:pt x="221" y="167"/>
                        <a:pt x="219" y="163"/>
                        <a:pt x="219" y="162"/>
                      </a:cubicBezTo>
                      <a:cubicBezTo>
                        <a:pt x="219" y="160"/>
                        <a:pt x="221" y="159"/>
                        <a:pt x="221" y="157"/>
                      </a:cubicBezTo>
                      <a:cubicBezTo>
                        <a:pt x="220" y="156"/>
                        <a:pt x="219" y="159"/>
                        <a:pt x="218" y="158"/>
                      </a:cubicBezTo>
                      <a:cubicBezTo>
                        <a:pt x="218" y="157"/>
                        <a:pt x="218" y="154"/>
                        <a:pt x="216" y="154"/>
                      </a:cubicBezTo>
                      <a:cubicBezTo>
                        <a:pt x="216" y="154"/>
                        <a:pt x="216" y="156"/>
                        <a:pt x="215" y="156"/>
                      </a:cubicBezTo>
                      <a:cubicBezTo>
                        <a:pt x="214" y="155"/>
                        <a:pt x="214" y="154"/>
                        <a:pt x="213" y="153"/>
                      </a:cubicBezTo>
                      <a:cubicBezTo>
                        <a:pt x="212" y="152"/>
                        <a:pt x="211" y="151"/>
                        <a:pt x="210" y="150"/>
                      </a:cubicBezTo>
                      <a:cubicBezTo>
                        <a:pt x="209" y="149"/>
                        <a:pt x="212" y="149"/>
                        <a:pt x="212" y="148"/>
                      </a:cubicBezTo>
                      <a:cubicBezTo>
                        <a:pt x="211" y="147"/>
                        <a:pt x="209" y="148"/>
                        <a:pt x="209" y="147"/>
                      </a:cubicBezTo>
                      <a:cubicBezTo>
                        <a:pt x="209" y="146"/>
                        <a:pt x="210" y="143"/>
                        <a:pt x="210" y="142"/>
                      </a:cubicBezTo>
                      <a:cubicBezTo>
                        <a:pt x="212" y="140"/>
                        <a:pt x="217" y="147"/>
                        <a:pt x="217" y="148"/>
                      </a:cubicBezTo>
                      <a:cubicBezTo>
                        <a:pt x="218" y="150"/>
                        <a:pt x="219" y="151"/>
                        <a:pt x="219" y="153"/>
                      </a:cubicBezTo>
                      <a:cubicBezTo>
                        <a:pt x="220" y="155"/>
                        <a:pt x="220" y="154"/>
                        <a:pt x="221" y="156"/>
                      </a:cubicBezTo>
                      <a:cubicBezTo>
                        <a:pt x="221" y="157"/>
                        <a:pt x="222" y="158"/>
                        <a:pt x="222" y="159"/>
                      </a:cubicBezTo>
                      <a:cubicBezTo>
                        <a:pt x="223" y="161"/>
                        <a:pt x="222" y="163"/>
                        <a:pt x="222" y="165"/>
                      </a:cubicBezTo>
                      <a:cubicBezTo>
                        <a:pt x="221" y="166"/>
                        <a:pt x="222" y="164"/>
                        <a:pt x="222" y="165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777">
                  <a:extLst>
                    <a:ext uri="{FF2B5EF4-FFF2-40B4-BE49-F238E27FC236}">
                      <a16:creationId xmlns:a16="http://schemas.microsoft.com/office/drawing/2014/main" id="{E926BFEB-EF45-499C-8D08-D3A67B658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2421" y="3612683"/>
                  <a:ext cx="163794" cy="121701"/>
                </a:xfrm>
                <a:custGeom>
                  <a:avLst/>
                  <a:gdLst>
                    <a:gd name="T0" fmla="*/ 16 w 16"/>
                    <a:gd name="T1" fmla="*/ 6 h 11"/>
                    <a:gd name="T2" fmla="*/ 11 w 16"/>
                    <a:gd name="T3" fmla="*/ 3 h 11"/>
                    <a:gd name="T4" fmla="*/ 5 w 16"/>
                    <a:gd name="T5" fmla="*/ 1 h 11"/>
                    <a:gd name="T6" fmla="*/ 1 w 16"/>
                    <a:gd name="T7" fmla="*/ 1 h 11"/>
                    <a:gd name="T8" fmla="*/ 3 w 16"/>
                    <a:gd name="T9" fmla="*/ 3 h 11"/>
                    <a:gd name="T10" fmla="*/ 1 w 16"/>
                    <a:gd name="T11" fmla="*/ 7 h 11"/>
                    <a:gd name="T12" fmla="*/ 5 w 16"/>
                    <a:gd name="T13" fmla="*/ 7 h 11"/>
                    <a:gd name="T14" fmla="*/ 5 w 16"/>
                    <a:gd name="T15" fmla="*/ 9 h 11"/>
                    <a:gd name="T16" fmla="*/ 16 w 16"/>
                    <a:gd name="T17" fmla="*/ 6 h 11"/>
                    <a:gd name="T18" fmla="*/ 16 w 16"/>
                    <a:gd name="T1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1">
                      <a:moveTo>
                        <a:pt x="16" y="6"/>
                      </a:moveTo>
                      <a:cubicBezTo>
                        <a:pt x="15" y="5"/>
                        <a:pt x="11" y="3"/>
                        <a:pt x="11" y="3"/>
                      </a:cubicBezTo>
                      <a:cubicBezTo>
                        <a:pt x="9" y="2"/>
                        <a:pt x="7" y="1"/>
                        <a:pt x="5" y="1"/>
                      </a:cubicBezTo>
                      <a:cubicBezTo>
                        <a:pt x="4" y="1"/>
                        <a:pt x="2" y="0"/>
                        <a:pt x="1" y="1"/>
                      </a:cubicBezTo>
                      <a:cubicBezTo>
                        <a:pt x="0" y="2"/>
                        <a:pt x="3" y="3"/>
                        <a:pt x="3" y="3"/>
                      </a:cubicBezTo>
                      <a:cubicBezTo>
                        <a:pt x="2" y="3"/>
                        <a:pt x="0" y="6"/>
                        <a:pt x="1" y="7"/>
                      </a:cubicBezTo>
                      <a:cubicBezTo>
                        <a:pt x="2" y="7"/>
                        <a:pt x="4" y="6"/>
                        <a:pt x="5" y="7"/>
                      </a:cubicBezTo>
                      <a:cubicBezTo>
                        <a:pt x="7" y="8"/>
                        <a:pt x="5" y="8"/>
                        <a:pt x="5" y="9"/>
                      </a:cubicBezTo>
                      <a:cubicBezTo>
                        <a:pt x="5" y="11"/>
                        <a:pt x="16" y="8"/>
                        <a:pt x="16" y="6"/>
                      </a:cubicBezTo>
                      <a:cubicBezTo>
                        <a:pt x="15" y="5"/>
                        <a:pt x="16" y="7"/>
                        <a:pt x="16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778">
                  <a:extLst>
                    <a:ext uri="{FF2B5EF4-FFF2-40B4-BE49-F238E27FC236}">
                      <a16:creationId xmlns:a16="http://schemas.microsoft.com/office/drawing/2014/main" id="{6E943DA2-6382-490D-BA66-4B8B0CABA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4698" y="3527861"/>
                  <a:ext cx="41820" cy="22128"/>
                </a:xfrm>
                <a:custGeom>
                  <a:avLst/>
                  <a:gdLst>
                    <a:gd name="T0" fmla="*/ 2 w 4"/>
                    <a:gd name="T1" fmla="*/ 2 h 2"/>
                    <a:gd name="T2" fmla="*/ 2 w 4"/>
                    <a:gd name="T3" fmla="*/ 0 h 2"/>
                    <a:gd name="T4" fmla="*/ 2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0" y="2"/>
                        <a:pt x="1" y="0"/>
                        <a:pt x="2" y="0"/>
                      </a:cubicBezTo>
                      <a:cubicBezTo>
                        <a:pt x="3" y="0"/>
                        <a:pt x="4" y="2"/>
                        <a:pt x="2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779">
                  <a:extLst>
                    <a:ext uri="{FF2B5EF4-FFF2-40B4-BE49-F238E27FC236}">
                      <a16:creationId xmlns:a16="http://schemas.microsoft.com/office/drawing/2014/main" id="{30519B29-F20B-4913-A985-C0E9BB632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6062" y="2248174"/>
                  <a:ext cx="111517" cy="66379"/>
                </a:xfrm>
                <a:custGeom>
                  <a:avLst/>
                  <a:gdLst>
                    <a:gd name="T0" fmla="*/ 9 w 11"/>
                    <a:gd name="T1" fmla="*/ 4 h 6"/>
                    <a:gd name="T2" fmla="*/ 9 w 11"/>
                    <a:gd name="T3" fmla="*/ 5 h 6"/>
                    <a:gd name="T4" fmla="*/ 3 w 11"/>
                    <a:gd name="T5" fmla="*/ 4 h 6"/>
                    <a:gd name="T6" fmla="*/ 2 w 11"/>
                    <a:gd name="T7" fmla="*/ 1 h 6"/>
                    <a:gd name="T8" fmla="*/ 9 w 11"/>
                    <a:gd name="T9" fmla="*/ 4 h 6"/>
                    <a:gd name="T10" fmla="*/ 9 w 11"/>
                    <a:gd name="T1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">
                      <a:moveTo>
                        <a:pt x="9" y="4"/>
                      </a:moveTo>
                      <a:cubicBezTo>
                        <a:pt x="11" y="5"/>
                        <a:pt x="11" y="6"/>
                        <a:pt x="9" y="5"/>
                      </a:cubicBezTo>
                      <a:cubicBezTo>
                        <a:pt x="7" y="5"/>
                        <a:pt x="4" y="4"/>
                        <a:pt x="3" y="4"/>
                      </a:cubicBezTo>
                      <a:cubicBezTo>
                        <a:pt x="2" y="3"/>
                        <a:pt x="0" y="0"/>
                        <a:pt x="2" y="1"/>
                      </a:cubicBezTo>
                      <a:cubicBezTo>
                        <a:pt x="4" y="2"/>
                        <a:pt x="7" y="3"/>
                        <a:pt x="9" y="4"/>
                      </a:cubicBezTo>
                      <a:cubicBezTo>
                        <a:pt x="11" y="5"/>
                        <a:pt x="7" y="3"/>
                        <a:pt x="9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780">
                  <a:extLst>
                    <a:ext uri="{FF2B5EF4-FFF2-40B4-BE49-F238E27FC236}">
                      <a16:creationId xmlns:a16="http://schemas.microsoft.com/office/drawing/2014/main" id="{813C5913-0900-4FAF-89D2-939A4E02A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91073" y="2152285"/>
                  <a:ext cx="83638" cy="51630"/>
                </a:xfrm>
                <a:custGeom>
                  <a:avLst/>
                  <a:gdLst>
                    <a:gd name="T0" fmla="*/ 8 w 8"/>
                    <a:gd name="T1" fmla="*/ 3 h 5"/>
                    <a:gd name="T2" fmla="*/ 0 w 8"/>
                    <a:gd name="T3" fmla="*/ 2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8" y="5"/>
                        <a:pt x="0" y="4"/>
                        <a:pt x="0" y="2"/>
                      </a:cubicBezTo>
                      <a:cubicBezTo>
                        <a:pt x="0" y="0"/>
                        <a:pt x="8" y="1"/>
                        <a:pt x="8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782">
                  <a:extLst>
                    <a:ext uri="{FF2B5EF4-FFF2-40B4-BE49-F238E27FC236}">
                      <a16:creationId xmlns:a16="http://schemas.microsoft.com/office/drawing/2014/main" id="{DFB66C0A-67A6-4B7B-B354-61EB6D07E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11877" y="2292429"/>
                  <a:ext cx="59247" cy="44255"/>
                </a:xfrm>
                <a:custGeom>
                  <a:avLst/>
                  <a:gdLst>
                    <a:gd name="T0" fmla="*/ 5 w 6"/>
                    <a:gd name="T1" fmla="*/ 3 h 4"/>
                    <a:gd name="T2" fmla="*/ 1 w 6"/>
                    <a:gd name="T3" fmla="*/ 0 h 4"/>
                    <a:gd name="T4" fmla="*/ 5 w 6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5" y="3"/>
                      </a:moveTo>
                      <a:cubicBezTo>
                        <a:pt x="4" y="4"/>
                        <a:pt x="0" y="0"/>
                        <a:pt x="1" y="0"/>
                      </a:cubicBezTo>
                      <a:cubicBezTo>
                        <a:pt x="2" y="0"/>
                        <a:pt x="6" y="2"/>
                        <a:pt x="5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783">
                  <a:extLst>
                    <a:ext uri="{FF2B5EF4-FFF2-40B4-BE49-F238E27FC236}">
                      <a16:creationId xmlns:a16="http://schemas.microsoft.com/office/drawing/2014/main" id="{B7B9EB80-0E95-4870-A348-79686B6F0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2033" y="2336680"/>
                  <a:ext cx="52274" cy="11065"/>
                </a:xfrm>
                <a:custGeom>
                  <a:avLst/>
                  <a:gdLst>
                    <a:gd name="T0" fmla="*/ 4 w 5"/>
                    <a:gd name="T1" fmla="*/ 1 h 1"/>
                    <a:gd name="T2" fmla="*/ 2 w 5"/>
                    <a:gd name="T3" fmla="*/ 0 h 1"/>
                    <a:gd name="T4" fmla="*/ 4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4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3" y="0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784">
                  <a:extLst>
                    <a:ext uri="{FF2B5EF4-FFF2-40B4-BE49-F238E27FC236}">
                      <a16:creationId xmlns:a16="http://schemas.microsoft.com/office/drawing/2014/main" id="{5A1F52D1-9C88-494C-982E-5A3F5FE73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2033" y="2952554"/>
                  <a:ext cx="41820" cy="77445"/>
                </a:xfrm>
                <a:custGeom>
                  <a:avLst/>
                  <a:gdLst>
                    <a:gd name="T0" fmla="*/ 2 w 4"/>
                    <a:gd name="T1" fmla="*/ 0 h 7"/>
                    <a:gd name="T2" fmla="*/ 4 w 4"/>
                    <a:gd name="T3" fmla="*/ 7 h 7"/>
                    <a:gd name="T4" fmla="*/ 2 w 4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cubicBezTo>
                        <a:pt x="0" y="0"/>
                        <a:pt x="3" y="7"/>
                        <a:pt x="4" y="7"/>
                      </a:cubicBezTo>
                      <a:cubicBezTo>
                        <a:pt x="4" y="7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785">
                  <a:extLst>
                    <a:ext uri="{FF2B5EF4-FFF2-40B4-BE49-F238E27FC236}">
                      <a16:creationId xmlns:a16="http://schemas.microsoft.com/office/drawing/2014/main" id="{AB3E53CF-E80A-49DE-898B-CD83B533C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12941" y="3092689"/>
                  <a:ext cx="69700" cy="44255"/>
                </a:xfrm>
                <a:custGeom>
                  <a:avLst/>
                  <a:gdLst>
                    <a:gd name="T0" fmla="*/ 1 w 7"/>
                    <a:gd name="T1" fmla="*/ 0 h 4"/>
                    <a:gd name="T2" fmla="*/ 1 w 7"/>
                    <a:gd name="T3" fmla="*/ 4 h 4"/>
                    <a:gd name="T4" fmla="*/ 5 w 7"/>
                    <a:gd name="T5" fmla="*/ 4 h 4"/>
                    <a:gd name="T6" fmla="*/ 1 w 7"/>
                    <a:gd name="T7" fmla="*/ 0 h 4"/>
                    <a:gd name="T8" fmla="*/ 1 w 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1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2" y="4"/>
                        <a:pt x="3" y="4"/>
                        <a:pt x="5" y="4"/>
                      </a:cubicBezTo>
                      <a:cubicBezTo>
                        <a:pt x="7" y="4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786">
                  <a:extLst>
                    <a:ext uri="{FF2B5EF4-FFF2-40B4-BE49-F238E27FC236}">
                      <a16:creationId xmlns:a16="http://schemas.microsoft.com/office/drawing/2014/main" id="{CDC8D95A-0CAC-4EF7-86E4-ADF706212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7171" y="3332402"/>
                  <a:ext cx="174248" cy="106947"/>
                </a:xfrm>
                <a:custGeom>
                  <a:avLst/>
                  <a:gdLst>
                    <a:gd name="T0" fmla="*/ 0 w 17"/>
                    <a:gd name="T1" fmla="*/ 4 h 10"/>
                    <a:gd name="T2" fmla="*/ 10 w 17"/>
                    <a:gd name="T3" fmla="*/ 2 h 10"/>
                    <a:gd name="T4" fmla="*/ 8 w 17"/>
                    <a:gd name="T5" fmla="*/ 4 h 10"/>
                    <a:gd name="T6" fmla="*/ 12 w 17"/>
                    <a:gd name="T7" fmla="*/ 7 h 10"/>
                    <a:gd name="T8" fmla="*/ 9 w 17"/>
                    <a:gd name="T9" fmla="*/ 7 h 10"/>
                    <a:gd name="T10" fmla="*/ 11 w 17"/>
                    <a:gd name="T11" fmla="*/ 10 h 10"/>
                    <a:gd name="T12" fmla="*/ 8 w 17"/>
                    <a:gd name="T13" fmla="*/ 9 h 10"/>
                    <a:gd name="T14" fmla="*/ 0 w 17"/>
                    <a:gd name="T15" fmla="*/ 4 h 10"/>
                    <a:gd name="T16" fmla="*/ 0 w 17"/>
                    <a:gd name="T1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0">
                      <a:moveTo>
                        <a:pt x="0" y="4"/>
                      </a:moveTo>
                      <a:cubicBezTo>
                        <a:pt x="1" y="0"/>
                        <a:pt x="7" y="2"/>
                        <a:pt x="10" y="2"/>
                      </a:cubicBezTo>
                      <a:cubicBezTo>
                        <a:pt x="17" y="3"/>
                        <a:pt x="8" y="4"/>
                        <a:pt x="8" y="4"/>
                      </a:cubicBezTo>
                      <a:cubicBezTo>
                        <a:pt x="8" y="6"/>
                        <a:pt x="12" y="5"/>
                        <a:pt x="12" y="7"/>
                      </a:cubicBezTo>
                      <a:cubicBezTo>
                        <a:pt x="12" y="7"/>
                        <a:pt x="10" y="6"/>
                        <a:pt x="9" y="7"/>
                      </a:cubicBezTo>
                      <a:cubicBezTo>
                        <a:pt x="9" y="7"/>
                        <a:pt x="12" y="10"/>
                        <a:pt x="11" y="10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6" y="8"/>
                        <a:pt x="0" y="7"/>
                        <a:pt x="0" y="4"/>
                      </a:cubicBezTo>
                      <a:cubicBezTo>
                        <a:pt x="0" y="3"/>
                        <a:pt x="0" y="7"/>
                        <a:pt x="0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787">
                  <a:extLst>
                    <a:ext uri="{FF2B5EF4-FFF2-40B4-BE49-F238E27FC236}">
                      <a16:creationId xmlns:a16="http://schemas.microsoft.com/office/drawing/2014/main" id="{4AA1A0FC-BBE1-4A6B-952D-B6D8C9F3B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95809" y="3310277"/>
                  <a:ext cx="90610" cy="33193"/>
                </a:xfrm>
                <a:custGeom>
                  <a:avLst/>
                  <a:gdLst>
                    <a:gd name="T0" fmla="*/ 8 w 9"/>
                    <a:gd name="T1" fmla="*/ 1 h 3"/>
                    <a:gd name="T2" fmla="*/ 5 w 9"/>
                    <a:gd name="T3" fmla="*/ 0 h 3"/>
                    <a:gd name="T4" fmla="*/ 0 w 9"/>
                    <a:gd name="T5" fmla="*/ 0 h 3"/>
                    <a:gd name="T6" fmla="*/ 8 w 9"/>
                    <a:gd name="T7" fmla="*/ 1 h 3"/>
                    <a:gd name="T8" fmla="*/ 8 w 9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8" y="1"/>
                      </a:moveTo>
                      <a:cubicBezTo>
                        <a:pt x="9" y="1"/>
                        <a:pt x="5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2" y="0"/>
                        <a:pt x="6" y="3"/>
                        <a:pt x="8" y="1"/>
                      </a:cubicBezTo>
                      <a:cubicBezTo>
                        <a:pt x="9" y="1"/>
                        <a:pt x="7" y="2"/>
                        <a:pt x="8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788">
                  <a:extLst>
                    <a:ext uri="{FF2B5EF4-FFF2-40B4-BE49-F238E27FC236}">
                      <a16:creationId xmlns:a16="http://schemas.microsoft.com/office/drawing/2014/main" id="{6203EBE2-1490-483E-9220-C2087B8AE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52926" y="3538923"/>
                  <a:ext cx="132428" cy="73757"/>
                </a:xfrm>
                <a:custGeom>
                  <a:avLst/>
                  <a:gdLst>
                    <a:gd name="T0" fmla="*/ 12 w 13"/>
                    <a:gd name="T1" fmla="*/ 4 h 7"/>
                    <a:gd name="T2" fmla="*/ 12 w 13"/>
                    <a:gd name="T3" fmla="*/ 1 h 7"/>
                    <a:gd name="T4" fmla="*/ 7 w 13"/>
                    <a:gd name="T5" fmla="*/ 2 h 7"/>
                    <a:gd name="T6" fmla="*/ 3 w 13"/>
                    <a:gd name="T7" fmla="*/ 3 h 7"/>
                    <a:gd name="T8" fmla="*/ 0 w 13"/>
                    <a:gd name="T9" fmla="*/ 5 h 7"/>
                    <a:gd name="T10" fmla="*/ 12 w 13"/>
                    <a:gd name="T11" fmla="*/ 4 h 7"/>
                    <a:gd name="T12" fmla="*/ 12 w 13"/>
                    <a:gd name="T13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2" y="4"/>
                      </a:move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1" y="0"/>
                        <a:pt x="8" y="1"/>
                        <a:pt x="7" y="2"/>
                      </a:cubicBezTo>
                      <a:cubicBezTo>
                        <a:pt x="6" y="2"/>
                        <a:pt x="4" y="2"/>
                        <a:pt x="3" y="3"/>
                      </a:cubicBezTo>
                      <a:cubicBezTo>
                        <a:pt x="3" y="3"/>
                        <a:pt x="0" y="5"/>
                        <a:pt x="0" y="5"/>
                      </a:cubicBezTo>
                      <a:cubicBezTo>
                        <a:pt x="3" y="7"/>
                        <a:pt x="10" y="6"/>
                        <a:pt x="12" y="4"/>
                      </a:cubicBezTo>
                      <a:cubicBezTo>
                        <a:pt x="13" y="3"/>
                        <a:pt x="9" y="6"/>
                        <a:pt x="12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789">
                  <a:extLst>
                    <a:ext uri="{FF2B5EF4-FFF2-40B4-BE49-F238E27FC236}">
                      <a16:creationId xmlns:a16="http://schemas.microsoft.com/office/drawing/2014/main" id="{D6CC76A9-A510-414B-94DA-DA7ED6192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7126" y="3645872"/>
                  <a:ext cx="41820" cy="66379"/>
                </a:xfrm>
                <a:custGeom>
                  <a:avLst/>
                  <a:gdLst>
                    <a:gd name="T0" fmla="*/ 3 w 4"/>
                    <a:gd name="T1" fmla="*/ 2 h 6"/>
                    <a:gd name="T2" fmla="*/ 1 w 4"/>
                    <a:gd name="T3" fmla="*/ 3 h 6"/>
                    <a:gd name="T4" fmla="*/ 3 w 4"/>
                    <a:gd name="T5" fmla="*/ 2 h 6"/>
                    <a:gd name="T6" fmla="*/ 3 w 4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3" y="2"/>
                      </a:move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0" y="6"/>
                        <a:pt x="4" y="4"/>
                        <a:pt x="3" y="2"/>
                      </a:cubicBezTo>
                      <a:cubicBezTo>
                        <a:pt x="3" y="2"/>
                        <a:pt x="4" y="3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790">
                  <a:extLst>
                    <a:ext uri="{FF2B5EF4-FFF2-40B4-BE49-F238E27FC236}">
                      <a16:creationId xmlns:a16="http://schemas.microsoft.com/office/drawing/2014/main" id="{82CFB2BA-D32D-495B-8BE2-028FB7BF6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6516" y="3505733"/>
                  <a:ext cx="38336" cy="44255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1 h 4"/>
                    <a:gd name="T4" fmla="*/ 4 w 4"/>
                    <a:gd name="T5" fmla="*/ 2 h 4"/>
                    <a:gd name="T6" fmla="*/ 4 w 4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2"/>
                        <a:pt x="1" y="0"/>
                        <a:pt x="1" y="1"/>
                      </a:cubicBezTo>
                      <a:cubicBezTo>
                        <a:pt x="0" y="4"/>
                        <a:pt x="4" y="2"/>
                        <a:pt x="4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791">
                  <a:extLst>
                    <a:ext uri="{FF2B5EF4-FFF2-40B4-BE49-F238E27FC236}">
                      <a16:creationId xmlns:a16="http://schemas.microsoft.com/office/drawing/2014/main" id="{91C176DE-E233-4397-BDC7-981A6745E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54759" y="2812415"/>
                  <a:ext cx="20911" cy="22128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792">
                  <a:extLst>
                    <a:ext uri="{FF2B5EF4-FFF2-40B4-BE49-F238E27FC236}">
                      <a16:creationId xmlns:a16="http://schemas.microsoft.com/office/drawing/2014/main" id="{4DF2A1D4-9B9A-4687-ADF9-A77717B02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1121" y="2694404"/>
                  <a:ext cx="31366" cy="18440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2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793">
                  <a:extLst>
                    <a:ext uri="{FF2B5EF4-FFF2-40B4-BE49-F238E27FC236}">
                      <a16:creationId xmlns:a16="http://schemas.microsoft.com/office/drawing/2014/main" id="{4B3C5888-3E45-4B7A-81B5-B42D76A57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54759" y="2650148"/>
                  <a:ext cx="27879" cy="33193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0" y="1"/>
                        <a:pt x="1" y="2"/>
                      </a:cubicBezTo>
                      <a:cubicBezTo>
                        <a:pt x="1" y="3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794">
                  <a:extLst>
                    <a:ext uri="{FF2B5EF4-FFF2-40B4-BE49-F238E27FC236}">
                      <a16:creationId xmlns:a16="http://schemas.microsoft.com/office/drawing/2014/main" id="{66A0467D-243B-4C14-80BE-E94E41122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3300" y="2867732"/>
                  <a:ext cx="52274" cy="7374"/>
                </a:xfrm>
                <a:custGeom>
                  <a:avLst/>
                  <a:gdLst>
                    <a:gd name="T0" fmla="*/ 5 w 5"/>
                    <a:gd name="T1" fmla="*/ 1 h 1"/>
                    <a:gd name="T2" fmla="*/ 1 w 5"/>
                    <a:gd name="T3" fmla="*/ 0 h 1"/>
                    <a:gd name="T4" fmla="*/ 5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4" y="0"/>
                        <a:pt x="0" y="0"/>
                        <a:pt x="1" y="0"/>
                      </a:cubicBezTo>
                      <a:cubicBezTo>
                        <a:pt x="2" y="1"/>
                        <a:pt x="5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795">
                  <a:extLst>
                    <a:ext uri="{FF2B5EF4-FFF2-40B4-BE49-F238E27FC236}">
                      <a16:creationId xmlns:a16="http://schemas.microsoft.com/office/drawing/2014/main" id="{C2678E6D-F9BA-422D-9FAE-C31065740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6027" y="2867732"/>
                  <a:ext cx="62727" cy="0"/>
                </a:xfrm>
                <a:custGeom>
                  <a:avLst/>
                  <a:gdLst>
                    <a:gd name="T0" fmla="*/ 5 w 6"/>
                    <a:gd name="T1" fmla="*/ 1 w 6"/>
                    <a:gd name="T2" fmla="*/ 5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5" y="0"/>
                      </a:moveTo>
                      <a:cubicBezTo>
                        <a:pt x="4" y="0"/>
                        <a:pt x="0" y="0"/>
                        <a:pt x="1" y="0"/>
                      </a:cubicBezTo>
                      <a:cubicBezTo>
                        <a:pt x="2" y="0"/>
                        <a:pt x="6" y="0"/>
                        <a:pt x="5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796">
                  <a:extLst>
                    <a:ext uri="{FF2B5EF4-FFF2-40B4-BE49-F238E27FC236}">
                      <a16:creationId xmlns:a16="http://schemas.microsoft.com/office/drawing/2014/main" id="{2517A9E1-704D-4530-8C51-5CDA16484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0466" y="2181793"/>
                  <a:ext cx="41820" cy="22128"/>
                </a:xfrm>
                <a:custGeom>
                  <a:avLst/>
                  <a:gdLst>
                    <a:gd name="T0" fmla="*/ 3 w 4"/>
                    <a:gd name="T1" fmla="*/ 2 h 2"/>
                    <a:gd name="T2" fmla="*/ 2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1" y="2"/>
                        <a:pt x="0" y="0"/>
                        <a:pt x="2" y="0"/>
                      </a:cubicBezTo>
                      <a:cubicBezTo>
                        <a:pt x="3" y="0"/>
                        <a:pt x="4" y="2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797">
                  <a:extLst>
                    <a:ext uri="{FF2B5EF4-FFF2-40B4-BE49-F238E27FC236}">
                      <a16:creationId xmlns:a16="http://schemas.microsoft.com/office/drawing/2014/main" id="{784E26C5-6936-4009-BB3E-559B504BA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7732" y="4825952"/>
                  <a:ext cx="94095" cy="129075"/>
                </a:xfrm>
                <a:custGeom>
                  <a:avLst/>
                  <a:gdLst>
                    <a:gd name="T0" fmla="*/ 9 w 9"/>
                    <a:gd name="T1" fmla="*/ 11 h 12"/>
                    <a:gd name="T2" fmla="*/ 5 w 9"/>
                    <a:gd name="T3" fmla="*/ 2 h 12"/>
                    <a:gd name="T4" fmla="*/ 2 w 9"/>
                    <a:gd name="T5" fmla="*/ 2 h 12"/>
                    <a:gd name="T6" fmla="*/ 0 w 9"/>
                    <a:gd name="T7" fmla="*/ 3 h 12"/>
                    <a:gd name="T8" fmla="*/ 3 w 9"/>
                    <a:gd name="T9" fmla="*/ 5 h 12"/>
                    <a:gd name="T10" fmla="*/ 3 w 9"/>
                    <a:gd name="T11" fmla="*/ 7 h 12"/>
                    <a:gd name="T12" fmla="*/ 4 w 9"/>
                    <a:gd name="T13" fmla="*/ 7 h 12"/>
                    <a:gd name="T14" fmla="*/ 3 w 9"/>
                    <a:gd name="T15" fmla="*/ 8 h 12"/>
                    <a:gd name="T16" fmla="*/ 6 w 9"/>
                    <a:gd name="T17" fmla="*/ 11 h 12"/>
                    <a:gd name="T18" fmla="*/ 6 w 9"/>
                    <a:gd name="T19" fmla="*/ 9 h 12"/>
                    <a:gd name="T20" fmla="*/ 9 w 9"/>
                    <a:gd name="T21" fmla="*/ 11 h 12"/>
                    <a:gd name="T22" fmla="*/ 9 w 9"/>
                    <a:gd name="T2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12">
                      <a:moveTo>
                        <a:pt x="9" y="11"/>
                      </a:moveTo>
                      <a:cubicBezTo>
                        <a:pt x="8" y="8"/>
                        <a:pt x="7" y="4"/>
                        <a:pt x="5" y="2"/>
                      </a:cubicBezTo>
                      <a:cubicBezTo>
                        <a:pt x="4" y="1"/>
                        <a:pt x="3" y="0"/>
                        <a:pt x="2" y="2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1" y="4"/>
                        <a:pt x="3" y="3"/>
                        <a:pt x="3" y="5"/>
                      </a:cubicBez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5" y="8"/>
                        <a:pt x="3" y="8"/>
                        <a:pt x="3" y="8"/>
                      </a:cubicBezTo>
                      <a:cubicBezTo>
                        <a:pt x="3" y="9"/>
                        <a:pt x="5" y="11"/>
                        <a:pt x="6" y="11"/>
                      </a:cubicBezTo>
                      <a:cubicBezTo>
                        <a:pt x="6" y="11"/>
                        <a:pt x="2" y="7"/>
                        <a:pt x="6" y="9"/>
                      </a:cubicBezTo>
                      <a:cubicBezTo>
                        <a:pt x="7" y="9"/>
                        <a:pt x="9" y="12"/>
                        <a:pt x="9" y="11"/>
                      </a:cubicBezTo>
                      <a:cubicBezTo>
                        <a:pt x="8" y="10"/>
                        <a:pt x="9" y="12"/>
                        <a:pt x="9" y="1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82843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Regular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7576915-03B7-403E-A796-50226D0D0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550"/>
          <a:stretch/>
        </p:blipFill>
        <p:spPr>
          <a:xfrm>
            <a:off x="7763847" y="2968024"/>
            <a:ext cx="716827" cy="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Группа 200">
            <a:extLst>
              <a:ext uri="{FF2B5EF4-FFF2-40B4-BE49-F238E27FC236}">
                <a16:creationId xmlns:a16="http://schemas.microsoft.com/office/drawing/2014/main" id="{A377C88D-8E92-4F43-91CA-06060B35BB04}"/>
              </a:ext>
            </a:extLst>
          </p:cNvPr>
          <p:cNvGrpSpPr/>
          <p:nvPr/>
        </p:nvGrpSpPr>
        <p:grpSpPr>
          <a:xfrm>
            <a:off x="4880505" y="1819226"/>
            <a:ext cx="6566344" cy="3715522"/>
            <a:chOff x="3699793" y="1805394"/>
            <a:chExt cx="5121325" cy="3715522"/>
          </a:xfrm>
        </p:grpSpPr>
        <p:grpSp>
          <p:nvGrpSpPr>
            <p:cNvPr id="119" name="Группа 201">
              <a:extLst>
                <a:ext uri="{FF2B5EF4-FFF2-40B4-BE49-F238E27FC236}">
                  <a16:creationId xmlns:a16="http://schemas.microsoft.com/office/drawing/2014/main" id="{46D6CFF9-9538-4159-9F71-E9D393DAB95A}"/>
                </a:ext>
              </a:extLst>
            </p:cNvPr>
            <p:cNvGrpSpPr/>
            <p:nvPr/>
          </p:nvGrpSpPr>
          <p:grpSpPr>
            <a:xfrm>
              <a:off x="3699793" y="1805394"/>
              <a:ext cx="5121325" cy="3715522"/>
              <a:chOff x="3699793" y="1805394"/>
              <a:chExt cx="5121325" cy="3715522"/>
            </a:xfrm>
          </p:grpSpPr>
          <p:sp>
            <p:nvSpPr>
              <p:cNvPr id="122" name="Freeform 1161">
                <a:extLst>
                  <a:ext uri="{FF2B5EF4-FFF2-40B4-BE49-F238E27FC236}">
                    <a16:creationId xmlns:a16="http://schemas.microsoft.com/office/drawing/2014/main" id="{0D0089AF-4458-4D95-A7B0-B12C107D8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9828" y="3589412"/>
                <a:ext cx="2044628" cy="1512053"/>
              </a:xfrm>
              <a:custGeom>
                <a:avLst/>
                <a:gdLst/>
                <a:ahLst/>
                <a:cxnLst>
                  <a:cxn ang="0">
                    <a:pos x="245" y="33"/>
                  </a:cxn>
                  <a:cxn ang="0">
                    <a:pos x="248" y="23"/>
                  </a:cxn>
                  <a:cxn ang="0">
                    <a:pos x="249" y="11"/>
                  </a:cxn>
                  <a:cxn ang="0">
                    <a:pos x="247" y="4"/>
                  </a:cxn>
                  <a:cxn ang="0">
                    <a:pos x="257" y="0"/>
                  </a:cxn>
                  <a:cxn ang="0">
                    <a:pos x="267" y="1"/>
                  </a:cxn>
                  <a:cxn ang="0">
                    <a:pos x="273" y="5"/>
                  </a:cxn>
                  <a:cxn ang="0">
                    <a:pos x="277" y="11"/>
                  </a:cxn>
                  <a:cxn ang="0">
                    <a:pos x="285" y="20"/>
                  </a:cxn>
                  <a:cxn ang="0">
                    <a:pos x="292" y="29"/>
                  </a:cxn>
                  <a:cxn ang="0">
                    <a:pos x="298" y="30"/>
                  </a:cxn>
                  <a:cxn ang="0">
                    <a:pos x="305" y="34"/>
                  </a:cxn>
                  <a:cxn ang="0">
                    <a:pos x="308" y="40"/>
                  </a:cxn>
                  <a:cxn ang="0">
                    <a:pos x="318" y="42"/>
                  </a:cxn>
                  <a:cxn ang="0">
                    <a:pos x="324" y="35"/>
                  </a:cxn>
                  <a:cxn ang="0">
                    <a:pos x="328" y="43"/>
                  </a:cxn>
                  <a:cxn ang="0">
                    <a:pos x="328" y="52"/>
                  </a:cxn>
                  <a:cxn ang="0">
                    <a:pos x="328" y="60"/>
                  </a:cxn>
                  <a:cxn ang="0">
                    <a:pos x="319" y="64"/>
                  </a:cxn>
                  <a:cxn ang="0">
                    <a:pos x="322" y="77"/>
                  </a:cxn>
                  <a:cxn ang="0">
                    <a:pos x="297" y="105"/>
                  </a:cxn>
                  <a:cxn ang="0">
                    <a:pos x="285" y="112"/>
                  </a:cxn>
                  <a:cxn ang="0">
                    <a:pos x="285" y="109"/>
                  </a:cxn>
                  <a:cxn ang="0">
                    <a:pos x="285" y="101"/>
                  </a:cxn>
                  <a:cxn ang="0">
                    <a:pos x="274" y="105"/>
                  </a:cxn>
                  <a:cxn ang="0">
                    <a:pos x="265" y="114"/>
                  </a:cxn>
                  <a:cxn ang="0">
                    <a:pos x="272" y="121"/>
                  </a:cxn>
                  <a:cxn ang="0">
                    <a:pos x="280" y="121"/>
                  </a:cxn>
                  <a:cxn ang="0">
                    <a:pos x="292" y="123"/>
                  </a:cxn>
                  <a:cxn ang="0">
                    <a:pos x="285" y="128"/>
                  </a:cxn>
                  <a:cxn ang="0">
                    <a:pos x="279" y="136"/>
                  </a:cxn>
                  <a:cxn ang="0">
                    <a:pos x="288" y="151"/>
                  </a:cxn>
                  <a:cxn ang="0">
                    <a:pos x="290" y="160"/>
                  </a:cxn>
                  <a:cxn ang="0">
                    <a:pos x="281" y="159"/>
                  </a:cxn>
                  <a:cxn ang="0">
                    <a:pos x="294" y="168"/>
                  </a:cxn>
                  <a:cxn ang="0">
                    <a:pos x="294" y="170"/>
                  </a:cxn>
                  <a:cxn ang="0">
                    <a:pos x="298" y="174"/>
                  </a:cxn>
                  <a:cxn ang="0">
                    <a:pos x="297" y="179"/>
                  </a:cxn>
                  <a:cxn ang="0">
                    <a:pos x="295" y="185"/>
                  </a:cxn>
                  <a:cxn ang="0">
                    <a:pos x="294" y="191"/>
                  </a:cxn>
                  <a:cxn ang="0">
                    <a:pos x="290" y="196"/>
                  </a:cxn>
                  <a:cxn ang="0">
                    <a:pos x="290" y="201"/>
                  </a:cxn>
                  <a:cxn ang="0">
                    <a:pos x="287" y="203"/>
                  </a:cxn>
                  <a:cxn ang="0">
                    <a:pos x="283" y="208"/>
                  </a:cxn>
                  <a:cxn ang="0">
                    <a:pos x="280" y="211"/>
                  </a:cxn>
                  <a:cxn ang="0">
                    <a:pos x="274" y="217"/>
                  </a:cxn>
                  <a:cxn ang="0">
                    <a:pos x="266" y="219"/>
                  </a:cxn>
                  <a:cxn ang="0">
                    <a:pos x="261" y="221"/>
                  </a:cxn>
                  <a:cxn ang="0">
                    <a:pos x="251" y="225"/>
                  </a:cxn>
                  <a:cxn ang="0">
                    <a:pos x="248" y="226"/>
                  </a:cxn>
                  <a:cxn ang="0">
                    <a:pos x="246" y="231"/>
                  </a:cxn>
                  <a:cxn ang="0">
                    <a:pos x="241" y="224"/>
                  </a:cxn>
                  <a:cxn ang="0">
                    <a:pos x="202" y="229"/>
                  </a:cxn>
                  <a:cxn ang="0">
                    <a:pos x="280" y="213"/>
                  </a:cxn>
                  <a:cxn ang="0">
                    <a:pos x="293" y="161"/>
                  </a:cxn>
                  <a:cxn ang="0">
                    <a:pos x="301" y="217"/>
                  </a:cxn>
                  <a:cxn ang="0">
                    <a:pos x="302" y="201"/>
                  </a:cxn>
                  <a:cxn ang="0">
                    <a:pos x="295" y="215"/>
                  </a:cxn>
                  <a:cxn ang="0">
                    <a:pos x="250" y="228"/>
                  </a:cxn>
                  <a:cxn ang="0">
                    <a:pos x="241" y="240"/>
                  </a:cxn>
                  <a:cxn ang="0">
                    <a:pos x="250" y="240"/>
                  </a:cxn>
                </a:cxnLst>
                <a:rect l="0" t="0" r="r" b="b"/>
                <a:pathLst>
                  <a:path w="329" h="243">
                    <a:moveTo>
                      <a:pt x="100" y="52"/>
                    </a:move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36" y="34"/>
                      <a:pt x="236" y="34"/>
                      <a:pt x="236" y="34"/>
                    </a:cubicBezTo>
                    <a:cubicBezTo>
                      <a:pt x="238" y="34"/>
                      <a:pt x="238" y="34"/>
                      <a:pt x="238" y="34"/>
                    </a:cubicBezTo>
                    <a:cubicBezTo>
                      <a:pt x="239" y="34"/>
                      <a:pt x="239" y="34"/>
                      <a:pt x="239" y="34"/>
                    </a:cubicBezTo>
                    <a:cubicBezTo>
                      <a:pt x="239" y="34"/>
                      <a:pt x="239" y="34"/>
                      <a:pt x="239" y="34"/>
                    </a:cubicBezTo>
                    <a:cubicBezTo>
                      <a:pt x="240" y="34"/>
                      <a:pt x="240" y="34"/>
                      <a:pt x="240" y="34"/>
                    </a:cubicBezTo>
                    <a:cubicBezTo>
                      <a:pt x="242" y="34"/>
                      <a:pt x="242" y="34"/>
                      <a:pt x="242" y="34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3" y="35"/>
                      <a:pt x="243" y="35"/>
                      <a:pt x="243" y="35"/>
                    </a:cubicBezTo>
                    <a:cubicBezTo>
                      <a:pt x="245" y="33"/>
                      <a:pt x="245" y="33"/>
                      <a:pt x="245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49" y="29"/>
                      <a:pt x="249" y="29"/>
                      <a:pt x="249" y="29"/>
                    </a:cubicBezTo>
                    <a:cubicBezTo>
                      <a:pt x="249" y="28"/>
                      <a:pt x="249" y="28"/>
                      <a:pt x="249" y="28"/>
                    </a:cubicBezTo>
                    <a:cubicBezTo>
                      <a:pt x="248" y="29"/>
                      <a:pt x="248" y="29"/>
                      <a:pt x="248" y="29"/>
                    </a:cubicBezTo>
                    <a:cubicBezTo>
                      <a:pt x="248" y="28"/>
                      <a:pt x="248" y="28"/>
                      <a:pt x="248" y="28"/>
                    </a:cubicBezTo>
                    <a:cubicBezTo>
                      <a:pt x="248" y="28"/>
                      <a:pt x="248" y="28"/>
                      <a:pt x="248" y="28"/>
                    </a:cubicBezTo>
                    <a:cubicBezTo>
                      <a:pt x="247" y="27"/>
                      <a:pt x="247" y="27"/>
                      <a:pt x="247" y="27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8" y="25"/>
                      <a:pt x="248" y="25"/>
                      <a:pt x="248" y="25"/>
                    </a:cubicBezTo>
                    <a:cubicBezTo>
                      <a:pt x="247" y="24"/>
                      <a:pt x="247" y="24"/>
                      <a:pt x="247" y="24"/>
                    </a:cubicBezTo>
                    <a:cubicBezTo>
                      <a:pt x="248" y="24"/>
                      <a:pt x="248" y="24"/>
                      <a:pt x="248" y="24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48" y="22"/>
                      <a:pt x="248" y="22"/>
                      <a:pt x="248" y="22"/>
                    </a:cubicBezTo>
                    <a:cubicBezTo>
                      <a:pt x="248" y="22"/>
                      <a:pt x="248" y="22"/>
                      <a:pt x="248" y="22"/>
                    </a:cubicBezTo>
                    <a:cubicBezTo>
                      <a:pt x="248" y="21"/>
                      <a:pt x="248" y="21"/>
                      <a:pt x="248" y="21"/>
                    </a:cubicBezTo>
                    <a:cubicBezTo>
                      <a:pt x="248" y="20"/>
                      <a:pt x="248" y="20"/>
                      <a:pt x="248" y="20"/>
                    </a:cubicBezTo>
                    <a:cubicBezTo>
                      <a:pt x="247" y="19"/>
                      <a:pt x="247" y="19"/>
                      <a:pt x="247" y="19"/>
                    </a:cubicBezTo>
                    <a:cubicBezTo>
                      <a:pt x="247" y="18"/>
                      <a:pt x="247" y="18"/>
                      <a:pt x="247" y="18"/>
                    </a:cubicBezTo>
                    <a:cubicBezTo>
                      <a:pt x="248" y="17"/>
                      <a:pt x="248" y="17"/>
                      <a:pt x="248" y="17"/>
                    </a:cubicBezTo>
                    <a:cubicBezTo>
                      <a:pt x="248" y="17"/>
                      <a:pt x="248" y="17"/>
                      <a:pt x="248" y="17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0" y="13"/>
                      <a:pt x="250" y="13"/>
                      <a:pt x="250" y="13"/>
                    </a:cubicBezTo>
                    <a:cubicBezTo>
                      <a:pt x="250" y="12"/>
                      <a:pt x="250" y="12"/>
                      <a:pt x="250" y="12"/>
                    </a:cubicBezTo>
                    <a:cubicBezTo>
                      <a:pt x="250" y="12"/>
                      <a:pt x="250" y="12"/>
                      <a:pt x="250" y="12"/>
                    </a:cubicBezTo>
                    <a:cubicBezTo>
                      <a:pt x="249" y="11"/>
                      <a:pt x="249" y="11"/>
                      <a:pt x="249" y="11"/>
                    </a:cubicBezTo>
                    <a:cubicBezTo>
                      <a:pt x="249" y="10"/>
                      <a:pt x="249" y="10"/>
                      <a:pt x="249" y="10"/>
                    </a:cubicBezTo>
                    <a:cubicBezTo>
                      <a:pt x="248" y="9"/>
                      <a:pt x="248" y="9"/>
                      <a:pt x="248" y="9"/>
                    </a:cubicBezTo>
                    <a:cubicBezTo>
                      <a:pt x="247" y="9"/>
                      <a:pt x="247" y="9"/>
                      <a:pt x="247" y="9"/>
                    </a:cubicBezTo>
                    <a:cubicBezTo>
                      <a:pt x="247" y="9"/>
                      <a:pt x="247" y="9"/>
                      <a:pt x="247" y="9"/>
                    </a:cubicBezTo>
                    <a:cubicBezTo>
                      <a:pt x="246" y="10"/>
                      <a:pt x="246" y="10"/>
                      <a:pt x="246" y="10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5" y="9"/>
                      <a:pt x="245" y="9"/>
                      <a:pt x="245" y="9"/>
                    </a:cubicBezTo>
                    <a:cubicBezTo>
                      <a:pt x="245" y="8"/>
                      <a:pt x="245" y="8"/>
                      <a:pt x="245" y="8"/>
                    </a:cubicBezTo>
                    <a:cubicBezTo>
                      <a:pt x="245" y="8"/>
                      <a:pt x="245" y="8"/>
                      <a:pt x="245" y="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6" y="6"/>
                      <a:pt x="246" y="6"/>
                      <a:pt x="246" y="6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4"/>
                      <a:pt x="246" y="4"/>
                      <a:pt x="246" y="4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49" y="3"/>
                      <a:pt x="249" y="3"/>
                      <a:pt x="249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51" y="3"/>
                      <a:pt x="251" y="3"/>
                      <a:pt x="251" y="3"/>
                    </a:cubicBezTo>
                    <a:cubicBezTo>
                      <a:pt x="252" y="2"/>
                      <a:pt x="252" y="2"/>
                      <a:pt x="252" y="2"/>
                    </a:cubicBezTo>
                    <a:cubicBezTo>
                      <a:pt x="253" y="2"/>
                      <a:pt x="253" y="2"/>
                      <a:pt x="253" y="2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4" y="2"/>
                      <a:pt x="254" y="2"/>
                      <a:pt x="254" y="2"/>
                    </a:cubicBezTo>
                    <a:cubicBezTo>
                      <a:pt x="255" y="1"/>
                      <a:pt x="255" y="1"/>
                      <a:pt x="255" y="1"/>
                    </a:cubicBezTo>
                    <a:cubicBezTo>
                      <a:pt x="256" y="2"/>
                      <a:pt x="256" y="2"/>
                      <a:pt x="256" y="2"/>
                    </a:cubicBezTo>
                    <a:cubicBezTo>
                      <a:pt x="256" y="1"/>
                      <a:pt x="256" y="1"/>
                      <a:pt x="256" y="1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1" y="1"/>
                      <a:pt x="261" y="1"/>
                      <a:pt x="261" y="1"/>
                    </a:cubicBezTo>
                    <a:cubicBezTo>
                      <a:pt x="262" y="1"/>
                      <a:pt x="262" y="1"/>
                      <a:pt x="262" y="1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64" y="2"/>
                      <a:pt x="264" y="2"/>
                      <a:pt x="264" y="2"/>
                    </a:cubicBezTo>
                    <a:cubicBezTo>
                      <a:pt x="265" y="2"/>
                      <a:pt x="265" y="2"/>
                      <a:pt x="265" y="2"/>
                    </a:cubicBezTo>
                    <a:cubicBezTo>
                      <a:pt x="265" y="2"/>
                      <a:pt x="265" y="2"/>
                      <a:pt x="265" y="2"/>
                    </a:cubicBezTo>
                    <a:cubicBezTo>
                      <a:pt x="266" y="2"/>
                      <a:pt x="266" y="2"/>
                      <a:pt x="266" y="2"/>
                    </a:cubicBezTo>
                    <a:cubicBezTo>
                      <a:pt x="267" y="2"/>
                      <a:pt x="267" y="2"/>
                      <a:pt x="267" y="2"/>
                    </a:cubicBezTo>
                    <a:cubicBezTo>
                      <a:pt x="267" y="2"/>
                      <a:pt x="267" y="2"/>
                      <a:pt x="267" y="2"/>
                    </a:cubicBezTo>
                    <a:cubicBezTo>
                      <a:pt x="267" y="1"/>
                      <a:pt x="267" y="1"/>
                      <a:pt x="267" y="1"/>
                    </a:cubicBezTo>
                    <a:cubicBezTo>
                      <a:pt x="268" y="2"/>
                      <a:pt x="268" y="2"/>
                      <a:pt x="268" y="2"/>
                    </a:cubicBezTo>
                    <a:cubicBezTo>
                      <a:pt x="268" y="2"/>
                      <a:pt x="268" y="2"/>
                      <a:pt x="268" y="2"/>
                    </a:cubicBezTo>
                    <a:cubicBezTo>
                      <a:pt x="269" y="1"/>
                      <a:pt x="269" y="1"/>
                      <a:pt x="269" y="1"/>
                    </a:cubicBezTo>
                    <a:cubicBezTo>
                      <a:pt x="269" y="2"/>
                      <a:pt x="269" y="2"/>
                      <a:pt x="269" y="2"/>
                    </a:cubicBezTo>
                    <a:cubicBezTo>
                      <a:pt x="270" y="2"/>
                      <a:pt x="270" y="2"/>
                      <a:pt x="270" y="2"/>
                    </a:cubicBezTo>
                    <a:cubicBezTo>
                      <a:pt x="270" y="2"/>
                      <a:pt x="270" y="2"/>
                      <a:pt x="270" y="2"/>
                    </a:cubicBezTo>
                    <a:cubicBezTo>
                      <a:pt x="271" y="3"/>
                      <a:pt x="271" y="3"/>
                      <a:pt x="271" y="3"/>
                    </a:cubicBezTo>
                    <a:cubicBezTo>
                      <a:pt x="270" y="3"/>
                      <a:pt x="270" y="3"/>
                      <a:pt x="270" y="3"/>
                    </a:cubicBezTo>
                    <a:cubicBezTo>
                      <a:pt x="271" y="4"/>
                      <a:pt x="271" y="4"/>
                      <a:pt x="271" y="4"/>
                    </a:cubicBezTo>
                    <a:cubicBezTo>
                      <a:pt x="271" y="4"/>
                      <a:pt x="271" y="4"/>
                      <a:pt x="271" y="4"/>
                    </a:cubicBezTo>
                    <a:cubicBezTo>
                      <a:pt x="271" y="4"/>
                      <a:pt x="271" y="4"/>
                      <a:pt x="271" y="4"/>
                    </a:cubicBezTo>
                    <a:cubicBezTo>
                      <a:pt x="272" y="4"/>
                      <a:pt x="272" y="4"/>
                      <a:pt x="272" y="4"/>
                    </a:cubicBezTo>
                    <a:cubicBezTo>
                      <a:pt x="273" y="4"/>
                      <a:pt x="273" y="4"/>
                      <a:pt x="273" y="4"/>
                    </a:cubicBezTo>
                    <a:cubicBezTo>
                      <a:pt x="273" y="4"/>
                      <a:pt x="273" y="4"/>
                      <a:pt x="273" y="4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6"/>
                      <a:pt x="274" y="6"/>
                      <a:pt x="274" y="6"/>
                    </a:cubicBezTo>
                    <a:cubicBezTo>
                      <a:pt x="274" y="6"/>
                      <a:pt x="274" y="6"/>
                      <a:pt x="274" y="6"/>
                    </a:cubicBezTo>
                    <a:cubicBezTo>
                      <a:pt x="275" y="6"/>
                      <a:pt x="275" y="6"/>
                      <a:pt x="275" y="6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5" y="8"/>
                      <a:pt x="275" y="8"/>
                      <a:pt x="275" y="8"/>
                    </a:cubicBezTo>
                    <a:cubicBezTo>
                      <a:pt x="276" y="8"/>
                      <a:pt x="276" y="8"/>
                      <a:pt x="276" y="8"/>
                    </a:cubicBezTo>
                    <a:cubicBezTo>
                      <a:pt x="276" y="9"/>
                      <a:pt x="276" y="9"/>
                      <a:pt x="276" y="9"/>
                    </a:cubicBezTo>
                    <a:cubicBezTo>
                      <a:pt x="276" y="9"/>
                      <a:pt x="276" y="9"/>
                      <a:pt x="276" y="9"/>
                    </a:cubicBezTo>
                    <a:cubicBezTo>
                      <a:pt x="277" y="9"/>
                      <a:pt x="277" y="9"/>
                      <a:pt x="277" y="9"/>
                    </a:cubicBezTo>
                    <a:cubicBezTo>
                      <a:pt x="277" y="10"/>
                      <a:pt x="277" y="10"/>
                      <a:pt x="277" y="10"/>
                    </a:cubicBezTo>
                    <a:cubicBezTo>
                      <a:pt x="277" y="10"/>
                      <a:pt x="277" y="10"/>
                      <a:pt x="277" y="10"/>
                    </a:cubicBezTo>
                    <a:cubicBezTo>
                      <a:pt x="277" y="11"/>
                      <a:pt x="277" y="11"/>
                      <a:pt x="277" y="11"/>
                    </a:cubicBezTo>
                    <a:cubicBezTo>
                      <a:pt x="278" y="12"/>
                      <a:pt x="278" y="12"/>
                      <a:pt x="278" y="12"/>
                    </a:cubicBezTo>
                    <a:cubicBezTo>
                      <a:pt x="279" y="12"/>
                      <a:pt x="279" y="12"/>
                      <a:pt x="279" y="12"/>
                    </a:cubicBezTo>
                    <a:cubicBezTo>
                      <a:pt x="279" y="13"/>
                      <a:pt x="279" y="13"/>
                      <a:pt x="279" y="13"/>
                    </a:cubicBezTo>
                    <a:cubicBezTo>
                      <a:pt x="279" y="14"/>
                      <a:pt x="279" y="14"/>
                      <a:pt x="279" y="14"/>
                    </a:cubicBezTo>
                    <a:cubicBezTo>
                      <a:pt x="280" y="14"/>
                      <a:pt x="280" y="14"/>
                      <a:pt x="280" y="14"/>
                    </a:cubicBezTo>
                    <a:cubicBezTo>
                      <a:pt x="280" y="15"/>
                      <a:pt x="280" y="15"/>
                      <a:pt x="280" y="15"/>
                    </a:cubicBezTo>
                    <a:cubicBezTo>
                      <a:pt x="281" y="16"/>
                      <a:pt x="281" y="16"/>
                      <a:pt x="281" y="16"/>
                    </a:cubicBezTo>
                    <a:cubicBezTo>
                      <a:pt x="281" y="16"/>
                      <a:pt x="281" y="16"/>
                      <a:pt x="281" y="16"/>
                    </a:cubicBezTo>
                    <a:cubicBezTo>
                      <a:pt x="281" y="17"/>
                      <a:pt x="281" y="17"/>
                      <a:pt x="281" y="17"/>
                    </a:cubicBezTo>
                    <a:cubicBezTo>
                      <a:pt x="281" y="17"/>
                      <a:pt x="281" y="17"/>
                      <a:pt x="281" y="17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3" y="19"/>
                      <a:pt x="283" y="19"/>
                      <a:pt x="283" y="19"/>
                    </a:cubicBezTo>
                    <a:cubicBezTo>
                      <a:pt x="285" y="20"/>
                      <a:pt x="285" y="20"/>
                      <a:pt x="285" y="20"/>
                    </a:cubicBezTo>
                    <a:cubicBezTo>
                      <a:pt x="285" y="21"/>
                      <a:pt x="285" y="21"/>
                      <a:pt x="285" y="21"/>
                    </a:cubicBezTo>
                    <a:cubicBezTo>
                      <a:pt x="285" y="22"/>
                      <a:pt x="285" y="22"/>
                      <a:pt x="285" y="22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6" y="24"/>
                      <a:pt x="286" y="24"/>
                      <a:pt x="286" y="24"/>
                    </a:cubicBezTo>
                    <a:cubicBezTo>
                      <a:pt x="286" y="24"/>
                      <a:pt x="286" y="24"/>
                      <a:pt x="286" y="24"/>
                    </a:cubicBezTo>
                    <a:cubicBezTo>
                      <a:pt x="287" y="24"/>
                      <a:pt x="287" y="24"/>
                      <a:pt x="287" y="24"/>
                    </a:cubicBezTo>
                    <a:cubicBezTo>
                      <a:pt x="287" y="25"/>
                      <a:pt x="287" y="25"/>
                      <a:pt x="287" y="25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8" y="27"/>
                      <a:pt x="288" y="27"/>
                      <a:pt x="288" y="27"/>
                    </a:cubicBezTo>
                    <a:cubicBezTo>
                      <a:pt x="289" y="28"/>
                      <a:pt x="289" y="28"/>
                      <a:pt x="289" y="28"/>
                    </a:cubicBezTo>
                    <a:cubicBezTo>
                      <a:pt x="290" y="28"/>
                      <a:pt x="290" y="28"/>
                      <a:pt x="290" y="28"/>
                    </a:cubicBezTo>
                    <a:cubicBezTo>
                      <a:pt x="290" y="29"/>
                      <a:pt x="290" y="29"/>
                      <a:pt x="290" y="29"/>
                    </a:cubicBezTo>
                    <a:cubicBezTo>
                      <a:pt x="291" y="29"/>
                      <a:pt x="291" y="29"/>
                      <a:pt x="291" y="29"/>
                    </a:cubicBezTo>
                    <a:cubicBezTo>
                      <a:pt x="291" y="29"/>
                      <a:pt x="291" y="29"/>
                      <a:pt x="291" y="29"/>
                    </a:cubicBezTo>
                    <a:cubicBezTo>
                      <a:pt x="292" y="29"/>
                      <a:pt x="292" y="29"/>
                      <a:pt x="292" y="29"/>
                    </a:cubicBezTo>
                    <a:cubicBezTo>
                      <a:pt x="292" y="29"/>
                      <a:pt x="292" y="29"/>
                      <a:pt x="292" y="29"/>
                    </a:cubicBezTo>
                    <a:cubicBezTo>
                      <a:pt x="293" y="29"/>
                      <a:pt x="293" y="29"/>
                      <a:pt x="293" y="29"/>
                    </a:cubicBezTo>
                    <a:cubicBezTo>
                      <a:pt x="294" y="28"/>
                      <a:pt x="294" y="28"/>
                      <a:pt x="294" y="28"/>
                    </a:cubicBezTo>
                    <a:cubicBezTo>
                      <a:pt x="294" y="28"/>
                      <a:pt x="294" y="28"/>
                      <a:pt x="294" y="28"/>
                    </a:cubicBezTo>
                    <a:cubicBezTo>
                      <a:pt x="294" y="29"/>
                      <a:pt x="294" y="29"/>
                      <a:pt x="294" y="29"/>
                    </a:cubicBezTo>
                    <a:cubicBezTo>
                      <a:pt x="294" y="29"/>
                      <a:pt x="294" y="29"/>
                      <a:pt x="294" y="29"/>
                    </a:cubicBezTo>
                    <a:cubicBezTo>
                      <a:pt x="294" y="29"/>
                      <a:pt x="294" y="29"/>
                      <a:pt x="294" y="29"/>
                    </a:cubicBezTo>
                    <a:cubicBezTo>
                      <a:pt x="295" y="30"/>
                      <a:pt x="295" y="30"/>
                      <a:pt x="295" y="30"/>
                    </a:cubicBezTo>
                    <a:cubicBezTo>
                      <a:pt x="296" y="30"/>
                      <a:pt x="296" y="30"/>
                      <a:pt x="296" y="30"/>
                    </a:cubicBezTo>
                    <a:cubicBezTo>
                      <a:pt x="296" y="30"/>
                      <a:pt x="296" y="30"/>
                      <a:pt x="296" y="30"/>
                    </a:cubicBezTo>
                    <a:cubicBezTo>
                      <a:pt x="297" y="31"/>
                      <a:pt x="297" y="31"/>
                      <a:pt x="297" y="31"/>
                    </a:cubicBezTo>
                    <a:cubicBezTo>
                      <a:pt x="297" y="30"/>
                      <a:pt x="297" y="30"/>
                      <a:pt x="297" y="30"/>
                    </a:cubicBezTo>
                    <a:cubicBezTo>
                      <a:pt x="297" y="30"/>
                      <a:pt x="297" y="30"/>
                      <a:pt x="297" y="30"/>
                    </a:cubicBezTo>
                    <a:cubicBezTo>
                      <a:pt x="298" y="30"/>
                      <a:pt x="298" y="30"/>
                      <a:pt x="298" y="30"/>
                    </a:cubicBezTo>
                    <a:cubicBezTo>
                      <a:pt x="298" y="30"/>
                      <a:pt x="298" y="30"/>
                      <a:pt x="298" y="30"/>
                    </a:cubicBezTo>
                    <a:cubicBezTo>
                      <a:pt x="299" y="29"/>
                      <a:pt x="299" y="29"/>
                      <a:pt x="299" y="29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1"/>
                      <a:pt x="300" y="31"/>
                    </a:cubicBezTo>
                    <a:cubicBezTo>
                      <a:pt x="300" y="31"/>
                      <a:pt x="300" y="31"/>
                      <a:pt x="300" y="31"/>
                    </a:cubicBezTo>
                    <a:cubicBezTo>
                      <a:pt x="301" y="32"/>
                      <a:pt x="301" y="32"/>
                      <a:pt x="301" y="32"/>
                    </a:cubicBezTo>
                    <a:cubicBezTo>
                      <a:pt x="301" y="32"/>
                      <a:pt x="301" y="32"/>
                      <a:pt x="301" y="32"/>
                    </a:cubicBezTo>
                    <a:cubicBezTo>
                      <a:pt x="301" y="32"/>
                      <a:pt x="301" y="32"/>
                      <a:pt x="301" y="32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33"/>
                      <a:pt x="302" y="33"/>
                      <a:pt x="302" y="33"/>
                    </a:cubicBezTo>
                    <a:cubicBezTo>
                      <a:pt x="303" y="33"/>
                      <a:pt x="303" y="33"/>
                      <a:pt x="303" y="33"/>
                    </a:cubicBezTo>
                    <a:cubicBezTo>
                      <a:pt x="303" y="34"/>
                      <a:pt x="303" y="34"/>
                      <a:pt x="303" y="34"/>
                    </a:cubicBezTo>
                    <a:cubicBezTo>
                      <a:pt x="304" y="34"/>
                      <a:pt x="304" y="34"/>
                      <a:pt x="304" y="34"/>
                    </a:cubicBezTo>
                    <a:cubicBezTo>
                      <a:pt x="304" y="34"/>
                      <a:pt x="304" y="34"/>
                      <a:pt x="304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307" y="34"/>
                      <a:pt x="307" y="34"/>
                      <a:pt x="307" y="34"/>
                    </a:cubicBezTo>
                    <a:cubicBezTo>
                      <a:pt x="307" y="34"/>
                      <a:pt x="307" y="34"/>
                      <a:pt x="307" y="34"/>
                    </a:cubicBezTo>
                    <a:cubicBezTo>
                      <a:pt x="307" y="34"/>
                      <a:pt x="307" y="34"/>
                      <a:pt x="307" y="34"/>
                    </a:cubicBezTo>
                    <a:cubicBezTo>
                      <a:pt x="307" y="34"/>
                      <a:pt x="307" y="34"/>
                      <a:pt x="307" y="34"/>
                    </a:cubicBezTo>
                    <a:cubicBezTo>
                      <a:pt x="307" y="35"/>
                      <a:pt x="307" y="35"/>
                      <a:pt x="307" y="35"/>
                    </a:cubicBezTo>
                    <a:cubicBezTo>
                      <a:pt x="307" y="36"/>
                      <a:pt x="307" y="36"/>
                      <a:pt x="307" y="36"/>
                    </a:cubicBezTo>
                    <a:cubicBezTo>
                      <a:pt x="307" y="36"/>
                      <a:pt x="307" y="36"/>
                      <a:pt x="307" y="36"/>
                    </a:cubicBezTo>
                    <a:cubicBezTo>
                      <a:pt x="308" y="36"/>
                      <a:pt x="308" y="36"/>
                      <a:pt x="308" y="36"/>
                    </a:cubicBezTo>
                    <a:cubicBezTo>
                      <a:pt x="308" y="37"/>
                      <a:pt x="308" y="37"/>
                      <a:pt x="308" y="37"/>
                    </a:cubicBezTo>
                    <a:cubicBezTo>
                      <a:pt x="308" y="38"/>
                      <a:pt x="308" y="38"/>
                      <a:pt x="308" y="38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8" y="40"/>
                      <a:pt x="308" y="40"/>
                      <a:pt x="308" y="40"/>
                    </a:cubicBezTo>
                    <a:cubicBezTo>
                      <a:pt x="309" y="41"/>
                      <a:pt x="309" y="41"/>
                      <a:pt x="309" y="41"/>
                    </a:cubicBezTo>
                    <a:cubicBezTo>
                      <a:pt x="309" y="41"/>
                      <a:pt x="309" y="41"/>
                      <a:pt x="309" y="41"/>
                    </a:cubicBezTo>
                    <a:cubicBezTo>
                      <a:pt x="310" y="42"/>
                      <a:pt x="310" y="42"/>
                      <a:pt x="310" y="42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11" y="43"/>
                      <a:pt x="311" y="43"/>
                      <a:pt x="311" y="43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3" y="42"/>
                      <a:pt x="313" y="42"/>
                      <a:pt x="313" y="42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2"/>
                      <a:pt x="318" y="42"/>
                      <a:pt x="318" y="42"/>
                    </a:cubicBezTo>
                    <a:cubicBezTo>
                      <a:pt x="318" y="42"/>
                      <a:pt x="318" y="42"/>
                      <a:pt x="318" y="42"/>
                    </a:cubicBezTo>
                    <a:cubicBezTo>
                      <a:pt x="318" y="41"/>
                      <a:pt x="318" y="41"/>
                      <a:pt x="318" y="41"/>
                    </a:cubicBezTo>
                    <a:cubicBezTo>
                      <a:pt x="318" y="40"/>
                      <a:pt x="318" y="40"/>
                      <a:pt x="318" y="40"/>
                    </a:cubicBezTo>
                    <a:cubicBezTo>
                      <a:pt x="319" y="40"/>
                      <a:pt x="319" y="40"/>
                      <a:pt x="319" y="40"/>
                    </a:cubicBezTo>
                    <a:cubicBezTo>
                      <a:pt x="319" y="39"/>
                      <a:pt x="319" y="39"/>
                      <a:pt x="319" y="39"/>
                    </a:cubicBezTo>
                    <a:cubicBezTo>
                      <a:pt x="319" y="39"/>
                      <a:pt x="319" y="39"/>
                      <a:pt x="319" y="39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21" y="38"/>
                      <a:pt x="321" y="38"/>
                      <a:pt x="321" y="38"/>
                    </a:cubicBezTo>
                    <a:cubicBezTo>
                      <a:pt x="321" y="37"/>
                      <a:pt x="321" y="37"/>
                      <a:pt x="321" y="37"/>
                    </a:cubicBezTo>
                    <a:cubicBezTo>
                      <a:pt x="322" y="37"/>
                      <a:pt x="322" y="37"/>
                      <a:pt x="322" y="37"/>
                    </a:cubicBezTo>
                    <a:cubicBezTo>
                      <a:pt x="322" y="37"/>
                      <a:pt x="322" y="37"/>
                      <a:pt x="322" y="37"/>
                    </a:cubicBezTo>
                    <a:cubicBezTo>
                      <a:pt x="322" y="36"/>
                      <a:pt x="322" y="36"/>
                      <a:pt x="322" y="36"/>
                    </a:cubicBezTo>
                    <a:cubicBezTo>
                      <a:pt x="323" y="36"/>
                      <a:pt x="323" y="36"/>
                      <a:pt x="323" y="36"/>
                    </a:cubicBezTo>
                    <a:cubicBezTo>
                      <a:pt x="324" y="36"/>
                      <a:pt x="324" y="36"/>
                      <a:pt x="324" y="36"/>
                    </a:cubicBezTo>
                    <a:cubicBezTo>
                      <a:pt x="324" y="35"/>
                      <a:pt x="324" y="35"/>
                      <a:pt x="324" y="35"/>
                    </a:cubicBezTo>
                    <a:cubicBezTo>
                      <a:pt x="325" y="36"/>
                      <a:pt x="325" y="36"/>
                      <a:pt x="325" y="36"/>
                    </a:cubicBezTo>
                    <a:cubicBezTo>
                      <a:pt x="326" y="36"/>
                      <a:pt x="326" y="36"/>
                      <a:pt x="326" y="36"/>
                    </a:cubicBezTo>
                    <a:cubicBezTo>
                      <a:pt x="327" y="36"/>
                      <a:pt x="327" y="36"/>
                      <a:pt x="327" y="36"/>
                    </a:cubicBezTo>
                    <a:cubicBezTo>
                      <a:pt x="327" y="37"/>
                      <a:pt x="327" y="37"/>
                      <a:pt x="327" y="37"/>
                    </a:cubicBezTo>
                    <a:cubicBezTo>
                      <a:pt x="327" y="38"/>
                      <a:pt x="327" y="38"/>
                      <a:pt x="327" y="38"/>
                    </a:cubicBezTo>
                    <a:cubicBezTo>
                      <a:pt x="327" y="38"/>
                      <a:pt x="327" y="38"/>
                      <a:pt x="327" y="38"/>
                    </a:cubicBezTo>
                    <a:cubicBezTo>
                      <a:pt x="327" y="39"/>
                      <a:pt x="327" y="39"/>
                      <a:pt x="327" y="39"/>
                    </a:cubicBezTo>
                    <a:cubicBezTo>
                      <a:pt x="328" y="39"/>
                      <a:pt x="328" y="39"/>
                      <a:pt x="328" y="39"/>
                    </a:cubicBezTo>
                    <a:cubicBezTo>
                      <a:pt x="328" y="40"/>
                      <a:pt x="328" y="40"/>
                      <a:pt x="328" y="40"/>
                    </a:cubicBezTo>
                    <a:cubicBezTo>
                      <a:pt x="328" y="41"/>
                      <a:pt x="328" y="41"/>
                      <a:pt x="328" y="41"/>
                    </a:cubicBezTo>
                    <a:cubicBezTo>
                      <a:pt x="329" y="41"/>
                      <a:pt x="329" y="41"/>
                      <a:pt x="329" y="41"/>
                    </a:cubicBezTo>
                    <a:cubicBezTo>
                      <a:pt x="329" y="42"/>
                      <a:pt x="329" y="42"/>
                      <a:pt x="329" y="42"/>
                    </a:cubicBezTo>
                    <a:cubicBezTo>
                      <a:pt x="329" y="43"/>
                      <a:pt x="329" y="43"/>
                      <a:pt x="329" y="43"/>
                    </a:cubicBezTo>
                    <a:cubicBezTo>
                      <a:pt x="329" y="43"/>
                      <a:pt x="329" y="43"/>
                      <a:pt x="329" y="43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27" y="44"/>
                      <a:pt x="327" y="44"/>
                      <a:pt x="327" y="44"/>
                    </a:cubicBezTo>
                    <a:cubicBezTo>
                      <a:pt x="327" y="45"/>
                      <a:pt x="327" y="45"/>
                      <a:pt x="327" y="45"/>
                    </a:cubicBezTo>
                    <a:cubicBezTo>
                      <a:pt x="328" y="45"/>
                      <a:pt x="328" y="45"/>
                      <a:pt x="328" y="45"/>
                    </a:cubicBezTo>
                    <a:cubicBezTo>
                      <a:pt x="328" y="46"/>
                      <a:pt x="328" y="46"/>
                      <a:pt x="328" y="46"/>
                    </a:cubicBezTo>
                    <a:cubicBezTo>
                      <a:pt x="328" y="46"/>
                      <a:pt x="328" y="46"/>
                      <a:pt x="328" y="46"/>
                    </a:cubicBezTo>
                    <a:cubicBezTo>
                      <a:pt x="327" y="47"/>
                      <a:pt x="327" y="47"/>
                      <a:pt x="327" y="47"/>
                    </a:cubicBezTo>
                    <a:cubicBezTo>
                      <a:pt x="328" y="48"/>
                      <a:pt x="328" y="48"/>
                      <a:pt x="328" y="48"/>
                    </a:cubicBezTo>
                    <a:cubicBezTo>
                      <a:pt x="328" y="48"/>
                      <a:pt x="328" y="48"/>
                      <a:pt x="328" y="48"/>
                    </a:cubicBezTo>
                    <a:cubicBezTo>
                      <a:pt x="328" y="49"/>
                      <a:pt x="328" y="49"/>
                      <a:pt x="328" y="49"/>
                    </a:cubicBezTo>
                    <a:cubicBezTo>
                      <a:pt x="328" y="49"/>
                      <a:pt x="328" y="49"/>
                      <a:pt x="328" y="49"/>
                    </a:cubicBezTo>
                    <a:cubicBezTo>
                      <a:pt x="328" y="49"/>
                      <a:pt x="328" y="49"/>
                      <a:pt x="328" y="49"/>
                    </a:cubicBezTo>
                    <a:cubicBezTo>
                      <a:pt x="328" y="50"/>
                      <a:pt x="328" y="50"/>
                      <a:pt x="328" y="50"/>
                    </a:cubicBezTo>
                    <a:cubicBezTo>
                      <a:pt x="328" y="50"/>
                      <a:pt x="328" y="50"/>
                      <a:pt x="328" y="50"/>
                    </a:cubicBezTo>
                    <a:cubicBezTo>
                      <a:pt x="328" y="51"/>
                      <a:pt x="328" y="51"/>
                      <a:pt x="328" y="51"/>
                    </a:cubicBezTo>
                    <a:cubicBezTo>
                      <a:pt x="328" y="52"/>
                      <a:pt x="328" y="52"/>
                      <a:pt x="328" y="52"/>
                    </a:cubicBezTo>
                    <a:cubicBezTo>
                      <a:pt x="329" y="52"/>
                      <a:pt x="329" y="52"/>
                      <a:pt x="329" y="52"/>
                    </a:cubicBezTo>
                    <a:cubicBezTo>
                      <a:pt x="329" y="53"/>
                      <a:pt x="329" y="53"/>
                      <a:pt x="329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54"/>
                      <a:pt x="328" y="54"/>
                      <a:pt x="328" y="54"/>
                    </a:cubicBezTo>
                    <a:cubicBezTo>
                      <a:pt x="328" y="54"/>
                      <a:pt x="328" y="54"/>
                      <a:pt x="328" y="54"/>
                    </a:cubicBezTo>
                    <a:cubicBezTo>
                      <a:pt x="328" y="55"/>
                      <a:pt x="328" y="55"/>
                      <a:pt x="328" y="55"/>
                    </a:cubicBezTo>
                    <a:cubicBezTo>
                      <a:pt x="328" y="55"/>
                      <a:pt x="328" y="55"/>
                      <a:pt x="328" y="55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7"/>
                      <a:pt x="328" y="57"/>
                      <a:pt x="328" y="57"/>
                    </a:cubicBezTo>
                    <a:cubicBezTo>
                      <a:pt x="328" y="57"/>
                      <a:pt x="328" y="57"/>
                      <a:pt x="328" y="57"/>
                    </a:cubicBezTo>
                    <a:cubicBezTo>
                      <a:pt x="328" y="58"/>
                      <a:pt x="328" y="58"/>
                      <a:pt x="328" y="58"/>
                    </a:cubicBezTo>
                    <a:cubicBezTo>
                      <a:pt x="327" y="59"/>
                      <a:pt x="327" y="59"/>
                      <a:pt x="327" y="59"/>
                    </a:cubicBezTo>
                    <a:cubicBezTo>
                      <a:pt x="327" y="59"/>
                      <a:pt x="327" y="59"/>
                      <a:pt x="327" y="59"/>
                    </a:cubicBezTo>
                    <a:cubicBezTo>
                      <a:pt x="328" y="60"/>
                      <a:pt x="328" y="60"/>
                      <a:pt x="328" y="60"/>
                    </a:cubicBezTo>
                    <a:cubicBezTo>
                      <a:pt x="327" y="60"/>
                      <a:pt x="327" y="60"/>
                      <a:pt x="327" y="60"/>
                    </a:cubicBezTo>
                    <a:cubicBezTo>
                      <a:pt x="328" y="61"/>
                      <a:pt x="328" y="61"/>
                      <a:pt x="328" y="61"/>
                    </a:cubicBezTo>
                    <a:cubicBezTo>
                      <a:pt x="328" y="61"/>
                      <a:pt x="328" y="61"/>
                      <a:pt x="328" y="61"/>
                    </a:cubicBezTo>
                    <a:cubicBezTo>
                      <a:pt x="328" y="62"/>
                      <a:pt x="328" y="62"/>
                      <a:pt x="328" y="62"/>
                    </a:cubicBezTo>
                    <a:cubicBezTo>
                      <a:pt x="328" y="63"/>
                      <a:pt x="328" y="63"/>
                      <a:pt x="328" y="63"/>
                    </a:cubicBezTo>
                    <a:cubicBezTo>
                      <a:pt x="327" y="63"/>
                      <a:pt x="327" y="63"/>
                      <a:pt x="327" y="63"/>
                    </a:cubicBezTo>
                    <a:cubicBezTo>
                      <a:pt x="327" y="62"/>
                      <a:pt x="327" y="62"/>
                      <a:pt x="327" y="62"/>
                    </a:cubicBezTo>
                    <a:cubicBezTo>
                      <a:pt x="323" y="62"/>
                      <a:pt x="323" y="62"/>
                      <a:pt x="323" y="62"/>
                    </a:cubicBezTo>
                    <a:cubicBezTo>
                      <a:pt x="323" y="62"/>
                      <a:pt x="323" y="62"/>
                      <a:pt x="323" y="62"/>
                    </a:cubicBezTo>
                    <a:cubicBezTo>
                      <a:pt x="322" y="61"/>
                      <a:pt x="322" y="61"/>
                      <a:pt x="322" y="61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321" y="63"/>
                      <a:pt x="321" y="63"/>
                      <a:pt x="321" y="63"/>
                    </a:cubicBezTo>
                    <a:cubicBezTo>
                      <a:pt x="320" y="64"/>
                      <a:pt x="320" y="64"/>
                      <a:pt x="320" y="64"/>
                    </a:cubicBezTo>
                    <a:cubicBezTo>
                      <a:pt x="320" y="64"/>
                      <a:pt x="320" y="64"/>
                      <a:pt x="320" y="64"/>
                    </a:cubicBezTo>
                    <a:cubicBezTo>
                      <a:pt x="319" y="64"/>
                      <a:pt x="319" y="64"/>
                      <a:pt x="319" y="64"/>
                    </a:cubicBezTo>
                    <a:cubicBezTo>
                      <a:pt x="319" y="65"/>
                      <a:pt x="319" y="65"/>
                      <a:pt x="319" y="65"/>
                    </a:cubicBezTo>
                    <a:cubicBezTo>
                      <a:pt x="318" y="65"/>
                      <a:pt x="318" y="65"/>
                      <a:pt x="318" y="65"/>
                    </a:cubicBezTo>
                    <a:cubicBezTo>
                      <a:pt x="319" y="66"/>
                      <a:pt x="319" y="66"/>
                      <a:pt x="319" y="66"/>
                    </a:cubicBezTo>
                    <a:cubicBezTo>
                      <a:pt x="320" y="68"/>
                      <a:pt x="320" y="68"/>
                      <a:pt x="320" y="68"/>
                    </a:cubicBezTo>
                    <a:cubicBezTo>
                      <a:pt x="320" y="69"/>
                      <a:pt x="320" y="69"/>
                      <a:pt x="320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1" y="70"/>
                      <a:pt x="321" y="70"/>
                      <a:pt x="321" y="70"/>
                    </a:cubicBezTo>
                    <a:cubicBezTo>
                      <a:pt x="321" y="71"/>
                      <a:pt x="321" y="71"/>
                      <a:pt x="321" y="71"/>
                    </a:cubicBezTo>
                    <a:cubicBezTo>
                      <a:pt x="321" y="72"/>
                      <a:pt x="321" y="72"/>
                      <a:pt x="321" y="72"/>
                    </a:cubicBezTo>
                    <a:cubicBezTo>
                      <a:pt x="321" y="73"/>
                      <a:pt x="321" y="73"/>
                      <a:pt x="321" y="73"/>
                    </a:cubicBezTo>
                    <a:cubicBezTo>
                      <a:pt x="321" y="75"/>
                      <a:pt x="321" y="75"/>
                      <a:pt x="321" y="75"/>
                    </a:cubicBezTo>
                    <a:cubicBezTo>
                      <a:pt x="322" y="75"/>
                      <a:pt x="322" y="75"/>
                      <a:pt x="322" y="75"/>
                    </a:cubicBezTo>
                    <a:cubicBezTo>
                      <a:pt x="322" y="76"/>
                      <a:pt x="322" y="76"/>
                      <a:pt x="322" y="76"/>
                    </a:cubicBezTo>
                    <a:cubicBezTo>
                      <a:pt x="322" y="77"/>
                      <a:pt x="322" y="77"/>
                      <a:pt x="322" y="77"/>
                    </a:cubicBezTo>
                    <a:cubicBezTo>
                      <a:pt x="322" y="77"/>
                      <a:pt x="322" y="77"/>
                      <a:pt x="322" y="77"/>
                    </a:cubicBezTo>
                    <a:cubicBezTo>
                      <a:pt x="322" y="78"/>
                      <a:pt x="322" y="78"/>
                      <a:pt x="322" y="78"/>
                    </a:cubicBezTo>
                    <a:cubicBezTo>
                      <a:pt x="322" y="79"/>
                      <a:pt x="322" y="79"/>
                      <a:pt x="322" y="79"/>
                    </a:cubicBezTo>
                    <a:cubicBezTo>
                      <a:pt x="322" y="79"/>
                      <a:pt x="322" y="79"/>
                      <a:pt x="322" y="79"/>
                    </a:cubicBezTo>
                    <a:cubicBezTo>
                      <a:pt x="322" y="80"/>
                      <a:pt x="322" y="80"/>
                      <a:pt x="322" y="80"/>
                    </a:cubicBezTo>
                    <a:cubicBezTo>
                      <a:pt x="320" y="79"/>
                      <a:pt x="320" y="79"/>
                      <a:pt x="320" y="79"/>
                    </a:cubicBezTo>
                    <a:cubicBezTo>
                      <a:pt x="320" y="80"/>
                      <a:pt x="320" y="80"/>
                      <a:pt x="320" y="80"/>
                    </a:cubicBezTo>
                    <a:cubicBezTo>
                      <a:pt x="320" y="80"/>
                      <a:pt x="320" y="80"/>
                      <a:pt x="320" y="80"/>
                    </a:cubicBezTo>
                    <a:cubicBezTo>
                      <a:pt x="320" y="81"/>
                      <a:pt x="320" y="81"/>
                      <a:pt x="320" y="81"/>
                    </a:cubicBezTo>
                    <a:cubicBezTo>
                      <a:pt x="320" y="81"/>
                      <a:pt x="320" y="81"/>
                      <a:pt x="320" y="81"/>
                    </a:cubicBezTo>
                    <a:cubicBezTo>
                      <a:pt x="320" y="82"/>
                      <a:pt x="320" y="82"/>
                      <a:pt x="320" y="82"/>
                    </a:cubicBezTo>
                    <a:cubicBezTo>
                      <a:pt x="320" y="82"/>
                      <a:pt x="320" y="82"/>
                      <a:pt x="320" y="82"/>
                    </a:cubicBezTo>
                    <a:cubicBezTo>
                      <a:pt x="316" y="86"/>
                      <a:pt x="316" y="86"/>
                      <a:pt x="316" y="86"/>
                    </a:cubicBezTo>
                    <a:cubicBezTo>
                      <a:pt x="314" y="94"/>
                      <a:pt x="314" y="94"/>
                      <a:pt x="314" y="94"/>
                    </a:cubicBezTo>
                    <a:cubicBezTo>
                      <a:pt x="300" y="104"/>
                      <a:pt x="300" y="104"/>
                      <a:pt x="300" y="104"/>
                    </a:cubicBezTo>
                    <a:cubicBezTo>
                      <a:pt x="297" y="105"/>
                      <a:pt x="297" y="105"/>
                      <a:pt x="297" y="105"/>
                    </a:cubicBezTo>
                    <a:cubicBezTo>
                      <a:pt x="297" y="105"/>
                      <a:pt x="297" y="105"/>
                      <a:pt x="297" y="105"/>
                    </a:cubicBezTo>
                    <a:cubicBezTo>
                      <a:pt x="297" y="104"/>
                      <a:pt x="297" y="104"/>
                      <a:pt x="297" y="104"/>
                    </a:cubicBezTo>
                    <a:cubicBezTo>
                      <a:pt x="295" y="106"/>
                      <a:pt x="295" y="106"/>
                      <a:pt x="295" y="106"/>
                    </a:cubicBezTo>
                    <a:cubicBezTo>
                      <a:pt x="294" y="106"/>
                      <a:pt x="294" y="106"/>
                      <a:pt x="294" y="106"/>
                    </a:cubicBezTo>
                    <a:cubicBezTo>
                      <a:pt x="294" y="106"/>
                      <a:pt x="294" y="106"/>
                      <a:pt x="294" y="106"/>
                    </a:cubicBezTo>
                    <a:cubicBezTo>
                      <a:pt x="293" y="106"/>
                      <a:pt x="293" y="106"/>
                      <a:pt x="293" y="106"/>
                    </a:cubicBezTo>
                    <a:cubicBezTo>
                      <a:pt x="292" y="107"/>
                      <a:pt x="292" y="107"/>
                      <a:pt x="292" y="107"/>
                    </a:cubicBezTo>
                    <a:cubicBezTo>
                      <a:pt x="291" y="107"/>
                      <a:pt x="291" y="107"/>
                      <a:pt x="291" y="107"/>
                    </a:cubicBezTo>
                    <a:cubicBezTo>
                      <a:pt x="290" y="108"/>
                      <a:pt x="290" y="108"/>
                      <a:pt x="290" y="108"/>
                    </a:cubicBezTo>
                    <a:cubicBezTo>
                      <a:pt x="290" y="108"/>
                      <a:pt x="290" y="108"/>
                      <a:pt x="290" y="108"/>
                    </a:cubicBezTo>
                    <a:cubicBezTo>
                      <a:pt x="288" y="109"/>
                      <a:pt x="288" y="109"/>
                      <a:pt x="288" y="109"/>
                    </a:cubicBezTo>
                    <a:cubicBezTo>
                      <a:pt x="286" y="110"/>
                      <a:pt x="286" y="110"/>
                      <a:pt x="286" y="110"/>
                    </a:cubicBezTo>
                    <a:cubicBezTo>
                      <a:pt x="287" y="111"/>
                      <a:pt x="287" y="111"/>
                      <a:pt x="287" y="111"/>
                    </a:cubicBezTo>
                    <a:cubicBezTo>
                      <a:pt x="287" y="112"/>
                      <a:pt x="287" y="112"/>
                      <a:pt x="287" y="112"/>
                    </a:cubicBezTo>
                    <a:cubicBezTo>
                      <a:pt x="285" y="112"/>
                      <a:pt x="285" y="112"/>
                      <a:pt x="285" y="112"/>
                    </a:cubicBezTo>
                    <a:cubicBezTo>
                      <a:pt x="284" y="113"/>
                      <a:pt x="284" y="113"/>
                      <a:pt x="284" y="113"/>
                    </a:cubicBezTo>
                    <a:cubicBezTo>
                      <a:pt x="284" y="113"/>
                      <a:pt x="284" y="113"/>
                      <a:pt x="284" y="113"/>
                    </a:cubicBezTo>
                    <a:cubicBezTo>
                      <a:pt x="283" y="114"/>
                      <a:pt x="283" y="114"/>
                      <a:pt x="283" y="114"/>
                    </a:cubicBezTo>
                    <a:cubicBezTo>
                      <a:pt x="282" y="114"/>
                      <a:pt x="282" y="114"/>
                      <a:pt x="282" y="114"/>
                    </a:cubicBezTo>
                    <a:cubicBezTo>
                      <a:pt x="282" y="114"/>
                      <a:pt x="282" y="114"/>
                      <a:pt x="282" y="114"/>
                    </a:cubicBezTo>
                    <a:cubicBezTo>
                      <a:pt x="282" y="113"/>
                      <a:pt x="282" y="113"/>
                      <a:pt x="282" y="113"/>
                    </a:cubicBezTo>
                    <a:cubicBezTo>
                      <a:pt x="282" y="112"/>
                      <a:pt x="282" y="112"/>
                      <a:pt x="282" y="112"/>
                    </a:cubicBezTo>
                    <a:cubicBezTo>
                      <a:pt x="283" y="112"/>
                      <a:pt x="283" y="112"/>
                      <a:pt x="283" y="112"/>
                    </a:cubicBezTo>
                    <a:cubicBezTo>
                      <a:pt x="283" y="111"/>
                      <a:pt x="283" y="111"/>
                      <a:pt x="283" y="111"/>
                    </a:cubicBezTo>
                    <a:cubicBezTo>
                      <a:pt x="284" y="112"/>
                      <a:pt x="284" y="112"/>
                      <a:pt x="284" y="112"/>
                    </a:cubicBezTo>
                    <a:cubicBezTo>
                      <a:pt x="285" y="111"/>
                      <a:pt x="285" y="111"/>
                      <a:pt x="285" y="111"/>
                    </a:cubicBezTo>
                    <a:cubicBezTo>
                      <a:pt x="285" y="111"/>
                      <a:pt x="285" y="111"/>
                      <a:pt x="285" y="111"/>
                    </a:cubicBezTo>
                    <a:cubicBezTo>
                      <a:pt x="284" y="111"/>
                      <a:pt x="284" y="111"/>
                      <a:pt x="284" y="111"/>
                    </a:cubicBezTo>
                    <a:cubicBezTo>
                      <a:pt x="284" y="110"/>
                      <a:pt x="284" y="110"/>
                      <a:pt x="284" y="110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6" y="109"/>
                      <a:pt x="286" y="109"/>
                      <a:pt x="286" y="109"/>
                    </a:cubicBezTo>
                    <a:cubicBezTo>
                      <a:pt x="284" y="109"/>
                      <a:pt x="284" y="109"/>
                      <a:pt x="284" y="109"/>
                    </a:cubicBezTo>
                    <a:cubicBezTo>
                      <a:pt x="283" y="110"/>
                      <a:pt x="283" y="110"/>
                      <a:pt x="283" y="110"/>
                    </a:cubicBezTo>
                    <a:cubicBezTo>
                      <a:pt x="283" y="109"/>
                      <a:pt x="283" y="109"/>
                      <a:pt x="283" y="109"/>
                    </a:cubicBezTo>
                    <a:cubicBezTo>
                      <a:pt x="283" y="109"/>
                      <a:pt x="283" y="109"/>
                      <a:pt x="283" y="109"/>
                    </a:cubicBezTo>
                    <a:cubicBezTo>
                      <a:pt x="283" y="109"/>
                      <a:pt x="283" y="109"/>
                      <a:pt x="283" y="109"/>
                    </a:cubicBezTo>
                    <a:cubicBezTo>
                      <a:pt x="283" y="108"/>
                      <a:pt x="283" y="108"/>
                      <a:pt x="283" y="108"/>
                    </a:cubicBezTo>
                    <a:cubicBezTo>
                      <a:pt x="282" y="107"/>
                      <a:pt x="282" y="107"/>
                      <a:pt x="282" y="107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82" y="105"/>
                      <a:pt x="282" y="105"/>
                      <a:pt x="282" y="105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83" y="104"/>
                      <a:pt x="283" y="104"/>
                      <a:pt x="283" y="104"/>
                    </a:cubicBezTo>
                    <a:cubicBezTo>
                      <a:pt x="285" y="102"/>
                      <a:pt x="285" y="102"/>
                      <a:pt x="285" y="102"/>
                    </a:cubicBezTo>
                    <a:cubicBezTo>
                      <a:pt x="285" y="102"/>
                      <a:pt x="285" y="102"/>
                      <a:pt x="285" y="102"/>
                    </a:cubicBezTo>
                    <a:cubicBezTo>
                      <a:pt x="285" y="101"/>
                      <a:pt x="285" y="101"/>
                      <a:pt x="285" y="101"/>
                    </a:cubicBezTo>
                    <a:cubicBezTo>
                      <a:pt x="285" y="101"/>
                      <a:pt x="285" y="101"/>
                      <a:pt x="285" y="101"/>
                    </a:cubicBezTo>
                    <a:cubicBezTo>
                      <a:pt x="283" y="99"/>
                      <a:pt x="283" y="99"/>
                      <a:pt x="283" y="99"/>
                    </a:cubicBezTo>
                    <a:cubicBezTo>
                      <a:pt x="281" y="97"/>
                      <a:pt x="281" y="97"/>
                      <a:pt x="281" y="97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0" y="98"/>
                      <a:pt x="280" y="98"/>
                      <a:pt x="280" y="98"/>
                    </a:cubicBezTo>
                    <a:cubicBezTo>
                      <a:pt x="280" y="98"/>
                      <a:pt x="280" y="98"/>
                      <a:pt x="280" y="98"/>
                    </a:cubicBezTo>
                    <a:cubicBezTo>
                      <a:pt x="279" y="98"/>
                      <a:pt x="279" y="98"/>
                      <a:pt x="279" y="98"/>
                    </a:cubicBezTo>
                    <a:cubicBezTo>
                      <a:pt x="278" y="99"/>
                      <a:pt x="278" y="99"/>
                      <a:pt x="278" y="99"/>
                    </a:cubicBezTo>
                    <a:cubicBezTo>
                      <a:pt x="278" y="99"/>
                      <a:pt x="278" y="99"/>
                      <a:pt x="278" y="99"/>
                    </a:cubicBezTo>
                    <a:cubicBezTo>
                      <a:pt x="277" y="101"/>
                      <a:pt x="277" y="101"/>
                      <a:pt x="277" y="101"/>
                    </a:cubicBezTo>
                    <a:cubicBezTo>
                      <a:pt x="276" y="102"/>
                      <a:pt x="276" y="102"/>
                      <a:pt x="276" y="102"/>
                    </a:cubicBezTo>
                    <a:cubicBezTo>
                      <a:pt x="276" y="104"/>
                      <a:pt x="276" y="104"/>
                      <a:pt x="276" y="104"/>
                    </a:cubicBezTo>
                    <a:cubicBezTo>
                      <a:pt x="276" y="104"/>
                      <a:pt x="276" y="104"/>
                      <a:pt x="276" y="104"/>
                    </a:cubicBezTo>
                    <a:cubicBezTo>
                      <a:pt x="275" y="105"/>
                      <a:pt x="275" y="105"/>
                      <a:pt x="275" y="105"/>
                    </a:cubicBezTo>
                    <a:cubicBezTo>
                      <a:pt x="274" y="105"/>
                      <a:pt x="274" y="105"/>
                      <a:pt x="274" y="105"/>
                    </a:cubicBezTo>
                    <a:cubicBezTo>
                      <a:pt x="272" y="106"/>
                      <a:pt x="272" y="106"/>
                      <a:pt x="272" y="106"/>
                    </a:cubicBezTo>
                    <a:cubicBezTo>
                      <a:pt x="272" y="109"/>
                      <a:pt x="272" y="109"/>
                      <a:pt x="272" y="109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10"/>
                      <a:pt x="271" y="110"/>
                      <a:pt x="271" y="110"/>
                    </a:cubicBezTo>
                    <a:cubicBezTo>
                      <a:pt x="272" y="111"/>
                      <a:pt x="272" y="111"/>
                      <a:pt x="272" y="111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2"/>
                      <a:pt x="271" y="112"/>
                      <a:pt x="271" y="112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6" y="112"/>
                      <a:pt x="266" y="112"/>
                      <a:pt x="266" y="112"/>
                    </a:cubicBezTo>
                    <a:cubicBezTo>
                      <a:pt x="266" y="112"/>
                      <a:pt x="266" y="112"/>
                      <a:pt x="266" y="112"/>
                    </a:cubicBez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65" y="114"/>
                      <a:pt x="265" y="114"/>
                      <a:pt x="265" y="114"/>
                    </a:cubicBezTo>
                    <a:cubicBezTo>
                      <a:pt x="265" y="114"/>
                      <a:pt x="265" y="114"/>
                      <a:pt x="265" y="114"/>
                    </a:cubicBezTo>
                    <a:cubicBezTo>
                      <a:pt x="265" y="115"/>
                      <a:pt x="265" y="115"/>
                      <a:pt x="265" y="115"/>
                    </a:cubicBezTo>
                    <a:cubicBezTo>
                      <a:pt x="264" y="115"/>
                      <a:pt x="264" y="115"/>
                      <a:pt x="264" y="115"/>
                    </a:cubicBezTo>
                    <a:cubicBezTo>
                      <a:pt x="265" y="116"/>
                      <a:pt x="265" y="116"/>
                      <a:pt x="265" y="116"/>
                    </a:cubicBezTo>
                    <a:cubicBezTo>
                      <a:pt x="265" y="118"/>
                      <a:pt x="265" y="118"/>
                      <a:pt x="265" y="118"/>
                    </a:cubicBezTo>
                    <a:cubicBezTo>
                      <a:pt x="266" y="118"/>
                      <a:pt x="266" y="118"/>
                      <a:pt x="266" y="118"/>
                    </a:cubicBezTo>
                    <a:cubicBezTo>
                      <a:pt x="268" y="119"/>
                      <a:pt x="268" y="119"/>
                      <a:pt x="268" y="119"/>
                    </a:cubicBezTo>
                    <a:cubicBezTo>
                      <a:pt x="268" y="120"/>
                      <a:pt x="268" y="120"/>
                      <a:pt x="268" y="120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1" y="121"/>
                      <a:pt x="271" y="121"/>
                      <a:pt x="271" y="121"/>
                    </a:cubicBezTo>
                    <a:cubicBezTo>
                      <a:pt x="272" y="121"/>
                      <a:pt x="272" y="121"/>
                      <a:pt x="272" y="121"/>
                    </a:cubicBezTo>
                    <a:cubicBezTo>
                      <a:pt x="272" y="122"/>
                      <a:pt x="272" y="122"/>
                      <a:pt x="272" y="122"/>
                    </a:cubicBezTo>
                    <a:cubicBezTo>
                      <a:pt x="272" y="123"/>
                      <a:pt x="272" y="123"/>
                      <a:pt x="272" y="123"/>
                    </a:cubicBezTo>
                    <a:cubicBezTo>
                      <a:pt x="274" y="126"/>
                      <a:pt x="274" y="126"/>
                      <a:pt x="274" y="126"/>
                    </a:cubicBezTo>
                    <a:cubicBezTo>
                      <a:pt x="275" y="126"/>
                      <a:pt x="275" y="126"/>
                      <a:pt x="275" y="126"/>
                    </a:cubicBezTo>
                    <a:cubicBezTo>
                      <a:pt x="276" y="125"/>
                      <a:pt x="276" y="125"/>
                      <a:pt x="276" y="125"/>
                    </a:cubicBezTo>
                    <a:cubicBezTo>
                      <a:pt x="277" y="126"/>
                      <a:pt x="277" y="126"/>
                      <a:pt x="277" y="126"/>
                    </a:cubicBezTo>
                    <a:cubicBezTo>
                      <a:pt x="277" y="125"/>
                      <a:pt x="277" y="125"/>
                      <a:pt x="277" y="125"/>
                    </a:cubicBez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9" y="123"/>
                      <a:pt x="279" y="123"/>
                      <a:pt x="279" y="123"/>
                    </a:cubicBezTo>
                    <a:cubicBezTo>
                      <a:pt x="279" y="122"/>
                      <a:pt x="279" y="122"/>
                      <a:pt x="279" y="122"/>
                    </a:cubicBezTo>
                    <a:cubicBezTo>
                      <a:pt x="279" y="122"/>
                      <a:pt x="279" y="122"/>
                      <a:pt x="279" y="122"/>
                    </a:cubicBezTo>
                    <a:cubicBezTo>
                      <a:pt x="279" y="121"/>
                      <a:pt x="279" y="121"/>
                      <a:pt x="279" y="121"/>
                    </a:cubicBezTo>
                    <a:cubicBezTo>
                      <a:pt x="280" y="121"/>
                      <a:pt x="280" y="121"/>
                      <a:pt x="280" y="121"/>
                    </a:cubicBezTo>
                    <a:cubicBezTo>
                      <a:pt x="282" y="120"/>
                      <a:pt x="282" y="120"/>
                      <a:pt x="282" y="120"/>
                    </a:cubicBezTo>
                    <a:cubicBezTo>
                      <a:pt x="283" y="120"/>
                      <a:pt x="283" y="120"/>
                      <a:pt x="283" y="120"/>
                    </a:cubicBezTo>
                    <a:cubicBezTo>
                      <a:pt x="283" y="121"/>
                      <a:pt x="283" y="121"/>
                      <a:pt x="283" y="121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285" y="122"/>
                      <a:pt x="285" y="122"/>
                      <a:pt x="285" y="122"/>
                    </a:cubicBezTo>
                    <a:cubicBezTo>
                      <a:pt x="285" y="122"/>
                      <a:pt x="285" y="122"/>
                      <a:pt x="285" y="122"/>
                    </a:cubicBezTo>
                    <a:cubicBezTo>
                      <a:pt x="288" y="122"/>
                      <a:pt x="288" y="122"/>
                      <a:pt x="288" y="122"/>
                    </a:cubicBezTo>
                    <a:cubicBezTo>
                      <a:pt x="289" y="122"/>
                      <a:pt x="289" y="122"/>
                      <a:pt x="289" y="122"/>
                    </a:cubicBezTo>
                    <a:cubicBezTo>
                      <a:pt x="290" y="122"/>
                      <a:pt x="290" y="122"/>
                      <a:pt x="290" y="122"/>
                    </a:cubicBezTo>
                    <a:cubicBezTo>
                      <a:pt x="290" y="122"/>
                      <a:pt x="290" y="122"/>
                      <a:pt x="290" y="122"/>
                    </a:cubicBezTo>
                    <a:cubicBezTo>
                      <a:pt x="291" y="122"/>
                      <a:pt x="291" y="122"/>
                      <a:pt x="291" y="122"/>
                    </a:cubicBezTo>
                    <a:cubicBezTo>
                      <a:pt x="292" y="122"/>
                      <a:pt x="292" y="122"/>
                      <a:pt x="292" y="122"/>
                    </a:cubicBezTo>
                    <a:cubicBezTo>
                      <a:pt x="293" y="122"/>
                      <a:pt x="293" y="122"/>
                      <a:pt x="293" y="122"/>
                    </a:cubicBezTo>
                    <a:cubicBezTo>
                      <a:pt x="292" y="123"/>
                      <a:pt x="292" y="123"/>
                      <a:pt x="292" y="123"/>
                    </a:cubicBezTo>
                    <a:cubicBezTo>
                      <a:pt x="292" y="123"/>
                      <a:pt x="292" y="123"/>
                      <a:pt x="292" y="123"/>
                    </a:cubicBezTo>
                    <a:cubicBezTo>
                      <a:pt x="293" y="124"/>
                      <a:pt x="293" y="124"/>
                      <a:pt x="293" y="124"/>
                    </a:cubicBezTo>
                    <a:cubicBezTo>
                      <a:pt x="292" y="124"/>
                      <a:pt x="292" y="124"/>
                      <a:pt x="292" y="124"/>
                    </a:cubicBezTo>
                    <a:cubicBezTo>
                      <a:pt x="292" y="125"/>
                      <a:pt x="292" y="125"/>
                      <a:pt x="292" y="125"/>
                    </a:cubicBezTo>
                    <a:cubicBezTo>
                      <a:pt x="292" y="126"/>
                      <a:pt x="292" y="126"/>
                      <a:pt x="292" y="126"/>
                    </a:cubicBezTo>
                    <a:cubicBezTo>
                      <a:pt x="292" y="126"/>
                      <a:pt x="292" y="126"/>
                      <a:pt x="292" y="126"/>
                    </a:cubicBezTo>
                    <a:cubicBezTo>
                      <a:pt x="292" y="126"/>
                      <a:pt x="292" y="126"/>
                      <a:pt x="292" y="126"/>
                    </a:cubicBezTo>
                    <a:cubicBezTo>
                      <a:pt x="291" y="127"/>
                      <a:pt x="291" y="127"/>
                      <a:pt x="291" y="127"/>
                    </a:cubicBezTo>
                    <a:cubicBezTo>
                      <a:pt x="290" y="127"/>
                      <a:pt x="290" y="127"/>
                      <a:pt x="290" y="127"/>
                    </a:cubicBezTo>
                    <a:cubicBezTo>
                      <a:pt x="290" y="126"/>
                      <a:pt x="290" y="126"/>
                      <a:pt x="290" y="126"/>
                    </a:cubicBezTo>
                    <a:cubicBezTo>
                      <a:pt x="289" y="127"/>
                      <a:pt x="289" y="127"/>
                      <a:pt x="289" y="127"/>
                    </a:cubicBezTo>
                    <a:cubicBezTo>
                      <a:pt x="289" y="126"/>
                      <a:pt x="289" y="126"/>
                      <a:pt x="289" y="126"/>
                    </a:cubicBezTo>
                    <a:cubicBezTo>
                      <a:pt x="288" y="127"/>
                      <a:pt x="288" y="127"/>
                      <a:pt x="288" y="127"/>
                    </a:cubicBezTo>
                    <a:cubicBezTo>
                      <a:pt x="287" y="127"/>
                      <a:pt x="287" y="127"/>
                      <a:pt x="287" y="127"/>
                    </a:cubicBezTo>
                    <a:cubicBezTo>
                      <a:pt x="286" y="128"/>
                      <a:pt x="286" y="128"/>
                      <a:pt x="286" y="128"/>
                    </a:cubicBezTo>
                    <a:cubicBezTo>
                      <a:pt x="285" y="128"/>
                      <a:pt x="285" y="128"/>
                      <a:pt x="285" y="128"/>
                    </a:cubicBezTo>
                    <a:cubicBezTo>
                      <a:pt x="285" y="129"/>
                      <a:pt x="285" y="129"/>
                      <a:pt x="285" y="129"/>
                    </a:cubicBezTo>
                    <a:cubicBezTo>
                      <a:pt x="284" y="128"/>
                      <a:pt x="284" y="128"/>
                      <a:pt x="284" y="128"/>
                    </a:cubicBezTo>
                    <a:cubicBezTo>
                      <a:pt x="283" y="128"/>
                      <a:pt x="283" y="128"/>
                      <a:pt x="283" y="128"/>
                    </a:cubicBezTo>
                    <a:cubicBezTo>
                      <a:pt x="284" y="129"/>
                      <a:pt x="284" y="129"/>
                      <a:pt x="284" y="129"/>
                    </a:cubicBezTo>
                    <a:cubicBezTo>
                      <a:pt x="285" y="130"/>
                      <a:pt x="285" y="130"/>
                      <a:pt x="285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1"/>
                      <a:pt x="283" y="131"/>
                      <a:pt x="283" y="131"/>
                    </a:cubicBezTo>
                    <a:cubicBezTo>
                      <a:pt x="282" y="131"/>
                      <a:pt x="282" y="131"/>
                      <a:pt x="282" y="131"/>
                    </a:cubicBezTo>
                    <a:cubicBezTo>
                      <a:pt x="281" y="132"/>
                      <a:pt x="281" y="132"/>
                      <a:pt x="281" y="132"/>
                    </a:cubicBezTo>
                    <a:cubicBezTo>
                      <a:pt x="281" y="133"/>
                      <a:pt x="281" y="133"/>
                      <a:pt x="281" y="133"/>
                    </a:cubicBezTo>
                    <a:cubicBezTo>
                      <a:pt x="282" y="133"/>
                      <a:pt x="282" y="133"/>
                      <a:pt x="282" y="133"/>
                    </a:cubicBezTo>
                    <a:cubicBezTo>
                      <a:pt x="281" y="134"/>
                      <a:pt x="281" y="134"/>
                      <a:pt x="281" y="134"/>
                    </a:cubicBezTo>
                    <a:cubicBezTo>
                      <a:pt x="281" y="134"/>
                      <a:pt x="281" y="134"/>
                      <a:pt x="281" y="134"/>
                    </a:cubicBezTo>
                    <a:cubicBezTo>
                      <a:pt x="280" y="135"/>
                      <a:pt x="280" y="135"/>
                      <a:pt x="280" y="135"/>
                    </a:cubicBezTo>
                    <a:cubicBezTo>
                      <a:pt x="279" y="136"/>
                      <a:pt x="279" y="136"/>
                      <a:pt x="279" y="136"/>
                    </a:cubicBezTo>
                    <a:cubicBezTo>
                      <a:pt x="279" y="135"/>
                      <a:pt x="279" y="135"/>
                      <a:pt x="279" y="135"/>
                    </a:cubicBezTo>
                    <a:cubicBezTo>
                      <a:pt x="279" y="137"/>
                      <a:pt x="279" y="137"/>
                      <a:pt x="279" y="137"/>
                    </a:cubicBezTo>
                    <a:cubicBezTo>
                      <a:pt x="279" y="138"/>
                      <a:pt x="279" y="138"/>
                      <a:pt x="279" y="138"/>
                    </a:cubicBezTo>
                    <a:cubicBezTo>
                      <a:pt x="279" y="140"/>
                      <a:pt x="279" y="140"/>
                      <a:pt x="279" y="140"/>
                    </a:cubicBezTo>
                    <a:cubicBezTo>
                      <a:pt x="279" y="142"/>
                      <a:pt x="279" y="142"/>
                      <a:pt x="279" y="142"/>
                    </a:cubicBezTo>
                    <a:cubicBezTo>
                      <a:pt x="279" y="142"/>
                      <a:pt x="279" y="142"/>
                      <a:pt x="279" y="142"/>
                    </a:cubicBezTo>
                    <a:cubicBezTo>
                      <a:pt x="282" y="143"/>
                      <a:pt x="282" y="143"/>
                      <a:pt x="282" y="143"/>
                    </a:cubicBezTo>
                    <a:cubicBezTo>
                      <a:pt x="282" y="144"/>
                      <a:pt x="282" y="144"/>
                      <a:pt x="282" y="144"/>
                    </a:cubicBezTo>
                    <a:cubicBezTo>
                      <a:pt x="282" y="144"/>
                      <a:pt x="282" y="144"/>
                      <a:pt x="282" y="144"/>
                    </a:cubicBezTo>
                    <a:cubicBezTo>
                      <a:pt x="285" y="145"/>
                      <a:pt x="285" y="145"/>
                      <a:pt x="285" y="145"/>
                    </a:cubicBezTo>
                    <a:cubicBezTo>
                      <a:pt x="287" y="148"/>
                      <a:pt x="287" y="148"/>
                      <a:pt x="287" y="148"/>
                    </a:cubicBezTo>
                    <a:cubicBezTo>
                      <a:pt x="287" y="148"/>
                      <a:pt x="287" y="148"/>
                      <a:pt x="287" y="148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8" y="150"/>
                      <a:pt x="288" y="150"/>
                      <a:pt x="288" y="150"/>
                    </a:cubicBezTo>
                    <a:cubicBezTo>
                      <a:pt x="288" y="151"/>
                      <a:pt x="288" y="151"/>
                      <a:pt x="288" y="151"/>
                    </a:cubicBezTo>
                    <a:cubicBezTo>
                      <a:pt x="290" y="153"/>
                      <a:pt x="290" y="153"/>
                      <a:pt x="290" y="153"/>
                    </a:cubicBezTo>
                    <a:cubicBezTo>
                      <a:pt x="290" y="154"/>
                      <a:pt x="290" y="154"/>
                      <a:pt x="290" y="154"/>
                    </a:cubicBezTo>
                    <a:cubicBezTo>
                      <a:pt x="291" y="156"/>
                      <a:pt x="291" y="156"/>
                      <a:pt x="291" y="156"/>
                    </a:cubicBezTo>
                    <a:cubicBezTo>
                      <a:pt x="292" y="157"/>
                      <a:pt x="292" y="157"/>
                      <a:pt x="292" y="157"/>
                    </a:cubicBezTo>
                    <a:cubicBezTo>
                      <a:pt x="293" y="156"/>
                      <a:pt x="293" y="156"/>
                      <a:pt x="293" y="156"/>
                    </a:cubicBezTo>
                    <a:cubicBezTo>
                      <a:pt x="293" y="157"/>
                      <a:pt x="293" y="157"/>
                      <a:pt x="293" y="157"/>
                    </a:cubicBezTo>
                    <a:cubicBezTo>
                      <a:pt x="293" y="157"/>
                      <a:pt x="293" y="157"/>
                      <a:pt x="293" y="157"/>
                    </a:cubicBezTo>
                    <a:cubicBezTo>
                      <a:pt x="295" y="159"/>
                      <a:pt x="295" y="159"/>
                      <a:pt x="295" y="159"/>
                    </a:cubicBezTo>
                    <a:cubicBezTo>
                      <a:pt x="295" y="159"/>
                      <a:pt x="295" y="159"/>
                      <a:pt x="295" y="159"/>
                    </a:cubicBezTo>
                    <a:cubicBezTo>
                      <a:pt x="296" y="160"/>
                      <a:pt x="296" y="160"/>
                      <a:pt x="296" y="160"/>
                    </a:cubicBezTo>
                    <a:cubicBezTo>
                      <a:pt x="295" y="161"/>
                      <a:pt x="295" y="161"/>
                      <a:pt x="295" y="161"/>
                    </a:cubicBezTo>
                    <a:cubicBezTo>
                      <a:pt x="293" y="160"/>
                      <a:pt x="293" y="160"/>
                      <a:pt x="293" y="160"/>
                    </a:cubicBezTo>
                    <a:cubicBezTo>
                      <a:pt x="292" y="161"/>
                      <a:pt x="292" y="161"/>
                      <a:pt x="292" y="161"/>
                    </a:cubicBezTo>
                    <a:cubicBezTo>
                      <a:pt x="291" y="160"/>
                      <a:pt x="291" y="160"/>
                      <a:pt x="291" y="160"/>
                    </a:cubicBezTo>
                    <a:cubicBezTo>
                      <a:pt x="290" y="160"/>
                      <a:pt x="290" y="160"/>
                      <a:pt x="290" y="160"/>
                    </a:cubicBezTo>
                    <a:cubicBezTo>
                      <a:pt x="289" y="159"/>
                      <a:pt x="289" y="159"/>
                      <a:pt x="289" y="159"/>
                    </a:cubicBezTo>
                    <a:cubicBezTo>
                      <a:pt x="287" y="159"/>
                      <a:pt x="287" y="159"/>
                      <a:pt x="287" y="159"/>
                    </a:cubicBezTo>
                    <a:cubicBezTo>
                      <a:pt x="287" y="160"/>
                      <a:pt x="287" y="160"/>
                      <a:pt x="287" y="160"/>
                    </a:cubicBezTo>
                    <a:cubicBezTo>
                      <a:pt x="286" y="160"/>
                      <a:pt x="286" y="160"/>
                      <a:pt x="286" y="160"/>
                    </a:cubicBezTo>
                    <a:cubicBezTo>
                      <a:pt x="285" y="159"/>
                      <a:pt x="285" y="159"/>
                      <a:pt x="285" y="159"/>
                    </a:cubicBezTo>
                    <a:cubicBezTo>
                      <a:pt x="285" y="158"/>
                      <a:pt x="285" y="158"/>
                      <a:pt x="285" y="158"/>
                    </a:cubicBezTo>
                    <a:cubicBezTo>
                      <a:pt x="283" y="158"/>
                      <a:pt x="283" y="158"/>
                      <a:pt x="283" y="158"/>
                    </a:cubicBezTo>
                    <a:cubicBezTo>
                      <a:pt x="282" y="158"/>
                      <a:pt x="282" y="158"/>
                      <a:pt x="282" y="158"/>
                    </a:cubicBezTo>
                    <a:cubicBezTo>
                      <a:pt x="282" y="158"/>
                      <a:pt x="282" y="158"/>
                      <a:pt x="282" y="158"/>
                    </a:cubicBezTo>
                    <a:cubicBezTo>
                      <a:pt x="282" y="158"/>
                      <a:pt x="282" y="158"/>
                      <a:pt x="282" y="158"/>
                    </a:cubicBezTo>
                    <a:cubicBezTo>
                      <a:pt x="281" y="158"/>
                      <a:pt x="281" y="158"/>
                      <a:pt x="281" y="158"/>
                    </a:cubicBezTo>
                    <a:cubicBezTo>
                      <a:pt x="280" y="158"/>
                      <a:pt x="280" y="158"/>
                      <a:pt x="280" y="158"/>
                    </a:cubicBezTo>
                    <a:cubicBezTo>
                      <a:pt x="279" y="161"/>
                      <a:pt x="279" y="161"/>
                      <a:pt x="279" y="161"/>
                    </a:cubicBezTo>
                    <a:cubicBezTo>
                      <a:pt x="280" y="159"/>
                      <a:pt x="280" y="159"/>
                      <a:pt x="280" y="159"/>
                    </a:cubicBezTo>
                    <a:cubicBezTo>
                      <a:pt x="281" y="159"/>
                      <a:pt x="281" y="159"/>
                      <a:pt x="281" y="159"/>
                    </a:cubicBezTo>
                    <a:cubicBezTo>
                      <a:pt x="283" y="159"/>
                      <a:pt x="283" y="159"/>
                      <a:pt x="283" y="159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86" y="160"/>
                      <a:pt x="286" y="160"/>
                      <a:pt x="286" y="160"/>
                    </a:cubicBezTo>
                    <a:cubicBezTo>
                      <a:pt x="286" y="160"/>
                      <a:pt x="286" y="160"/>
                      <a:pt x="286" y="160"/>
                    </a:cubicBezTo>
                    <a:cubicBezTo>
                      <a:pt x="288" y="159"/>
                      <a:pt x="288" y="159"/>
                      <a:pt x="288" y="159"/>
                    </a:cubicBezTo>
                    <a:cubicBezTo>
                      <a:pt x="289" y="159"/>
                      <a:pt x="289" y="159"/>
                      <a:pt x="289" y="159"/>
                    </a:cubicBezTo>
                    <a:cubicBezTo>
                      <a:pt x="291" y="161"/>
                      <a:pt x="291" y="161"/>
                      <a:pt x="291" y="161"/>
                    </a:cubicBezTo>
                    <a:cubicBezTo>
                      <a:pt x="293" y="162"/>
                      <a:pt x="293" y="162"/>
                      <a:pt x="293" y="162"/>
                    </a:cubicBezTo>
                    <a:cubicBezTo>
                      <a:pt x="295" y="164"/>
                      <a:pt x="295" y="164"/>
                      <a:pt x="295" y="164"/>
                    </a:cubicBezTo>
                    <a:cubicBezTo>
                      <a:pt x="297" y="166"/>
                      <a:pt x="297" y="166"/>
                      <a:pt x="297" y="166"/>
                    </a:cubicBezTo>
                    <a:cubicBezTo>
                      <a:pt x="297" y="167"/>
                      <a:pt x="297" y="167"/>
                      <a:pt x="297" y="167"/>
                    </a:cubicBezTo>
                    <a:cubicBezTo>
                      <a:pt x="295" y="167"/>
                      <a:pt x="295" y="167"/>
                      <a:pt x="295" y="167"/>
                    </a:cubicBezTo>
                    <a:cubicBezTo>
                      <a:pt x="294" y="168"/>
                      <a:pt x="294" y="168"/>
                      <a:pt x="294" y="168"/>
                    </a:cubicBezTo>
                    <a:cubicBezTo>
                      <a:pt x="293" y="168"/>
                      <a:pt x="293" y="168"/>
                      <a:pt x="293" y="168"/>
                    </a:cubicBezTo>
                    <a:cubicBezTo>
                      <a:pt x="293" y="169"/>
                      <a:pt x="293" y="169"/>
                      <a:pt x="293" y="169"/>
                    </a:cubicBezTo>
                    <a:cubicBezTo>
                      <a:pt x="293" y="169"/>
                      <a:pt x="293" y="169"/>
                      <a:pt x="293" y="169"/>
                    </a:cubicBezTo>
                    <a:cubicBezTo>
                      <a:pt x="292" y="170"/>
                      <a:pt x="292" y="170"/>
                      <a:pt x="292" y="170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290" y="170"/>
                      <a:pt x="290" y="170"/>
                      <a:pt x="290" y="170"/>
                    </a:cubicBezTo>
                    <a:cubicBezTo>
                      <a:pt x="289" y="170"/>
                      <a:pt x="289" y="170"/>
                      <a:pt x="289" y="170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2"/>
                      <a:pt x="288" y="172"/>
                      <a:pt x="288" y="172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9" y="170"/>
                      <a:pt x="289" y="170"/>
                      <a:pt x="289" y="170"/>
                    </a:cubicBezTo>
                    <a:cubicBezTo>
                      <a:pt x="291" y="170"/>
                      <a:pt x="291" y="170"/>
                      <a:pt x="291" y="170"/>
                    </a:cubicBezTo>
                    <a:cubicBezTo>
                      <a:pt x="292" y="171"/>
                      <a:pt x="292" y="171"/>
                      <a:pt x="292" y="171"/>
                    </a:cubicBezTo>
                    <a:cubicBezTo>
                      <a:pt x="292" y="172"/>
                      <a:pt x="292" y="172"/>
                      <a:pt x="292" y="172"/>
                    </a:cubicBezTo>
                    <a:cubicBezTo>
                      <a:pt x="294" y="170"/>
                      <a:pt x="294" y="170"/>
                      <a:pt x="294" y="170"/>
                    </a:cubicBezTo>
                    <a:cubicBezTo>
                      <a:pt x="295" y="170"/>
                      <a:pt x="295" y="170"/>
                      <a:pt x="295" y="170"/>
                    </a:cubicBezTo>
                    <a:cubicBezTo>
                      <a:pt x="297" y="173"/>
                      <a:pt x="297" y="173"/>
                      <a:pt x="297" y="173"/>
                    </a:cubicBezTo>
                    <a:cubicBezTo>
                      <a:pt x="297" y="172"/>
                      <a:pt x="297" y="172"/>
                      <a:pt x="297" y="172"/>
                    </a:cubicBezTo>
                    <a:cubicBezTo>
                      <a:pt x="297" y="173"/>
                      <a:pt x="297" y="173"/>
                      <a:pt x="297" y="173"/>
                    </a:cubicBezTo>
                    <a:cubicBezTo>
                      <a:pt x="298" y="173"/>
                      <a:pt x="298" y="173"/>
                      <a:pt x="298" y="173"/>
                    </a:cubicBezTo>
                    <a:cubicBezTo>
                      <a:pt x="299" y="173"/>
                      <a:pt x="299" y="173"/>
                      <a:pt x="299" y="173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95" y="175"/>
                      <a:pt x="295" y="175"/>
                      <a:pt x="295" y="175"/>
                    </a:cubicBezTo>
                    <a:cubicBezTo>
                      <a:pt x="295" y="176"/>
                      <a:pt x="295" y="176"/>
                      <a:pt x="295" y="176"/>
                    </a:cubicBezTo>
                    <a:cubicBezTo>
                      <a:pt x="296" y="176"/>
                      <a:pt x="296" y="176"/>
                      <a:pt x="296" y="176"/>
                    </a:cubicBezTo>
                    <a:cubicBezTo>
                      <a:pt x="297" y="175"/>
                      <a:pt x="297" y="175"/>
                      <a:pt x="297" y="175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5"/>
                      <a:pt x="298" y="175"/>
                      <a:pt x="298" y="175"/>
                    </a:cubicBezTo>
                    <a:cubicBezTo>
                      <a:pt x="298" y="174"/>
                      <a:pt x="298" y="174"/>
                      <a:pt x="298" y="174"/>
                    </a:cubicBezTo>
                    <a:cubicBezTo>
                      <a:pt x="299" y="174"/>
                      <a:pt x="299" y="174"/>
                      <a:pt x="299" y="174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8" y="176"/>
                      <a:pt x="298" y="176"/>
                      <a:pt x="298" y="176"/>
                    </a:cubicBezTo>
                    <a:cubicBezTo>
                      <a:pt x="298" y="177"/>
                      <a:pt x="298" y="177"/>
                      <a:pt x="298" y="177"/>
                    </a:cubicBezTo>
                    <a:cubicBezTo>
                      <a:pt x="298" y="177"/>
                      <a:pt x="298" y="177"/>
                      <a:pt x="298" y="177"/>
                    </a:cubicBezTo>
                    <a:cubicBezTo>
                      <a:pt x="297" y="177"/>
                      <a:pt x="297" y="177"/>
                      <a:pt x="297" y="177"/>
                    </a:cubicBezTo>
                    <a:cubicBezTo>
                      <a:pt x="296" y="178"/>
                      <a:pt x="296" y="178"/>
                      <a:pt x="296" y="178"/>
                    </a:cubicBezTo>
                    <a:cubicBezTo>
                      <a:pt x="296" y="178"/>
                      <a:pt x="296" y="178"/>
                      <a:pt x="296" y="178"/>
                    </a:cubicBezTo>
                    <a:cubicBezTo>
                      <a:pt x="297" y="178"/>
                      <a:pt x="297" y="178"/>
                      <a:pt x="297" y="178"/>
                    </a:cubicBezTo>
                    <a:cubicBezTo>
                      <a:pt x="298" y="179"/>
                      <a:pt x="298" y="179"/>
                      <a:pt x="298" y="179"/>
                    </a:cubicBezTo>
                    <a:cubicBezTo>
                      <a:pt x="298" y="179"/>
                      <a:pt x="298" y="179"/>
                      <a:pt x="298" y="179"/>
                    </a:cubicBezTo>
                    <a:cubicBezTo>
                      <a:pt x="297" y="179"/>
                      <a:pt x="297" y="179"/>
                      <a:pt x="297" y="179"/>
                    </a:cubicBezTo>
                    <a:cubicBezTo>
                      <a:pt x="297" y="180"/>
                      <a:pt x="297" y="180"/>
                      <a:pt x="297" y="180"/>
                    </a:cubicBezTo>
                    <a:cubicBezTo>
                      <a:pt x="297" y="180"/>
                      <a:pt x="297" y="180"/>
                      <a:pt x="297" y="180"/>
                    </a:cubicBezTo>
                    <a:cubicBezTo>
                      <a:pt x="298" y="181"/>
                      <a:pt x="298" y="181"/>
                      <a:pt x="298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6" y="181"/>
                      <a:pt x="296" y="181"/>
                      <a:pt x="296" y="181"/>
                    </a:cubicBezTo>
                    <a:cubicBezTo>
                      <a:pt x="296" y="181"/>
                      <a:pt x="296" y="181"/>
                      <a:pt x="296" y="181"/>
                    </a:cubicBezTo>
                    <a:cubicBezTo>
                      <a:pt x="296" y="182"/>
                      <a:pt x="296" y="182"/>
                      <a:pt x="296" y="182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8" y="183"/>
                      <a:pt x="298" y="183"/>
                      <a:pt x="298" y="183"/>
                    </a:cubicBezTo>
                    <a:cubicBezTo>
                      <a:pt x="297" y="183"/>
                      <a:pt x="297" y="183"/>
                      <a:pt x="297" y="183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83"/>
                      <a:pt x="297" y="183"/>
                      <a:pt x="297" y="183"/>
                    </a:cubicBezTo>
                    <a:cubicBezTo>
                      <a:pt x="296" y="183"/>
                      <a:pt x="296" y="183"/>
                      <a:pt x="296" y="183"/>
                    </a:cubicBezTo>
                    <a:cubicBezTo>
                      <a:pt x="295" y="185"/>
                      <a:pt x="295" y="185"/>
                      <a:pt x="295" y="185"/>
                    </a:cubicBezTo>
                    <a:cubicBezTo>
                      <a:pt x="294" y="185"/>
                      <a:pt x="294" y="185"/>
                      <a:pt x="294" y="185"/>
                    </a:cubicBezTo>
                    <a:cubicBezTo>
                      <a:pt x="293" y="185"/>
                      <a:pt x="293" y="185"/>
                      <a:pt x="293" y="185"/>
                    </a:cubicBezTo>
                    <a:cubicBezTo>
                      <a:pt x="294" y="185"/>
                      <a:pt x="294" y="185"/>
                      <a:pt x="294" y="185"/>
                    </a:cubicBezTo>
                    <a:cubicBezTo>
                      <a:pt x="294" y="186"/>
                      <a:pt x="294" y="186"/>
                      <a:pt x="294" y="186"/>
                    </a:cubicBezTo>
                    <a:cubicBezTo>
                      <a:pt x="294" y="187"/>
                      <a:pt x="294" y="187"/>
                      <a:pt x="294" y="187"/>
                    </a:cubicBezTo>
                    <a:cubicBezTo>
                      <a:pt x="294" y="187"/>
                      <a:pt x="294" y="187"/>
                      <a:pt x="294" y="187"/>
                    </a:cubicBezTo>
                    <a:cubicBezTo>
                      <a:pt x="294" y="188"/>
                      <a:pt x="294" y="188"/>
                      <a:pt x="294" y="188"/>
                    </a:cubicBezTo>
                    <a:cubicBezTo>
                      <a:pt x="294" y="188"/>
                      <a:pt x="294" y="188"/>
                      <a:pt x="294" y="188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293" y="190"/>
                      <a:pt x="293" y="190"/>
                      <a:pt x="293" y="190"/>
                    </a:cubicBezTo>
                    <a:cubicBezTo>
                      <a:pt x="292" y="189"/>
                      <a:pt x="292" y="189"/>
                      <a:pt x="292" y="189"/>
                    </a:cubicBezTo>
                    <a:cubicBezTo>
                      <a:pt x="292" y="190"/>
                      <a:pt x="292" y="190"/>
                      <a:pt x="292" y="190"/>
                    </a:cubicBezTo>
                    <a:cubicBezTo>
                      <a:pt x="293" y="190"/>
                      <a:pt x="293" y="190"/>
                      <a:pt x="293" y="190"/>
                    </a:cubicBezTo>
                    <a:cubicBezTo>
                      <a:pt x="294" y="191"/>
                      <a:pt x="294" y="191"/>
                      <a:pt x="294" y="191"/>
                    </a:cubicBezTo>
                    <a:cubicBezTo>
                      <a:pt x="292" y="191"/>
                      <a:pt x="292" y="191"/>
                      <a:pt x="292" y="191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91" y="193"/>
                      <a:pt x="291" y="193"/>
                      <a:pt x="291" y="193"/>
                    </a:cubicBezTo>
                    <a:cubicBezTo>
                      <a:pt x="290" y="193"/>
                      <a:pt x="290" y="193"/>
                      <a:pt x="290" y="193"/>
                    </a:cubicBezTo>
                    <a:cubicBezTo>
                      <a:pt x="291" y="192"/>
                      <a:pt x="291" y="192"/>
                      <a:pt x="291" y="192"/>
                    </a:cubicBezTo>
                    <a:cubicBezTo>
                      <a:pt x="290" y="192"/>
                      <a:pt x="290" y="192"/>
                      <a:pt x="290" y="192"/>
                    </a:cubicBezTo>
                    <a:cubicBezTo>
                      <a:pt x="290" y="192"/>
                      <a:pt x="290" y="192"/>
                      <a:pt x="290" y="192"/>
                    </a:cubicBezTo>
                    <a:cubicBezTo>
                      <a:pt x="289" y="193"/>
                      <a:pt x="289" y="193"/>
                      <a:pt x="289" y="193"/>
                    </a:cubicBezTo>
                    <a:cubicBezTo>
                      <a:pt x="289" y="193"/>
                      <a:pt x="289" y="193"/>
                      <a:pt x="289" y="193"/>
                    </a:cubicBezTo>
                    <a:cubicBezTo>
                      <a:pt x="289" y="193"/>
                      <a:pt x="289" y="193"/>
                      <a:pt x="289" y="193"/>
                    </a:cubicBezTo>
                    <a:cubicBezTo>
                      <a:pt x="289" y="194"/>
                      <a:pt x="289" y="194"/>
                      <a:pt x="289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90" y="195"/>
                      <a:pt x="290" y="195"/>
                    </a:cubicBezTo>
                    <a:cubicBezTo>
                      <a:pt x="289" y="195"/>
                      <a:pt x="289" y="195"/>
                      <a:pt x="289" y="195"/>
                    </a:cubicBezTo>
                    <a:cubicBezTo>
                      <a:pt x="290" y="196"/>
                      <a:pt x="290" y="196"/>
                      <a:pt x="290" y="196"/>
                    </a:cubicBezTo>
                    <a:cubicBezTo>
                      <a:pt x="291" y="195"/>
                      <a:pt x="291" y="195"/>
                      <a:pt x="291" y="195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0" y="196"/>
                      <a:pt x="290" y="196"/>
                      <a:pt x="290" y="196"/>
                    </a:cubicBezTo>
                    <a:cubicBezTo>
                      <a:pt x="289" y="197"/>
                      <a:pt x="289" y="197"/>
                      <a:pt x="289" y="197"/>
                    </a:cubicBezTo>
                    <a:cubicBezTo>
                      <a:pt x="289" y="198"/>
                      <a:pt x="289" y="198"/>
                      <a:pt x="289" y="198"/>
                    </a:cubicBezTo>
                    <a:cubicBezTo>
                      <a:pt x="289" y="197"/>
                      <a:pt x="289" y="197"/>
                      <a:pt x="289" y="197"/>
                    </a:cubicBezTo>
                    <a:cubicBezTo>
                      <a:pt x="290" y="197"/>
                      <a:pt x="290" y="197"/>
                      <a:pt x="290" y="197"/>
                    </a:cubicBezTo>
                    <a:cubicBezTo>
                      <a:pt x="290" y="198"/>
                      <a:pt x="290" y="198"/>
                      <a:pt x="290" y="198"/>
                    </a:cubicBezTo>
                    <a:cubicBezTo>
                      <a:pt x="289" y="199"/>
                      <a:pt x="289" y="199"/>
                      <a:pt x="289" y="199"/>
                    </a:cubicBezTo>
                    <a:cubicBezTo>
                      <a:pt x="290" y="199"/>
                      <a:pt x="290" y="199"/>
                      <a:pt x="290" y="199"/>
                    </a:cubicBezTo>
                    <a:cubicBezTo>
                      <a:pt x="290" y="200"/>
                      <a:pt x="290" y="200"/>
                      <a:pt x="290" y="200"/>
                    </a:cubicBezTo>
                    <a:cubicBezTo>
                      <a:pt x="289" y="200"/>
                      <a:pt x="289" y="200"/>
                      <a:pt x="289" y="200"/>
                    </a:cubicBezTo>
                    <a:cubicBezTo>
                      <a:pt x="289" y="201"/>
                      <a:pt x="289" y="201"/>
                      <a:pt x="289" y="201"/>
                    </a:cubicBezTo>
                    <a:cubicBezTo>
                      <a:pt x="290" y="201"/>
                      <a:pt x="290" y="201"/>
                      <a:pt x="290" y="201"/>
                    </a:cubicBezTo>
                    <a:cubicBezTo>
                      <a:pt x="290" y="201"/>
                      <a:pt x="290" y="201"/>
                      <a:pt x="290" y="201"/>
                    </a:cubicBezTo>
                    <a:cubicBezTo>
                      <a:pt x="290" y="203"/>
                      <a:pt x="290" y="203"/>
                      <a:pt x="290" y="203"/>
                    </a:cubicBezTo>
                    <a:cubicBezTo>
                      <a:pt x="290" y="202"/>
                      <a:pt x="290" y="202"/>
                      <a:pt x="290" y="202"/>
                    </a:cubicBezTo>
                    <a:cubicBezTo>
                      <a:pt x="289" y="202"/>
                      <a:pt x="289" y="202"/>
                      <a:pt x="289" y="202"/>
                    </a:cubicBezTo>
                    <a:cubicBezTo>
                      <a:pt x="289" y="201"/>
                      <a:pt x="289" y="201"/>
                      <a:pt x="289" y="201"/>
                    </a:cubicBezTo>
                    <a:cubicBezTo>
                      <a:pt x="288" y="200"/>
                      <a:pt x="288" y="200"/>
                      <a:pt x="288" y="200"/>
                    </a:cubicBezTo>
                    <a:cubicBezTo>
                      <a:pt x="288" y="201"/>
                      <a:pt x="288" y="201"/>
                      <a:pt x="288" y="201"/>
                    </a:cubicBezTo>
                    <a:cubicBezTo>
                      <a:pt x="288" y="201"/>
                      <a:pt x="288" y="201"/>
                      <a:pt x="288" y="201"/>
                    </a:cubicBezTo>
                    <a:cubicBezTo>
                      <a:pt x="287" y="202"/>
                      <a:pt x="287" y="202"/>
                      <a:pt x="287" y="202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88" y="203"/>
                      <a:pt x="288" y="203"/>
                      <a:pt x="288" y="203"/>
                    </a:cubicBezTo>
                    <a:cubicBezTo>
                      <a:pt x="288" y="203"/>
                      <a:pt x="288" y="203"/>
                      <a:pt x="288" y="203"/>
                    </a:cubicBezTo>
                    <a:cubicBezTo>
                      <a:pt x="287" y="203"/>
                      <a:pt x="287" y="203"/>
                      <a:pt x="287" y="203"/>
                    </a:cubicBezTo>
                    <a:cubicBezTo>
                      <a:pt x="287" y="202"/>
                      <a:pt x="287" y="202"/>
                      <a:pt x="287" y="202"/>
                    </a:cubicBezTo>
                    <a:cubicBezTo>
                      <a:pt x="286" y="202"/>
                      <a:pt x="286" y="202"/>
                      <a:pt x="286" y="202"/>
                    </a:cubicBezTo>
                    <a:cubicBezTo>
                      <a:pt x="287" y="203"/>
                      <a:pt x="287" y="203"/>
                      <a:pt x="287" y="203"/>
                    </a:cubicBezTo>
                    <a:cubicBezTo>
                      <a:pt x="287" y="204"/>
                      <a:pt x="287" y="204"/>
                      <a:pt x="287" y="204"/>
                    </a:cubicBezTo>
                    <a:cubicBezTo>
                      <a:pt x="288" y="204"/>
                      <a:pt x="288" y="204"/>
                      <a:pt x="288" y="204"/>
                    </a:cubicBezTo>
                    <a:cubicBezTo>
                      <a:pt x="288" y="204"/>
                      <a:pt x="288" y="204"/>
                      <a:pt x="288" y="204"/>
                    </a:cubicBezTo>
                    <a:cubicBezTo>
                      <a:pt x="287" y="205"/>
                      <a:pt x="287" y="205"/>
                      <a:pt x="287" y="205"/>
                    </a:cubicBezTo>
                    <a:cubicBezTo>
                      <a:pt x="286" y="204"/>
                      <a:pt x="286" y="204"/>
                      <a:pt x="286" y="204"/>
                    </a:cubicBezTo>
                    <a:cubicBezTo>
                      <a:pt x="286" y="205"/>
                      <a:pt x="286" y="205"/>
                      <a:pt x="286" y="205"/>
                    </a:cubicBezTo>
                    <a:cubicBezTo>
                      <a:pt x="286" y="205"/>
                      <a:pt x="286" y="205"/>
                      <a:pt x="286" y="205"/>
                    </a:cubicBezTo>
                    <a:cubicBezTo>
                      <a:pt x="287" y="205"/>
                      <a:pt x="287" y="205"/>
                      <a:pt x="287" y="205"/>
                    </a:cubicBezTo>
                    <a:cubicBezTo>
                      <a:pt x="287" y="207"/>
                      <a:pt x="287" y="207"/>
                      <a:pt x="287" y="207"/>
                    </a:cubicBezTo>
                    <a:cubicBezTo>
                      <a:pt x="285" y="206"/>
                      <a:pt x="285" y="206"/>
                      <a:pt x="285" y="206"/>
                    </a:cubicBezTo>
                    <a:cubicBezTo>
                      <a:pt x="285" y="206"/>
                      <a:pt x="285" y="206"/>
                      <a:pt x="285" y="206"/>
                    </a:cubicBezTo>
                    <a:cubicBezTo>
                      <a:pt x="285" y="206"/>
                      <a:pt x="285" y="206"/>
                      <a:pt x="285" y="206"/>
                    </a:cubicBezTo>
                    <a:cubicBezTo>
                      <a:pt x="284" y="207"/>
                      <a:pt x="284" y="207"/>
                      <a:pt x="284" y="207"/>
                    </a:cubicBezTo>
                    <a:cubicBezTo>
                      <a:pt x="282" y="207"/>
                      <a:pt x="282" y="207"/>
                      <a:pt x="282" y="207"/>
                    </a:cubicBezTo>
                    <a:cubicBezTo>
                      <a:pt x="283" y="208"/>
                      <a:pt x="283" y="208"/>
                      <a:pt x="283" y="208"/>
                    </a:cubicBezTo>
                    <a:cubicBezTo>
                      <a:pt x="284" y="208"/>
                      <a:pt x="284" y="208"/>
                      <a:pt x="284" y="208"/>
                    </a:cubicBezTo>
                    <a:cubicBezTo>
                      <a:pt x="285" y="208"/>
                      <a:pt x="285" y="208"/>
                      <a:pt x="285" y="208"/>
                    </a:cubicBezTo>
                    <a:cubicBezTo>
                      <a:pt x="285" y="209"/>
                      <a:pt x="285" y="209"/>
                      <a:pt x="285" y="209"/>
                    </a:cubicBezTo>
                    <a:cubicBezTo>
                      <a:pt x="284" y="209"/>
                      <a:pt x="284" y="209"/>
                      <a:pt x="284" y="209"/>
                    </a:cubicBezTo>
                    <a:cubicBezTo>
                      <a:pt x="284" y="210"/>
                      <a:pt x="284" y="210"/>
                      <a:pt x="284" y="210"/>
                    </a:cubicBezTo>
                    <a:cubicBezTo>
                      <a:pt x="283" y="209"/>
                      <a:pt x="283" y="209"/>
                      <a:pt x="283" y="209"/>
                    </a:cubicBezTo>
                    <a:cubicBezTo>
                      <a:pt x="283" y="210"/>
                      <a:pt x="283" y="210"/>
                      <a:pt x="283" y="210"/>
                    </a:cubicBezTo>
                    <a:cubicBezTo>
                      <a:pt x="282" y="210"/>
                      <a:pt x="282" y="210"/>
                      <a:pt x="282" y="210"/>
                    </a:cubicBezTo>
                    <a:cubicBezTo>
                      <a:pt x="282" y="210"/>
                      <a:pt x="282" y="210"/>
                      <a:pt x="282" y="210"/>
                    </a:cubicBezTo>
                    <a:cubicBezTo>
                      <a:pt x="282" y="210"/>
                      <a:pt x="282" y="210"/>
                      <a:pt x="282" y="210"/>
                    </a:cubicBezTo>
                    <a:cubicBezTo>
                      <a:pt x="282" y="211"/>
                      <a:pt x="282" y="211"/>
                      <a:pt x="282" y="211"/>
                    </a:cubicBezTo>
                    <a:cubicBezTo>
                      <a:pt x="281" y="211"/>
                      <a:pt x="281" y="211"/>
                      <a:pt x="281" y="211"/>
                    </a:cubicBezTo>
                    <a:cubicBezTo>
                      <a:pt x="281" y="212"/>
                      <a:pt x="281" y="212"/>
                      <a:pt x="281" y="212"/>
                    </a:cubicBezTo>
                    <a:cubicBezTo>
                      <a:pt x="280" y="212"/>
                      <a:pt x="280" y="212"/>
                      <a:pt x="280" y="212"/>
                    </a:cubicBezTo>
                    <a:cubicBezTo>
                      <a:pt x="280" y="211"/>
                      <a:pt x="280" y="211"/>
                      <a:pt x="280" y="211"/>
                    </a:cubicBezTo>
                    <a:cubicBezTo>
                      <a:pt x="279" y="211"/>
                      <a:pt x="279" y="211"/>
                      <a:pt x="279" y="211"/>
                    </a:cubicBezTo>
                    <a:cubicBezTo>
                      <a:pt x="278" y="212"/>
                      <a:pt x="278" y="212"/>
                      <a:pt x="278" y="212"/>
                    </a:cubicBezTo>
                    <a:cubicBezTo>
                      <a:pt x="278" y="212"/>
                      <a:pt x="278" y="212"/>
                      <a:pt x="278" y="212"/>
                    </a:cubicBezTo>
                    <a:cubicBezTo>
                      <a:pt x="278" y="213"/>
                      <a:pt x="278" y="213"/>
                      <a:pt x="278" y="213"/>
                    </a:cubicBezTo>
                    <a:cubicBezTo>
                      <a:pt x="278" y="214"/>
                      <a:pt x="278" y="214"/>
                      <a:pt x="278" y="214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8" y="215"/>
                      <a:pt x="278" y="215"/>
                      <a:pt x="278" y="215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5"/>
                      <a:pt x="276" y="215"/>
                      <a:pt x="276" y="215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5" y="216"/>
                      <a:pt x="275" y="216"/>
                      <a:pt x="275" y="216"/>
                    </a:cubicBezTo>
                    <a:cubicBezTo>
                      <a:pt x="274" y="217"/>
                      <a:pt x="274" y="217"/>
                      <a:pt x="274" y="217"/>
                    </a:cubicBezTo>
                    <a:cubicBezTo>
                      <a:pt x="274" y="217"/>
                      <a:pt x="274" y="217"/>
                      <a:pt x="274" y="217"/>
                    </a:cubicBezTo>
                    <a:cubicBezTo>
                      <a:pt x="273" y="217"/>
                      <a:pt x="273" y="217"/>
                      <a:pt x="273" y="217"/>
                    </a:cubicBezTo>
                    <a:cubicBezTo>
                      <a:pt x="273" y="217"/>
                      <a:pt x="273" y="217"/>
                      <a:pt x="273" y="217"/>
                    </a:cubicBezTo>
                    <a:cubicBezTo>
                      <a:pt x="272" y="217"/>
                      <a:pt x="272" y="217"/>
                      <a:pt x="272" y="217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1" y="217"/>
                      <a:pt x="271" y="217"/>
                      <a:pt x="271" y="217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69" y="217"/>
                      <a:pt x="269" y="217"/>
                      <a:pt x="269" y="217"/>
                    </a:cubicBezTo>
                    <a:cubicBezTo>
                      <a:pt x="269" y="218"/>
                      <a:pt x="269" y="218"/>
                      <a:pt x="269" y="218"/>
                    </a:cubicBezTo>
                    <a:cubicBezTo>
                      <a:pt x="269" y="218"/>
                      <a:pt x="269" y="218"/>
                      <a:pt x="269" y="218"/>
                    </a:cubicBezTo>
                    <a:cubicBezTo>
                      <a:pt x="268" y="218"/>
                      <a:pt x="268" y="218"/>
                      <a:pt x="268" y="218"/>
                    </a:cubicBezTo>
                    <a:cubicBezTo>
                      <a:pt x="267" y="218"/>
                      <a:pt x="267" y="218"/>
                      <a:pt x="267" y="218"/>
                    </a:cubicBezTo>
                    <a:cubicBezTo>
                      <a:pt x="266" y="218"/>
                      <a:pt x="266" y="218"/>
                      <a:pt x="266" y="218"/>
                    </a:cubicBezTo>
                    <a:cubicBezTo>
                      <a:pt x="266" y="219"/>
                      <a:pt x="266" y="219"/>
                      <a:pt x="266" y="219"/>
                    </a:cubicBezTo>
                    <a:cubicBezTo>
                      <a:pt x="264" y="220"/>
                      <a:pt x="264" y="220"/>
                      <a:pt x="264" y="220"/>
                    </a:cubicBezTo>
                    <a:cubicBezTo>
                      <a:pt x="264" y="220"/>
                      <a:pt x="264" y="220"/>
                      <a:pt x="264" y="220"/>
                    </a:cubicBezTo>
                    <a:cubicBezTo>
                      <a:pt x="265" y="220"/>
                      <a:pt x="265" y="220"/>
                      <a:pt x="265" y="220"/>
                    </a:cubicBezTo>
                    <a:cubicBezTo>
                      <a:pt x="266" y="219"/>
                      <a:pt x="266" y="219"/>
                      <a:pt x="266" y="219"/>
                    </a:cubicBezTo>
                    <a:cubicBezTo>
                      <a:pt x="265" y="219"/>
                      <a:pt x="265" y="219"/>
                      <a:pt x="265" y="219"/>
                    </a:cubicBezTo>
                    <a:cubicBezTo>
                      <a:pt x="264" y="218"/>
                      <a:pt x="264" y="218"/>
                      <a:pt x="264" y="218"/>
                    </a:cubicBezTo>
                    <a:cubicBezTo>
                      <a:pt x="264" y="217"/>
                      <a:pt x="264" y="217"/>
                      <a:pt x="264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2" y="218"/>
                      <a:pt x="262" y="218"/>
                      <a:pt x="262" y="218"/>
                    </a:cubicBezTo>
                    <a:cubicBezTo>
                      <a:pt x="262" y="218"/>
                      <a:pt x="262" y="218"/>
                      <a:pt x="262" y="218"/>
                    </a:cubicBezTo>
                    <a:cubicBezTo>
                      <a:pt x="262" y="220"/>
                      <a:pt x="262" y="220"/>
                      <a:pt x="262" y="220"/>
                    </a:cubicBezTo>
                    <a:cubicBezTo>
                      <a:pt x="262" y="220"/>
                      <a:pt x="262" y="220"/>
                      <a:pt x="262" y="220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1" y="221"/>
                      <a:pt x="261" y="221"/>
                      <a:pt x="261" y="221"/>
                    </a:cubicBezTo>
                    <a:cubicBezTo>
                      <a:pt x="260" y="221"/>
                      <a:pt x="260" y="221"/>
                      <a:pt x="260" y="221"/>
                    </a:cubicBezTo>
                    <a:cubicBezTo>
                      <a:pt x="260" y="221"/>
                      <a:pt x="260" y="221"/>
                      <a:pt x="260" y="221"/>
                    </a:cubicBezTo>
                    <a:cubicBezTo>
                      <a:pt x="260" y="221"/>
                      <a:pt x="260" y="221"/>
                      <a:pt x="260" y="221"/>
                    </a:cubicBezTo>
                    <a:cubicBezTo>
                      <a:pt x="259" y="222"/>
                      <a:pt x="259" y="222"/>
                      <a:pt x="259" y="222"/>
                    </a:cubicBezTo>
                    <a:cubicBezTo>
                      <a:pt x="258" y="223"/>
                      <a:pt x="258" y="223"/>
                      <a:pt x="258" y="223"/>
                    </a:cubicBezTo>
                    <a:cubicBezTo>
                      <a:pt x="257" y="223"/>
                      <a:pt x="257" y="223"/>
                      <a:pt x="257" y="223"/>
                    </a:cubicBez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6" y="223"/>
                      <a:pt x="256" y="223"/>
                      <a:pt x="256" y="223"/>
                    </a:cubicBezTo>
                    <a:cubicBezTo>
                      <a:pt x="255" y="223"/>
                      <a:pt x="255" y="223"/>
                      <a:pt x="255" y="223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54" y="224"/>
                      <a:pt x="254" y="224"/>
                      <a:pt x="254" y="224"/>
                    </a:cubicBezTo>
                    <a:cubicBezTo>
                      <a:pt x="253" y="225"/>
                      <a:pt x="253" y="225"/>
                      <a:pt x="253" y="225"/>
                    </a:cubicBezTo>
                    <a:cubicBezTo>
                      <a:pt x="252" y="225"/>
                      <a:pt x="252" y="225"/>
                      <a:pt x="252" y="225"/>
                    </a:cubicBezTo>
                    <a:cubicBezTo>
                      <a:pt x="251" y="225"/>
                      <a:pt x="251" y="225"/>
                      <a:pt x="251" y="225"/>
                    </a:cubicBezTo>
                    <a:cubicBezTo>
                      <a:pt x="251" y="225"/>
                      <a:pt x="251" y="225"/>
                      <a:pt x="251" y="225"/>
                    </a:cubicBezTo>
                    <a:cubicBezTo>
                      <a:pt x="250" y="226"/>
                      <a:pt x="250" y="226"/>
                      <a:pt x="250" y="226"/>
                    </a:cubicBezTo>
                    <a:cubicBezTo>
                      <a:pt x="249" y="226"/>
                      <a:pt x="249" y="226"/>
                      <a:pt x="249" y="226"/>
                    </a:cubicBezTo>
                    <a:cubicBezTo>
                      <a:pt x="249" y="226"/>
                      <a:pt x="249" y="226"/>
                      <a:pt x="249" y="226"/>
                    </a:cubicBezTo>
                    <a:cubicBezTo>
                      <a:pt x="249" y="226"/>
                      <a:pt x="249" y="226"/>
                      <a:pt x="249" y="226"/>
                    </a:cubicBezTo>
                    <a:cubicBezTo>
                      <a:pt x="249" y="226"/>
                      <a:pt x="249" y="226"/>
                      <a:pt x="249" y="226"/>
                    </a:cubicBezTo>
                    <a:cubicBezTo>
                      <a:pt x="249" y="226"/>
                      <a:pt x="249" y="226"/>
                      <a:pt x="249" y="226"/>
                    </a:cubicBezTo>
                    <a:cubicBezTo>
                      <a:pt x="249" y="225"/>
                      <a:pt x="249" y="225"/>
                      <a:pt x="249" y="225"/>
                    </a:cubicBezTo>
                    <a:cubicBezTo>
                      <a:pt x="249" y="225"/>
                      <a:pt x="249" y="225"/>
                      <a:pt x="249" y="225"/>
                    </a:cubicBezTo>
                    <a:cubicBezTo>
                      <a:pt x="249" y="225"/>
                      <a:pt x="249" y="225"/>
                      <a:pt x="249" y="225"/>
                    </a:cubicBezTo>
                    <a:cubicBezTo>
                      <a:pt x="249" y="225"/>
                      <a:pt x="249" y="225"/>
                      <a:pt x="249" y="225"/>
                    </a:cubicBezTo>
                    <a:cubicBezTo>
                      <a:pt x="248" y="225"/>
                      <a:pt x="248" y="225"/>
                      <a:pt x="248" y="225"/>
                    </a:cubicBezTo>
                    <a:cubicBezTo>
                      <a:pt x="248" y="225"/>
                      <a:pt x="248" y="225"/>
                      <a:pt x="248" y="225"/>
                    </a:cubicBezTo>
                    <a:cubicBezTo>
                      <a:pt x="248" y="226"/>
                      <a:pt x="248" y="226"/>
                      <a:pt x="248" y="226"/>
                    </a:cubicBezTo>
                    <a:cubicBezTo>
                      <a:pt x="248" y="226"/>
                      <a:pt x="248" y="226"/>
                      <a:pt x="248" y="226"/>
                    </a:cubicBezTo>
                    <a:cubicBezTo>
                      <a:pt x="247" y="227"/>
                      <a:pt x="247" y="227"/>
                      <a:pt x="247" y="227"/>
                    </a:cubicBezTo>
                    <a:cubicBezTo>
                      <a:pt x="247" y="227"/>
                      <a:pt x="247" y="227"/>
                      <a:pt x="247" y="227"/>
                    </a:cubicBezTo>
                    <a:cubicBezTo>
                      <a:pt x="247" y="228"/>
                      <a:pt x="247" y="228"/>
                      <a:pt x="247" y="228"/>
                    </a:cubicBezTo>
                    <a:cubicBezTo>
                      <a:pt x="248" y="228"/>
                      <a:pt x="248" y="228"/>
                      <a:pt x="248" y="228"/>
                    </a:cubicBezTo>
                    <a:cubicBezTo>
                      <a:pt x="248" y="229"/>
                      <a:pt x="248" y="229"/>
                      <a:pt x="248" y="229"/>
                    </a:cubicBezTo>
                    <a:cubicBezTo>
                      <a:pt x="248" y="230"/>
                      <a:pt x="248" y="230"/>
                      <a:pt x="248" y="230"/>
                    </a:cubicBezTo>
                    <a:cubicBezTo>
                      <a:pt x="249" y="230"/>
                      <a:pt x="249" y="230"/>
                      <a:pt x="249" y="230"/>
                    </a:cubicBezTo>
                    <a:cubicBezTo>
                      <a:pt x="249" y="230"/>
                      <a:pt x="249" y="230"/>
                      <a:pt x="249" y="23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247" y="231"/>
                      <a:pt x="247" y="231"/>
                      <a:pt x="247" y="231"/>
                    </a:cubicBezTo>
                    <a:cubicBezTo>
                      <a:pt x="246" y="231"/>
                      <a:pt x="246" y="231"/>
                      <a:pt x="246" y="231"/>
                    </a:cubicBezTo>
                    <a:cubicBezTo>
                      <a:pt x="246" y="232"/>
                      <a:pt x="246" y="232"/>
                      <a:pt x="246" y="232"/>
                    </a:cubicBezTo>
                    <a:cubicBezTo>
                      <a:pt x="246" y="231"/>
                      <a:pt x="246" y="231"/>
                      <a:pt x="246" y="231"/>
                    </a:cubicBezTo>
                    <a:cubicBezTo>
                      <a:pt x="246" y="230"/>
                      <a:pt x="246" y="230"/>
                      <a:pt x="246" y="230"/>
                    </a:cubicBezTo>
                    <a:cubicBezTo>
                      <a:pt x="245" y="230"/>
                      <a:pt x="245" y="230"/>
                      <a:pt x="245" y="230"/>
                    </a:cubicBezTo>
                    <a:cubicBezTo>
                      <a:pt x="244" y="228"/>
                      <a:pt x="244" y="228"/>
                      <a:pt x="244" y="228"/>
                    </a:cubicBezTo>
                    <a:cubicBezTo>
                      <a:pt x="244" y="227"/>
                      <a:pt x="244" y="227"/>
                      <a:pt x="244" y="227"/>
                    </a:cubicBezTo>
                    <a:cubicBezTo>
                      <a:pt x="245" y="226"/>
                      <a:pt x="245" y="226"/>
                      <a:pt x="245" y="226"/>
                    </a:cubicBezTo>
                    <a:cubicBezTo>
                      <a:pt x="245" y="226"/>
                      <a:pt x="245" y="226"/>
                      <a:pt x="245" y="226"/>
                    </a:cubicBezTo>
                    <a:cubicBezTo>
                      <a:pt x="246" y="225"/>
                      <a:pt x="246" y="225"/>
                      <a:pt x="246" y="225"/>
                    </a:cubicBezTo>
                    <a:cubicBezTo>
                      <a:pt x="245" y="225"/>
                      <a:pt x="245" y="225"/>
                      <a:pt x="245" y="225"/>
                    </a:cubicBezTo>
                    <a:cubicBezTo>
                      <a:pt x="245" y="225"/>
                      <a:pt x="245" y="225"/>
                      <a:pt x="245" y="225"/>
                    </a:cubicBezTo>
                    <a:cubicBezTo>
                      <a:pt x="244" y="225"/>
                      <a:pt x="244" y="225"/>
                      <a:pt x="244" y="225"/>
                    </a:cubicBezTo>
                    <a:cubicBezTo>
                      <a:pt x="243" y="224"/>
                      <a:pt x="243" y="224"/>
                      <a:pt x="243" y="224"/>
                    </a:cubicBezTo>
                    <a:cubicBezTo>
                      <a:pt x="243" y="225"/>
                      <a:pt x="243" y="225"/>
                      <a:pt x="243" y="225"/>
                    </a:cubicBezTo>
                    <a:cubicBezTo>
                      <a:pt x="242" y="225"/>
                      <a:pt x="242" y="225"/>
                      <a:pt x="242" y="225"/>
                    </a:cubicBezTo>
                    <a:cubicBezTo>
                      <a:pt x="242" y="225"/>
                      <a:pt x="242" y="225"/>
                      <a:pt x="242" y="225"/>
                    </a:cubicBezTo>
                    <a:cubicBezTo>
                      <a:pt x="241" y="224"/>
                      <a:pt x="241" y="224"/>
                      <a:pt x="241" y="224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9" y="224"/>
                      <a:pt x="239" y="224"/>
                      <a:pt x="239" y="224"/>
                    </a:cubicBezTo>
                    <a:cubicBezTo>
                      <a:pt x="239" y="223"/>
                      <a:pt x="239" y="223"/>
                      <a:pt x="239" y="223"/>
                    </a:cubicBezTo>
                    <a:cubicBezTo>
                      <a:pt x="238" y="224"/>
                      <a:pt x="238" y="224"/>
                      <a:pt x="238" y="224"/>
                    </a:cubicBezTo>
                    <a:cubicBezTo>
                      <a:pt x="238" y="224"/>
                      <a:pt x="238" y="224"/>
                      <a:pt x="238" y="224"/>
                    </a:cubicBezTo>
                    <a:cubicBezTo>
                      <a:pt x="238" y="225"/>
                      <a:pt x="238" y="225"/>
                      <a:pt x="238" y="225"/>
                    </a:cubicBezTo>
                    <a:cubicBezTo>
                      <a:pt x="237" y="224"/>
                      <a:pt x="237" y="224"/>
                      <a:pt x="237" y="224"/>
                    </a:cubicBezTo>
                    <a:cubicBezTo>
                      <a:pt x="237" y="225"/>
                      <a:pt x="237" y="225"/>
                      <a:pt x="237" y="225"/>
                    </a:cubicBezTo>
                    <a:cubicBezTo>
                      <a:pt x="236" y="224"/>
                      <a:pt x="236" y="224"/>
                      <a:pt x="236" y="224"/>
                    </a:cubicBezTo>
                    <a:cubicBezTo>
                      <a:pt x="236" y="225"/>
                      <a:pt x="236" y="225"/>
                      <a:pt x="236" y="225"/>
                    </a:cubicBezTo>
                    <a:cubicBezTo>
                      <a:pt x="236" y="224"/>
                      <a:pt x="236" y="224"/>
                      <a:pt x="236" y="224"/>
                    </a:cubicBezTo>
                    <a:cubicBezTo>
                      <a:pt x="235" y="224"/>
                      <a:pt x="235" y="224"/>
                      <a:pt x="235" y="224"/>
                    </a:cubicBezTo>
                    <a:cubicBezTo>
                      <a:pt x="231" y="225"/>
                      <a:pt x="231" y="225"/>
                      <a:pt x="231" y="225"/>
                    </a:cubicBezTo>
                    <a:cubicBezTo>
                      <a:pt x="220" y="221"/>
                      <a:pt x="220" y="221"/>
                      <a:pt x="220" y="221"/>
                    </a:cubicBezTo>
                    <a:cubicBezTo>
                      <a:pt x="202" y="229"/>
                      <a:pt x="202" y="229"/>
                      <a:pt x="202" y="229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97" y="198"/>
                      <a:pt x="97" y="198"/>
                      <a:pt x="97" y="198"/>
                    </a:cubicBezTo>
                    <a:cubicBezTo>
                      <a:pt x="64" y="166"/>
                      <a:pt x="64" y="166"/>
                      <a:pt x="64" y="16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100" y="52"/>
                      <a:pt x="100" y="52"/>
                      <a:pt x="100" y="52"/>
                    </a:cubicBezTo>
                    <a:close/>
                    <a:moveTo>
                      <a:pt x="280" y="213"/>
                    </a:moveTo>
                    <a:cubicBezTo>
                      <a:pt x="280" y="213"/>
                      <a:pt x="280" y="213"/>
                      <a:pt x="280" y="213"/>
                    </a:cubicBezTo>
                    <a:cubicBezTo>
                      <a:pt x="281" y="213"/>
                      <a:pt x="281" y="213"/>
                      <a:pt x="281" y="213"/>
                    </a:cubicBezTo>
                    <a:cubicBezTo>
                      <a:pt x="281" y="213"/>
                      <a:pt x="281" y="213"/>
                      <a:pt x="281" y="213"/>
                    </a:cubicBezTo>
                    <a:cubicBezTo>
                      <a:pt x="281" y="213"/>
                      <a:pt x="281" y="213"/>
                      <a:pt x="281" y="213"/>
                    </a:cubicBezTo>
                    <a:cubicBezTo>
                      <a:pt x="280" y="213"/>
                      <a:pt x="280" y="213"/>
                      <a:pt x="280" y="213"/>
                    </a:cubicBezTo>
                    <a:close/>
                    <a:moveTo>
                      <a:pt x="291" y="200"/>
                    </a:moveTo>
                    <a:cubicBezTo>
                      <a:pt x="291" y="201"/>
                      <a:pt x="291" y="201"/>
                      <a:pt x="291" y="201"/>
                    </a:cubicBezTo>
                    <a:cubicBezTo>
                      <a:pt x="291" y="201"/>
                      <a:pt x="291" y="201"/>
                      <a:pt x="291" y="201"/>
                    </a:cubicBezTo>
                    <a:cubicBezTo>
                      <a:pt x="291" y="200"/>
                      <a:pt x="291" y="200"/>
                      <a:pt x="291" y="200"/>
                    </a:cubicBezTo>
                    <a:cubicBezTo>
                      <a:pt x="291" y="200"/>
                      <a:pt x="291" y="200"/>
                      <a:pt x="291" y="200"/>
                    </a:cubicBezTo>
                    <a:cubicBezTo>
                      <a:pt x="291" y="200"/>
                      <a:pt x="291" y="200"/>
                      <a:pt x="291" y="200"/>
                    </a:cubicBezTo>
                    <a:close/>
                    <a:moveTo>
                      <a:pt x="298" y="171"/>
                    </a:moveTo>
                    <a:cubicBezTo>
                      <a:pt x="299" y="171"/>
                      <a:pt x="299" y="171"/>
                      <a:pt x="299" y="171"/>
                    </a:cubicBezTo>
                    <a:cubicBezTo>
                      <a:pt x="300" y="172"/>
                      <a:pt x="300" y="172"/>
                      <a:pt x="300" y="172"/>
                    </a:cubicBezTo>
                    <a:cubicBezTo>
                      <a:pt x="300" y="172"/>
                      <a:pt x="300" y="172"/>
                      <a:pt x="300" y="172"/>
                    </a:cubicBezTo>
                    <a:cubicBezTo>
                      <a:pt x="300" y="171"/>
                      <a:pt x="300" y="171"/>
                      <a:pt x="300" y="171"/>
                    </a:cubicBezTo>
                    <a:cubicBezTo>
                      <a:pt x="299" y="171"/>
                      <a:pt x="299" y="171"/>
                      <a:pt x="299" y="171"/>
                    </a:cubicBezTo>
                    <a:cubicBezTo>
                      <a:pt x="299" y="171"/>
                      <a:pt x="299" y="171"/>
                      <a:pt x="299" y="171"/>
                    </a:cubicBezTo>
                    <a:cubicBezTo>
                      <a:pt x="298" y="171"/>
                      <a:pt x="298" y="171"/>
                      <a:pt x="298" y="171"/>
                    </a:cubicBezTo>
                    <a:close/>
                    <a:moveTo>
                      <a:pt x="293" y="161"/>
                    </a:moveTo>
                    <a:cubicBezTo>
                      <a:pt x="293" y="161"/>
                      <a:pt x="293" y="161"/>
                      <a:pt x="293" y="161"/>
                    </a:cubicBezTo>
                    <a:cubicBezTo>
                      <a:pt x="293" y="162"/>
                      <a:pt x="293" y="162"/>
                      <a:pt x="293" y="162"/>
                    </a:cubicBezTo>
                    <a:cubicBezTo>
                      <a:pt x="295" y="162"/>
                      <a:pt x="295" y="162"/>
                      <a:pt x="295" y="162"/>
                    </a:cubicBez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5" y="161"/>
                      <a:pt x="295" y="161"/>
                      <a:pt x="295" y="161"/>
                    </a:cubicBezTo>
                    <a:cubicBezTo>
                      <a:pt x="295" y="161"/>
                      <a:pt x="295" y="161"/>
                      <a:pt x="295" y="161"/>
                    </a:cubicBezTo>
                    <a:cubicBezTo>
                      <a:pt x="294" y="161"/>
                      <a:pt x="294" y="161"/>
                      <a:pt x="294" y="161"/>
                    </a:cubicBezTo>
                    <a:cubicBezTo>
                      <a:pt x="293" y="161"/>
                      <a:pt x="293" y="161"/>
                      <a:pt x="293" y="161"/>
                    </a:cubicBezTo>
                    <a:close/>
                    <a:moveTo>
                      <a:pt x="299" y="222"/>
                    </a:moveTo>
                    <a:cubicBezTo>
                      <a:pt x="300" y="222"/>
                      <a:pt x="300" y="222"/>
                      <a:pt x="300" y="222"/>
                    </a:cubicBezTo>
                    <a:cubicBezTo>
                      <a:pt x="301" y="222"/>
                      <a:pt x="301" y="222"/>
                      <a:pt x="301" y="222"/>
                    </a:cubicBezTo>
                    <a:cubicBezTo>
                      <a:pt x="300" y="221"/>
                      <a:pt x="300" y="221"/>
                      <a:pt x="300" y="221"/>
                    </a:cubicBezTo>
                    <a:cubicBezTo>
                      <a:pt x="301" y="220"/>
                      <a:pt x="301" y="220"/>
                      <a:pt x="301" y="220"/>
                    </a:cubicBezTo>
                    <a:cubicBezTo>
                      <a:pt x="300" y="218"/>
                      <a:pt x="300" y="218"/>
                      <a:pt x="300" y="218"/>
                    </a:cubicBezTo>
                    <a:cubicBezTo>
                      <a:pt x="301" y="217"/>
                      <a:pt x="301" y="217"/>
                      <a:pt x="301" y="217"/>
                    </a:cubicBezTo>
                    <a:cubicBezTo>
                      <a:pt x="302" y="215"/>
                      <a:pt x="302" y="215"/>
                      <a:pt x="302" y="215"/>
                    </a:cubicBezTo>
                    <a:cubicBezTo>
                      <a:pt x="302" y="214"/>
                      <a:pt x="302" y="214"/>
                      <a:pt x="302" y="214"/>
                    </a:cubicBezTo>
                    <a:cubicBezTo>
                      <a:pt x="303" y="214"/>
                      <a:pt x="303" y="214"/>
                      <a:pt x="303" y="214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1"/>
                      <a:pt x="302" y="211"/>
                      <a:pt x="302" y="211"/>
                    </a:cubicBezTo>
                    <a:cubicBezTo>
                      <a:pt x="303" y="210"/>
                      <a:pt x="303" y="210"/>
                      <a:pt x="303" y="210"/>
                    </a:cubicBezTo>
                    <a:cubicBezTo>
                      <a:pt x="302" y="209"/>
                      <a:pt x="302" y="209"/>
                      <a:pt x="302" y="209"/>
                    </a:cubicBezTo>
                    <a:cubicBezTo>
                      <a:pt x="303" y="208"/>
                      <a:pt x="303" y="208"/>
                      <a:pt x="303" y="208"/>
                    </a:cubicBezTo>
                    <a:cubicBezTo>
                      <a:pt x="303" y="205"/>
                      <a:pt x="303" y="205"/>
                      <a:pt x="303" y="205"/>
                    </a:cubicBezTo>
                    <a:cubicBezTo>
                      <a:pt x="303" y="204"/>
                      <a:pt x="303" y="204"/>
                      <a:pt x="303" y="204"/>
                    </a:cubicBezTo>
                    <a:cubicBezTo>
                      <a:pt x="304" y="203"/>
                      <a:pt x="304" y="203"/>
                      <a:pt x="304" y="203"/>
                    </a:cubicBezTo>
                    <a:cubicBezTo>
                      <a:pt x="304" y="203"/>
                      <a:pt x="304" y="203"/>
                      <a:pt x="304" y="203"/>
                    </a:cubicBezTo>
                    <a:cubicBezTo>
                      <a:pt x="303" y="202"/>
                      <a:pt x="303" y="202"/>
                      <a:pt x="303" y="202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2" y="201"/>
                      <a:pt x="302" y="201"/>
                      <a:pt x="302" y="201"/>
                    </a:cubicBezTo>
                    <a:cubicBezTo>
                      <a:pt x="301" y="200"/>
                      <a:pt x="301" y="200"/>
                      <a:pt x="301" y="200"/>
                    </a:cubicBezTo>
                    <a:cubicBezTo>
                      <a:pt x="300" y="201"/>
                      <a:pt x="300" y="201"/>
                      <a:pt x="300" y="201"/>
                    </a:cubicBezTo>
                    <a:cubicBezTo>
                      <a:pt x="300" y="201"/>
                      <a:pt x="300" y="201"/>
                      <a:pt x="300" y="201"/>
                    </a:cubicBezTo>
                    <a:cubicBezTo>
                      <a:pt x="299" y="202"/>
                      <a:pt x="299" y="202"/>
                      <a:pt x="299" y="202"/>
                    </a:cubicBezTo>
                    <a:cubicBezTo>
                      <a:pt x="298" y="203"/>
                      <a:pt x="298" y="203"/>
                      <a:pt x="298" y="203"/>
                    </a:cubicBezTo>
                    <a:cubicBezTo>
                      <a:pt x="297" y="205"/>
                      <a:pt x="297" y="205"/>
                      <a:pt x="297" y="205"/>
                    </a:cubicBezTo>
                    <a:cubicBezTo>
                      <a:pt x="297" y="205"/>
                      <a:pt x="297" y="205"/>
                      <a:pt x="297" y="205"/>
                    </a:cubicBezTo>
                    <a:cubicBezTo>
                      <a:pt x="297" y="206"/>
                      <a:pt x="297" y="206"/>
                      <a:pt x="297" y="206"/>
                    </a:cubicBezTo>
                    <a:cubicBezTo>
                      <a:pt x="297" y="206"/>
                      <a:pt x="297" y="206"/>
                      <a:pt x="297" y="206"/>
                    </a:cubicBezTo>
                    <a:cubicBezTo>
                      <a:pt x="296" y="208"/>
                      <a:pt x="296" y="208"/>
                      <a:pt x="296" y="208"/>
                    </a:cubicBezTo>
                    <a:cubicBezTo>
                      <a:pt x="295" y="210"/>
                      <a:pt x="295" y="210"/>
                      <a:pt x="295" y="210"/>
                    </a:cubicBezTo>
                    <a:cubicBezTo>
                      <a:pt x="295" y="211"/>
                      <a:pt x="295" y="211"/>
                      <a:pt x="295" y="211"/>
                    </a:cubicBezTo>
                    <a:cubicBezTo>
                      <a:pt x="295" y="211"/>
                      <a:pt x="295" y="211"/>
                      <a:pt x="295" y="211"/>
                    </a:cubicBezTo>
                    <a:cubicBezTo>
                      <a:pt x="295" y="213"/>
                      <a:pt x="295" y="213"/>
                      <a:pt x="295" y="213"/>
                    </a:cubicBezTo>
                    <a:cubicBezTo>
                      <a:pt x="295" y="215"/>
                      <a:pt x="295" y="215"/>
                      <a:pt x="295" y="215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96" y="216"/>
                      <a:pt x="296" y="216"/>
                      <a:pt x="296" y="216"/>
                    </a:cubicBezTo>
                    <a:cubicBezTo>
                      <a:pt x="296" y="216"/>
                      <a:pt x="296" y="216"/>
                      <a:pt x="296" y="216"/>
                    </a:cubicBezTo>
                    <a:cubicBezTo>
                      <a:pt x="296" y="217"/>
                      <a:pt x="296" y="217"/>
                      <a:pt x="296" y="217"/>
                    </a:cubicBezTo>
                    <a:cubicBezTo>
                      <a:pt x="296" y="218"/>
                      <a:pt x="296" y="218"/>
                      <a:pt x="296" y="218"/>
                    </a:cubicBezTo>
                    <a:cubicBezTo>
                      <a:pt x="297" y="218"/>
                      <a:pt x="297" y="218"/>
                      <a:pt x="297" y="218"/>
                    </a:cubicBezTo>
                    <a:cubicBezTo>
                      <a:pt x="297" y="218"/>
                      <a:pt x="297" y="218"/>
                      <a:pt x="297" y="218"/>
                    </a:cubicBezTo>
                    <a:cubicBezTo>
                      <a:pt x="298" y="219"/>
                      <a:pt x="298" y="219"/>
                      <a:pt x="298" y="219"/>
                    </a:cubicBezTo>
                    <a:cubicBezTo>
                      <a:pt x="299" y="220"/>
                      <a:pt x="299" y="220"/>
                      <a:pt x="299" y="220"/>
                    </a:cubicBezTo>
                    <a:cubicBezTo>
                      <a:pt x="299" y="221"/>
                      <a:pt x="299" y="221"/>
                      <a:pt x="299" y="221"/>
                    </a:cubicBezTo>
                    <a:cubicBezTo>
                      <a:pt x="299" y="222"/>
                      <a:pt x="299" y="222"/>
                      <a:pt x="299" y="222"/>
                    </a:cubicBezTo>
                    <a:close/>
                    <a:moveTo>
                      <a:pt x="248" y="227"/>
                    </a:moveTo>
                    <a:cubicBezTo>
                      <a:pt x="249" y="228"/>
                      <a:pt x="249" y="228"/>
                      <a:pt x="249" y="228"/>
                    </a:cubicBezTo>
                    <a:cubicBezTo>
                      <a:pt x="249" y="228"/>
                      <a:pt x="249" y="228"/>
                      <a:pt x="249" y="228"/>
                    </a:cubicBezTo>
                    <a:cubicBezTo>
                      <a:pt x="250" y="228"/>
                      <a:pt x="250" y="228"/>
                      <a:pt x="250" y="228"/>
                    </a:cubicBezTo>
                    <a:cubicBezTo>
                      <a:pt x="250" y="228"/>
                      <a:pt x="250" y="228"/>
                      <a:pt x="250" y="228"/>
                    </a:cubicBezTo>
                    <a:cubicBezTo>
                      <a:pt x="249" y="227"/>
                      <a:pt x="249" y="227"/>
                      <a:pt x="249" y="227"/>
                    </a:cubicBezTo>
                    <a:cubicBezTo>
                      <a:pt x="248" y="227"/>
                      <a:pt x="248" y="227"/>
                      <a:pt x="248" y="227"/>
                    </a:cubicBezTo>
                    <a:close/>
                    <a:moveTo>
                      <a:pt x="248" y="233"/>
                    </a:moveTo>
                    <a:cubicBezTo>
                      <a:pt x="247" y="233"/>
                      <a:pt x="247" y="233"/>
                      <a:pt x="247" y="233"/>
                    </a:cubicBezTo>
                    <a:cubicBezTo>
                      <a:pt x="247" y="233"/>
                      <a:pt x="247" y="233"/>
                      <a:pt x="247" y="233"/>
                    </a:cubicBezTo>
                    <a:cubicBezTo>
                      <a:pt x="246" y="233"/>
                      <a:pt x="246" y="233"/>
                      <a:pt x="246" y="233"/>
                    </a:cubicBezTo>
                    <a:cubicBezTo>
                      <a:pt x="245" y="233"/>
                      <a:pt x="245" y="233"/>
                      <a:pt x="245" y="233"/>
                    </a:cubicBezTo>
                    <a:cubicBezTo>
                      <a:pt x="244" y="234"/>
                      <a:pt x="244" y="234"/>
                      <a:pt x="244" y="234"/>
                    </a:cubicBezTo>
                    <a:cubicBezTo>
                      <a:pt x="243" y="234"/>
                      <a:pt x="243" y="234"/>
                      <a:pt x="243" y="234"/>
                    </a:cubicBezTo>
                    <a:cubicBezTo>
                      <a:pt x="243" y="235"/>
                      <a:pt x="243" y="235"/>
                      <a:pt x="243" y="235"/>
                    </a:cubicBezTo>
                    <a:cubicBezTo>
                      <a:pt x="242" y="236"/>
                      <a:pt x="242" y="236"/>
                      <a:pt x="242" y="236"/>
                    </a:cubicBezTo>
                    <a:cubicBezTo>
                      <a:pt x="240" y="237"/>
                      <a:pt x="240" y="237"/>
                      <a:pt x="240" y="237"/>
                    </a:cubicBezTo>
                    <a:cubicBezTo>
                      <a:pt x="241" y="238"/>
                      <a:pt x="241" y="238"/>
                      <a:pt x="241" y="238"/>
                    </a:cubicBezTo>
                    <a:cubicBezTo>
                      <a:pt x="241" y="240"/>
                      <a:pt x="241" y="240"/>
                      <a:pt x="241" y="240"/>
                    </a:cubicBezTo>
                    <a:cubicBezTo>
                      <a:pt x="241" y="241"/>
                      <a:pt x="241" y="241"/>
                      <a:pt x="241" y="241"/>
                    </a:cubicBezTo>
                    <a:cubicBezTo>
                      <a:pt x="241" y="241"/>
                      <a:pt x="241" y="241"/>
                      <a:pt x="241" y="241"/>
                    </a:cubicBezTo>
                    <a:cubicBezTo>
                      <a:pt x="242" y="242"/>
                      <a:pt x="242" y="242"/>
                      <a:pt x="242" y="242"/>
                    </a:cubicBezTo>
                    <a:cubicBezTo>
                      <a:pt x="243" y="242"/>
                      <a:pt x="243" y="242"/>
                      <a:pt x="243" y="242"/>
                    </a:cubicBezTo>
                    <a:cubicBezTo>
                      <a:pt x="244" y="243"/>
                      <a:pt x="244" y="243"/>
                      <a:pt x="244" y="243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6" y="243"/>
                      <a:pt x="246" y="243"/>
                      <a:pt x="246" y="243"/>
                    </a:cubicBezTo>
                    <a:cubicBezTo>
                      <a:pt x="246" y="243"/>
                      <a:pt x="246" y="243"/>
                      <a:pt x="246" y="243"/>
                    </a:cubicBezTo>
                    <a:cubicBezTo>
                      <a:pt x="246" y="242"/>
                      <a:pt x="246" y="242"/>
                      <a:pt x="246" y="242"/>
                    </a:cubicBezTo>
                    <a:cubicBezTo>
                      <a:pt x="247" y="242"/>
                      <a:pt x="247" y="242"/>
                      <a:pt x="247" y="242"/>
                    </a:cubicBezTo>
                    <a:cubicBezTo>
                      <a:pt x="248" y="242"/>
                      <a:pt x="248" y="242"/>
                      <a:pt x="248" y="242"/>
                    </a:cubicBezTo>
                    <a:cubicBezTo>
                      <a:pt x="249" y="241"/>
                      <a:pt x="249" y="241"/>
                      <a:pt x="249" y="241"/>
                    </a:cubicBezTo>
                    <a:cubicBezTo>
                      <a:pt x="249" y="241"/>
                      <a:pt x="249" y="241"/>
                      <a:pt x="249" y="241"/>
                    </a:cubicBezTo>
                    <a:cubicBezTo>
                      <a:pt x="250" y="240"/>
                      <a:pt x="250" y="240"/>
                      <a:pt x="250" y="240"/>
                    </a:cubicBezTo>
                    <a:cubicBezTo>
                      <a:pt x="250" y="240"/>
                      <a:pt x="250" y="240"/>
                      <a:pt x="250" y="240"/>
                    </a:cubicBezTo>
                    <a:cubicBezTo>
                      <a:pt x="250" y="239"/>
                      <a:pt x="250" y="239"/>
                      <a:pt x="250" y="239"/>
                    </a:cubicBezTo>
                    <a:cubicBezTo>
                      <a:pt x="251" y="237"/>
                      <a:pt x="251" y="237"/>
                      <a:pt x="251" y="237"/>
                    </a:cubicBezTo>
                    <a:cubicBezTo>
                      <a:pt x="251" y="237"/>
                      <a:pt x="251" y="237"/>
                      <a:pt x="251" y="237"/>
                    </a:cubicBezTo>
                    <a:cubicBezTo>
                      <a:pt x="251" y="236"/>
                      <a:pt x="251" y="236"/>
                      <a:pt x="251" y="236"/>
                    </a:cubicBezTo>
                    <a:cubicBezTo>
                      <a:pt x="252" y="235"/>
                      <a:pt x="252" y="235"/>
                      <a:pt x="252" y="235"/>
                    </a:cubicBezTo>
                    <a:cubicBezTo>
                      <a:pt x="252" y="234"/>
                      <a:pt x="252" y="234"/>
                      <a:pt x="252" y="234"/>
                    </a:cubicBezTo>
                    <a:cubicBezTo>
                      <a:pt x="251" y="233"/>
                      <a:pt x="251" y="233"/>
                      <a:pt x="251" y="233"/>
                    </a:cubicBezTo>
                    <a:cubicBezTo>
                      <a:pt x="250" y="232"/>
                      <a:pt x="250" y="232"/>
                      <a:pt x="250" y="232"/>
                    </a:cubicBezTo>
                    <a:cubicBezTo>
                      <a:pt x="249" y="233"/>
                      <a:pt x="249" y="233"/>
                      <a:pt x="249" y="233"/>
                    </a:cubicBezTo>
                    <a:cubicBezTo>
                      <a:pt x="249" y="233"/>
                      <a:pt x="248" y="233"/>
                      <a:pt x="248" y="233"/>
                    </a:cubicBez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1158">
                <a:extLst>
                  <a:ext uri="{FF2B5EF4-FFF2-40B4-BE49-F238E27FC236}">
                    <a16:creationId xmlns:a16="http://schemas.microsoft.com/office/drawing/2014/main" id="{74D462CC-011E-401C-8BE2-D4D07207F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5248" y="5259260"/>
                <a:ext cx="69466" cy="222292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6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5" y="23"/>
                  </a:cxn>
                  <a:cxn ang="0">
                    <a:pos x="4" y="24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6" y="27"/>
                  </a:cxn>
                  <a:cxn ang="0">
                    <a:pos x="8" y="29"/>
                  </a:cxn>
                  <a:cxn ang="0">
                    <a:pos x="9" y="29"/>
                  </a:cxn>
                  <a:cxn ang="0">
                    <a:pos x="9" y="28"/>
                  </a:cxn>
                  <a:cxn ang="0">
                    <a:pos x="8" y="31"/>
                  </a:cxn>
                  <a:cxn ang="0">
                    <a:pos x="8" y="30"/>
                  </a:cxn>
                  <a:cxn ang="0">
                    <a:pos x="7" y="31"/>
                  </a:cxn>
                  <a:cxn ang="0">
                    <a:pos x="10" y="32"/>
                  </a:cxn>
                  <a:cxn ang="0">
                    <a:pos x="9" y="33"/>
                  </a:cxn>
                  <a:cxn ang="0">
                    <a:pos x="10" y="33"/>
                  </a:cxn>
                  <a:cxn ang="0">
                    <a:pos x="9" y="35"/>
                  </a:cxn>
                  <a:cxn ang="0">
                    <a:pos x="10" y="36"/>
                  </a:cxn>
                  <a:cxn ang="0">
                    <a:pos x="10" y="35"/>
                  </a:cxn>
                  <a:cxn ang="0">
                    <a:pos x="10" y="33"/>
                  </a:cxn>
                </a:cxnLst>
                <a:rect l="0" t="0" r="r" b="b"/>
                <a:pathLst>
                  <a:path w="11" h="36">
                    <a:moveTo>
                      <a:pt x="3" y="7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  <a:moveTo>
                      <a:pt x="3" y="12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  <a:moveTo>
                      <a:pt x="0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2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lose/>
                    <a:moveTo>
                      <a:pt x="5" y="23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3"/>
                      <a:pt x="5" y="23"/>
                      <a:pt x="5" y="23"/>
                    </a:cubicBezTo>
                    <a:close/>
                    <a:moveTo>
                      <a:pt x="6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7"/>
                      <a:pt x="6" y="27"/>
                    </a:cubicBezTo>
                    <a:close/>
                    <a:moveTo>
                      <a:pt x="9" y="28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lose/>
                    <a:moveTo>
                      <a:pt x="7" y="31"/>
                    </a:move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1"/>
                    </a:cubicBezTo>
                    <a:close/>
                    <a:moveTo>
                      <a:pt x="9" y="33"/>
                    </a:moveTo>
                    <a:cubicBezTo>
                      <a:pt x="10" y="32"/>
                      <a:pt x="10" y="32"/>
                      <a:pt x="10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lose/>
                    <a:moveTo>
                      <a:pt x="10" y="33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0" y="35"/>
                      <a:pt x="10" y="35"/>
                    </a:cubicBezTo>
                    <a:cubicBezTo>
                      <a:pt x="10" y="35"/>
                      <a:pt x="10" y="36"/>
                      <a:pt x="10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4"/>
                      <a:pt x="10" y="34"/>
                      <a:pt x="10" y="34"/>
                    </a:cubicBez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1163">
                <a:extLst>
                  <a:ext uri="{FF2B5EF4-FFF2-40B4-BE49-F238E27FC236}">
                    <a16:creationId xmlns:a16="http://schemas.microsoft.com/office/drawing/2014/main" id="{3E45F649-8AC3-488A-A28A-75375AB1C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53884" y="3927818"/>
                <a:ext cx="490896" cy="951690"/>
              </a:xfrm>
              <a:custGeom>
                <a:avLst/>
                <a:gdLst/>
                <a:ahLst/>
                <a:cxnLst>
                  <a:cxn ang="0">
                    <a:pos x="89" y="196"/>
                  </a:cxn>
                  <a:cxn ang="0">
                    <a:pos x="5" y="408"/>
                  </a:cxn>
                  <a:cxn ang="0">
                    <a:pos x="46" y="376"/>
                  </a:cxn>
                  <a:cxn ang="0">
                    <a:pos x="46" y="376"/>
                  </a:cxn>
                  <a:cxn ang="0">
                    <a:pos x="59" y="341"/>
                  </a:cxn>
                  <a:cxn ang="0">
                    <a:pos x="64" y="344"/>
                  </a:cxn>
                  <a:cxn ang="0">
                    <a:pos x="148" y="86"/>
                  </a:cxn>
                  <a:cxn ang="0">
                    <a:pos x="140" y="59"/>
                  </a:cxn>
                  <a:cxn ang="0">
                    <a:pos x="153" y="48"/>
                  </a:cxn>
                  <a:cxn ang="0">
                    <a:pos x="153" y="29"/>
                  </a:cxn>
                  <a:cxn ang="0">
                    <a:pos x="150" y="0"/>
                  </a:cxn>
                  <a:cxn ang="0">
                    <a:pos x="185" y="27"/>
                  </a:cxn>
                  <a:cxn ang="0">
                    <a:pos x="201" y="32"/>
                  </a:cxn>
                  <a:cxn ang="0">
                    <a:pos x="209" y="43"/>
                  </a:cxn>
                  <a:cxn ang="0">
                    <a:pos x="188" y="59"/>
                  </a:cxn>
                  <a:cxn ang="0">
                    <a:pos x="164" y="59"/>
                  </a:cxn>
                  <a:cxn ang="0">
                    <a:pos x="153" y="70"/>
                  </a:cxn>
                  <a:cxn ang="0">
                    <a:pos x="150" y="86"/>
                  </a:cxn>
                  <a:cxn ang="0">
                    <a:pos x="148" y="156"/>
                  </a:cxn>
                  <a:cxn ang="0">
                    <a:pos x="46" y="252"/>
                  </a:cxn>
                  <a:cxn ang="0">
                    <a:pos x="43" y="260"/>
                  </a:cxn>
                  <a:cxn ang="0">
                    <a:pos x="40" y="266"/>
                  </a:cxn>
                  <a:cxn ang="0">
                    <a:pos x="59" y="271"/>
                  </a:cxn>
                  <a:cxn ang="0">
                    <a:pos x="56" y="263"/>
                  </a:cxn>
                  <a:cxn ang="0">
                    <a:pos x="105" y="228"/>
                  </a:cxn>
                  <a:cxn ang="0">
                    <a:pos x="99" y="255"/>
                  </a:cxn>
                  <a:cxn ang="0">
                    <a:pos x="115" y="236"/>
                  </a:cxn>
                  <a:cxn ang="0">
                    <a:pos x="94" y="239"/>
                  </a:cxn>
                  <a:cxn ang="0">
                    <a:pos x="94" y="255"/>
                  </a:cxn>
                  <a:cxn ang="0">
                    <a:pos x="78" y="301"/>
                  </a:cxn>
                  <a:cxn ang="0">
                    <a:pos x="75" y="285"/>
                  </a:cxn>
                  <a:cxn ang="0">
                    <a:pos x="83" y="255"/>
                  </a:cxn>
                  <a:cxn ang="0">
                    <a:pos x="72" y="244"/>
                  </a:cxn>
                  <a:cxn ang="0">
                    <a:pos x="83" y="231"/>
                  </a:cxn>
                  <a:cxn ang="0">
                    <a:pos x="107" y="226"/>
                  </a:cxn>
                  <a:cxn ang="0">
                    <a:pos x="121" y="236"/>
                  </a:cxn>
                  <a:cxn ang="0">
                    <a:pos x="140" y="228"/>
                  </a:cxn>
                  <a:cxn ang="0">
                    <a:pos x="140" y="220"/>
                  </a:cxn>
                  <a:cxn ang="0">
                    <a:pos x="150" y="220"/>
                  </a:cxn>
                  <a:cxn ang="0">
                    <a:pos x="169" y="217"/>
                  </a:cxn>
                  <a:cxn ang="0">
                    <a:pos x="177" y="207"/>
                  </a:cxn>
                  <a:cxn ang="0">
                    <a:pos x="185" y="193"/>
                  </a:cxn>
                  <a:cxn ang="0">
                    <a:pos x="188" y="148"/>
                  </a:cxn>
                  <a:cxn ang="0">
                    <a:pos x="185" y="123"/>
                  </a:cxn>
                  <a:cxn ang="0">
                    <a:pos x="166" y="83"/>
                  </a:cxn>
                  <a:cxn ang="0">
                    <a:pos x="166" y="91"/>
                  </a:cxn>
                  <a:cxn ang="0">
                    <a:pos x="153" y="91"/>
                  </a:cxn>
                  <a:cxn ang="0">
                    <a:pos x="150" y="115"/>
                  </a:cxn>
                  <a:cxn ang="0">
                    <a:pos x="153" y="161"/>
                  </a:cxn>
                  <a:cxn ang="0">
                    <a:pos x="132" y="169"/>
                  </a:cxn>
                  <a:cxn ang="0">
                    <a:pos x="123" y="191"/>
                  </a:cxn>
                  <a:cxn ang="0">
                    <a:pos x="118" y="207"/>
                  </a:cxn>
                  <a:cxn ang="0">
                    <a:pos x="91" y="207"/>
                  </a:cxn>
                  <a:cxn ang="0">
                    <a:pos x="64" y="234"/>
                  </a:cxn>
                  <a:cxn ang="0">
                    <a:pos x="51" y="252"/>
                  </a:cxn>
                  <a:cxn ang="0">
                    <a:pos x="54" y="263"/>
                  </a:cxn>
                  <a:cxn ang="0">
                    <a:pos x="56" y="258"/>
                  </a:cxn>
                  <a:cxn ang="0">
                    <a:pos x="64" y="282"/>
                  </a:cxn>
                  <a:cxn ang="0">
                    <a:pos x="72" y="279"/>
                  </a:cxn>
                </a:cxnLst>
                <a:rect l="0" t="0" r="r" b="b"/>
                <a:pathLst>
                  <a:path w="212" h="411">
                    <a:moveTo>
                      <a:pt x="83" y="196"/>
                    </a:moveTo>
                    <a:lnTo>
                      <a:pt x="86" y="199"/>
                    </a:lnTo>
                    <a:lnTo>
                      <a:pt x="83" y="199"/>
                    </a:lnTo>
                    <a:lnTo>
                      <a:pt x="83" y="199"/>
                    </a:lnTo>
                    <a:lnTo>
                      <a:pt x="83" y="196"/>
                    </a:lnTo>
                    <a:lnTo>
                      <a:pt x="83" y="196"/>
                    </a:lnTo>
                    <a:close/>
                    <a:moveTo>
                      <a:pt x="86" y="196"/>
                    </a:moveTo>
                    <a:lnTo>
                      <a:pt x="86" y="196"/>
                    </a:lnTo>
                    <a:lnTo>
                      <a:pt x="86" y="193"/>
                    </a:lnTo>
                    <a:lnTo>
                      <a:pt x="89" y="193"/>
                    </a:lnTo>
                    <a:lnTo>
                      <a:pt x="89" y="196"/>
                    </a:lnTo>
                    <a:lnTo>
                      <a:pt x="89" y="196"/>
                    </a:lnTo>
                    <a:lnTo>
                      <a:pt x="86" y="196"/>
                    </a:lnTo>
                    <a:lnTo>
                      <a:pt x="86" y="196"/>
                    </a:lnTo>
                    <a:close/>
                    <a:moveTo>
                      <a:pt x="3" y="411"/>
                    </a:moveTo>
                    <a:lnTo>
                      <a:pt x="0" y="408"/>
                    </a:lnTo>
                    <a:lnTo>
                      <a:pt x="0" y="408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3" y="411"/>
                    </a:lnTo>
                    <a:lnTo>
                      <a:pt x="3" y="411"/>
                    </a:lnTo>
                    <a:close/>
                    <a:moveTo>
                      <a:pt x="3" y="408"/>
                    </a:moveTo>
                    <a:lnTo>
                      <a:pt x="5" y="406"/>
                    </a:lnTo>
                    <a:lnTo>
                      <a:pt x="5" y="408"/>
                    </a:lnTo>
                    <a:lnTo>
                      <a:pt x="5" y="411"/>
                    </a:lnTo>
                    <a:lnTo>
                      <a:pt x="3" y="411"/>
                    </a:lnTo>
                    <a:lnTo>
                      <a:pt x="3" y="408"/>
                    </a:lnTo>
                    <a:lnTo>
                      <a:pt x="3" y="408"/>
                    </a:lnTo>
                    <a:close/>
                    <a:moveTo>
                      <a:pt x="16" y="400"/>
                    </a:moveTo>
                    <a:lnTo>
                      <a:pt x="16" y="403"/>
                    </a:lnTo>
                    <a:lnTo>
                      <a:pt x="16" y="403"/>
                    </a:lnTo>
                    <a:lnTo>
                      <a:pt x="19" y="403"/>
                    </a:lnTo>
                    <a:lnTo>
                      <a:pt x="19" y="400"/>
                    </a:lnTo>
                    <a:lnTo>
                      <a:pt x="16" y="400"/>
                    </a:lnTo>
                    <a:lnTo>
                      <a:pt x="16" y="400"/>
                    </a:lnTo>
                    <a:close/>
                    <a:moveTo>
                      <a:pt x="46" y="376"/>
                    </a:moveTo>
                    <a:lnTo>
                      <a:pt x="46" y="371"/>
                    </a:lnTo>
                    <a:lnTo>
                      <a:pt x="46" y="371"/>
                    </a:lnTo>
                    <a:lnTo>
                      <a:pt x="48" y="368"/>
                    </a:lnTo>
                    <a:lnTo>
                      <a:pt x="46" y="368"/>
                    </a:lnTo>
                    <a:lnTo>
                      <a:pt x="48" y="365"/>
                    </a:lnTo>
                    <a:lnTo>
                      <a:pt x="51" y="363"/>
                    </a:lnTo>
                    <a:lnTo>
                      <a:pt x="51" y="365"/>
                    </a:lnTo>
                    <a:lnTo>
                      <a:pt x="51" y="368"/>
                    </a:lnTo>
                    <a:lnTo>
                      <a:pt x="51" y="371"/>
                    </a:lnTo>
                    <a:lnTo>
                      <a:pt x="46" y="373"/>
                    </a:lnTo>
                    <a:lnTo>
                      <a:pt x="46" y="373"/>
                    </a:lnTo>
                    <a:lnTo>
                      <a:pt x="46" y="376"/>
                    </a:lnTo>
                    <a:lnTo>
                      <a:pt x="46" y="376"/>
                    </a:lnTo>
                    <a:close/>
                    <a:moveTo>
                      <a:pt x="59" y="346"/>
                    </a:moveTo>
                    <a:lnTo>
                      <a:pt x="59" y="349"/>
                    </a:lnTo>
                    <a:lnTo>
                      <a:pt x="59" y="352"/>
                    </a:lnTo>
                    <a:lnTo>
                      <a:pt x="59" y="352"/>
                    </a:lnTo>
                    <a:lnTo>
                      <a:pt x="56" y="349"/>
                    </a:lnTo>
                    <a:lnTo>
                      <a:pt x="56" y="349"/>
                    </a:lnTo>
                    <a:lnTo>
                      <a:pt x="59" y="346"/>
                    </a:lnTo>
                    <a:lnTo>
                      <a:pt x="59" y="346"/>
                    </a:lnTo>
                    <a:close/>
                    <a:moveTo>
                      <a:pt x="64" y="344"/>
                    </a:moveTo>
                    <a:lnTo>
                      <a:pt x="62" y="341"/>
                    </a:lnTo>
                    <a:lnTo>
                      <a:pt x="59" y="341"/>
                    </a:lnTo>
                    <a:lnTo>
                      <a:pt x="59" y="341"/>
                    </a:lnTo>
                    <a:lnTo>
                      <a:pt x="59" y="338"/>
                    </a:lnTo>
                    <a:lnTo>
                      <a:pt x="62" y="338"/>
                    </a:lnTo>
                    <a:lnTo>
                      <a:pt x="64" y="338"/>
                    </a:lnTo>
                    <a:lnTo>
                      <a:pt x="64" y="338"/>
                    </a:lnTo>
                    <a:lnTo>
                      <a:pt x="64" y="336"/>
                    </a:lnTo>
                    <a:lnTo>
                      <a:pt x="67" y="336"/>
                    </a:lnTo>
                    <a:lnTo>
                      <a:pt x="67" y="336"/>
                    </a:lnTo>
                    <a:lnTo>
                      <a:pt x="67" y="338"/>
                    </a:lnTo>
                    <a:lnTo>
                      <a:pt x="64" y="341"/>
                    </a:lnTo>
                    <a:lnTo>
                      <a:pt x="64" y="341"/>
                    </a:lnTo>
                    <a:lnTo>
                      <a:pt x="64" y="344"/>
                    </a:lnTo>
                    <a:lnTo>
                      <a:pt x="64" y="344"/>
                    </a:lnTo>
                    <a:close/>
                    <a:moveTo>
                      <a:pt x="134" y="72"/>
                    </a:moveTo>
                    <a:lnTo>
                      <a:pt x="132" y="72"/>
                    </a:lnTo>
                    <a:lnTo>
                      <a:pt x="132" y="70"/>
                    </a:lnTo>
                    <a:lnTo>
                      <a:pt x="134" y="67"/>
                    </a:lnTo>
                    <a:lnTo>
                      <a:pt x="137" y="67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4" y="72"/>
                    </a:lnTo>
                    <a:close/>
                    <a:moveTo>
                      <a:pt x="150" y="86"/>
                    </a:moveTo>
                    <a:lnTo>
                      <a:pt x="148" y="86"/>
                    </a:lnTo>
                    <a:lnTo>
                      <a:pt x="148" y="83"/>
                    </a:lnTo>
                    <a:lnTo>
                      <a:pt x="148" y="83"/>
                    </a:lnTo>
                    <a:lnTo>
                      <a:pt x="148" y="78"/>
                    </a:lnTo>
                    <a:lnTo>
                      <a:pt x="145" y="72"/>
                    </a:lnTo>
                    <a:lnTo>
                      <a:pt x="142" y="70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67"/>
                    </a:lnTo>
                    <a:lnTo>
                      <a:pt x="140" y="64"/>
                    </a:lnTo>
                    <a:lnTo>
                      <a:pt x="140" y="62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2" y="56"/>
                    </a:lnTo>
                    <a:lnTo>
                      <a:pt x="142" y="56"/>
                    </a:lnTo>
                    <a:lnTo>
                      <a:pt x="145" y="54"/>
                    </a:lnTo>
                    <a:lnTo>
                      <a:pt x="145" y="54"/>
                    </a:lnTo>
                    <a:lnTo>
                      <a:pt x="145" y="51"/>
                    </a:lnTo>
                    <a:lnTo>
                      <a:pt x="142" y="48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8" y="48"/>
                    </a:lnTo>
                    <a:lnTo>
                      <a:pt x="153" y="48"/>
                    </a:lnTo>
                    <a:lnTo>
                      <a:pt x="153" y="48"/>
                    </a:lnTo>
                    <a:lnTo>
                      <a:pt x="153" y="46"/>
                    </a:lnTo>
                    <a:lnTo>
                      <a:pt x="156" y="46"/>
                    </a:lnTo>
                    <a:lnTo>
                      <a:pt x="153" y="43"/>
                    </a:lnTo>
                    <a:lnTo>
                      <a:pt x="153" y="43"/>
                    </a:lnTo>
                    <a:lnTo>
                      <a:pt x="153" y="40"/>
                    </a:lnTo>
                    <a:lnTo>
                      <a:pt x="150" y="37"/>
                    </a:lnTo>
                    <a:lnTo>
                      <a:pt x="150" y="35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29"/>
                    </a:lnTo>
                    <a:lnTo>
                      <a:pt x="150" y="24"/>
                    </a:lnTo>
                    <a:lnTo>
                      <a:pt x="150" y="24"/>
                    </a:lnTo>
                    <a:lnTo>
                      <a:pt x="150" y="19"/>
                    </a:lnTo>
                    <a:lnTo>
                      <a:pt x="150" y="16"/>
                    </a:lnTo>
                    <a:lnTo>
                      <a:pt x="145" y="8"/>
                    </a:lnTo>
                    <a:lnTo>
                      <a:pt x="145" y="5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6" y="5"/>
                    </a:lnTo>
                    <a:lnTo>
                      <a:pt x="158" y="5"/>
                    </a:lnTo>
                    <a:lnTo>
                      <a:pt x="161" y="11"/>
                    </a:lnTo>
                    <a:lnTo>
                      <a:pt x="166" y="16"/>
                    </a:lnTo>
                    <a:lnTo>
                      <a:pt x="169" y="19"/>
                    </a:lnTo>
                    <a:lnTo>
                      <a:pt x="172" y="19"/>
                    </a:lnTo>
                    <a:lnTo>
                      <a:pt x="175" y="21"/>
                    </a:lnTo>
                    <a:lnTo>
                      <a:pt x="177" y="24"/>
                    </a:lnTo>
                    <a:lnTo>
                      <a:pt x="180" y="24"/>
                    </a:lnTo>
                    <a:lnTo>
                      <a:pt x="183" y="24"/>
                    </a:lnTo>
                    <a:lnTo>
                      <a:pt x="185" y="27"/>
                    </a:lnTo>
                    <a:lnTo>
                      <a:pt x="188" y="27"/>
                    </a:lnTo>
                    <a:lnTo>
                      <a:pt x="188" y="27"/>
                    </a:lnTo>
                    <a:lnTo>
                      <a:pt x="193" y="27"/>
                    </a:lnTo>
                    <a:lnTo>
                      <a:pt x="196" y="24"/>
                    </a:lnTo>
                    <a:lnTo>
                      <a:pt x="199" y="21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1" y="21"/>
                    </a:lnTo>
                    <a:lnTo>
                      <a:pt x="199" y="27"/>
                    </a:lnTo>
                    <a:lnTo>
                      <a:pt x="199" y="29"/>
                    </a:lnTo>
                    <a:lnTo>
                      <a:pt x="201" y="32"/>
                    </a:lnTo>
                    <a:lnTo>
                      <a:pt x="204" y="32"/>
                    </a:lnTo>
                    <a:lnTo>
                      <a:pt x="207" y="35"/>
                    </a:lnTo>
                    <a:lnTo>
                      <a:pt x="207" y="37"/>
                    </a:lnTo>
                    <a:lnTo>
                      <a:pt x="207" y="40"/>
                    </a:lnTo>
                    <a:lnTo>
                      <a:pt x="207" y="40"/>
                    </a:lnTo>
                    <a:lnTo>
                      <a:pt x="209" y="37"/>
                    </a:lnTo>
                    <a:lnTo>
                      <a:pt x="212" y="35"/>
                    </a:lnTo>
                    <a:lnTo>
                      <a:pt x="212" y="35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9" y="40"/>
                    </a:lnTo>
                    <a:lnTo>
                      <a:pt x="209" y="43"/>
                    </a:lnTo>
                    <a:lnTo>
                      <a:pt x="207" y="43"/>
                    </a:lnTo>
                    <a:lnTo>
                      <a:pt x="207" y="46"/>
                    </a:lnTo>
                    <a:lnTo>
                      <a:pt x="204" y="46"/>
                    </a:lnTo>
                    <a:lnTo>
                      <a:pt x="204" y="46"/>
                    </a:lnTo>
                    <a:lnTo>
                      <a:pt x="201" y="46"/>
                    </a:lnTo>
                    <a:lnTo>
                      <a:pt x="201" y="48"/>
                    </a:lnTo>
                    <a:lnTo>
                      <a:pt x="201" y="48"/>
                    </a:lnTo>
                    <a:lnTo>
                      <a:pt x="196" y="48"/>
                    </a:lnTo>
                    <a:lnTo>
                      <a:pt x="193" y="48"/>
                    </a:lnTo>
                    <a:lnTo>
                      <a:pt x="193" y="48"/>
                    </a:lnTo>
                    <a:lnTo>
                      <a:pt x="188" y="54"/>
                    </a:lnTo>
                    <a:lnTo>
                      <a:pt x="188" y="59"/>
                    </a:lnTo>
                    <a:lnTo>
                      <a:pt x="188" y="64"/>
                    </a:lnTo>
                    <a:lnTo>
                      <a:pt x="188" y="67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5" y="70"/>
                    </a:lnTo>
                    <a:lnTo>
                      <a:pt x="183" y="67"/>
                    </a:lnTo>
                    <a:lnTo>
                      <a:pt x="180" y="67"/>
                    </a:lnTo>
                    <a:lnTo>
                      <a:pt x="175" y="64"/>
                    </a:lnTo>
                    <a:lnTo>
                      <a:pt x="172" y="62"/>
                    </a:lnTo>
                    <a:lnTo>
                      <a:pt x="169" y="59"/>
                    </a:lnTo>
                    <a:lnTo>
                      <a:pt x="166" y="59"/>
                    </a:lnTo>
                    <a:lnTo>
                      <a:pt x="164" y="59"/>
                    </a:lnTo>
                    <a:lnTo>
                      <a:pt x="164" y="59"/>
                    </a:lnTo>
                    <a:lnTo>
                      <a:pt x="161" y="56"/>
                    </a:lnTo>
                    <a:lnTo>
                      <a:pt x="158" y="59"/>
                    </a:lnTo>
                    <a:lnTo>
                      <a:pt x="156" y="64"/>
                    </a:lnTo>
                    <a:lnTo>
                      <a:pt x="153" y="64"/>
                    </a:lnTo>
                    <a:lnTo>
                      <a:pt x="150" y="62"/>
                    </a:lnTo>
                    <a:lnTo>
                      <a:pt x="148" y="62"/>
                    </a:lnTo>
                    <a:lnTo>
                      <a:pt x="145" y="62"/>
                    </a:lnTo>
                    <a:lnTo>
                      <a:pt x="145" y="64"/>
                    </a:lnTo>
                    <a:lnTo>
                      <a:pt x="148" y="67"/>
                    </a:lnTo>
                    <a:lnTo>
                      <a:pt x="150" y="70"/>
                    </a:lnTo>
                    <a:lnTo>
                      <a:pt x="153" y="70"/>
                    </a:lnTo>
                    <a:lnTo>
                      <a:pt x="156" y="72"/>
                    </a:lnTo>
                    <a:lnTo>
                      <a:pt x="158" y="72"/>
                    </a:lnTo>
                    <a:lnTo>
                      <a:pt x="161" y="72"/>
                    </a:lnTo>
                    <a:lnTo>
                      <a:pt x="164" y="75"/>
                    </a:lnTo>
                    <a:lnTo>
                      <a:pt x="161" y="78"/>
                    </a:lnTo>
                    <a:lnTo>
                      <a:pt x="161" y="80"/>
                    </a:lnTo>
                    <a:lnTo>
                      <a:pt x="158" y="78"/>
                    </a:lnTo>
                    <a:lnTo>
                      <a:pt x="156" y="78"/>
                    </a:lnTo>
                    <a:lnTo>
                      <a:pt x="153" y="78"/>
                    </a:lnTo>
                    <a:lnTo>
                      <a:pt x="153" y="80"/>
                    </a:lnTo>
                    <a:lnTo>
                      <a:pt x="153" y="83"/>
                    </a:lnTo>
                    <a:lnTo>
                      <a:pt x="150" y="86"/>
                    </a:lnTo>
                    <a:lnTo>
                      <a:pt x="150" y="86"/>
                    </a:lnTo>
                    <a:close/>
                    <a:moveTo>
                      <a:pt x="145" y="161"/>
                    </a:moveTo>
                    <a:lnTo>
                      <a:pt x="145" y="158"/>
                    </a:lnTo>
                    <a:lnTo>
                      <a:pt x="148" y="158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5" y="156"/>
                    </a:lnTo>
                    <a:lnTo>
                      <a:pt x="145" y="153"/>
                    </a:lnTo>
                    <a:lnTo>
                      <a:pt x="145" y="150"/>
                    </a:lnTo>
                    <a:lnTo>
                      <a:pt x="148" y="153"/>
                    </a:lnTo>
                    <a:lnTo>
                      <a:pt x="148" y="156"/>
                    </a:lnTo>
                    <a:lnTo>
                      <a:pt x="148" y="156"/>
                    </a:lnTo>
                    <a:lnTo>
                      <a:pt x="148" y="156"/>
                    </a:lnTo>
                    <a:lnTo>
                      <a:pt x="148" y="161"/>
                    </a:lnTo>
                    <a:lnTo>
                      <a:pt x="148" y="161"/>
                    </a:lnTo>
                    <a:lnTo>
                      <a:pt x="145" y="161"/>
                    </a:lnTo>
                    <a:lnTo>
                      <a:pt x="145" y="161"/>
                    </a:lnTo>
                    <a:close/>
                    <a:moveTo>
                      <a:pt x="46" y="252"/>
                    </a:moveTo>
                    <a:lnTo>
                      <a:pt x="48" y="255"/>
                    </a:lnTo>
                    <a:lnTo>
                      <a:pt x="48" y="255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52"/>
                    </a:lnTo>
                    <a:close/>
                    <a:moveTo>
                      <a:pt x="46" y="255"/>
                    </a:moveTo>
                    <a:lnTo>
                      <a:pt x="46" y="255"/>
                    </a:lnTo>
                    <a:lnTo>
                      <a:pt x="46" y="255"/>
                    </a:lnTo>
                    <a:lnTo>
                      <a:pt x="46" y="255"/>
                    </a:lnTo>
                    <a:lnTo>
                      <a:pt x="46" y="255"/>
                    </a:lnTo>
                    <a:close/>
                    <a:moveTo>
                      <a:pt x="43" y="258"/>
                    </a:moveTo>
                    <a:lnTo>
                      <a:pt x="46" y="258"/>
                    </a:lnTo>
                    <a:lnTo>
                      <a:pt x="46" y="258"/>
                    </a:lnTo>
                    <a:lnTo>
                      <a:pt x="43" y="258"/>
                    </a:lnTo>
                    <a:lnTo>
                      <a:pt x="43" y="258"/>
                    </a:lnTo>
                    <a:close/>
                    <a:moveTo>
                      <a:pt x="43" y="258"/>
                    </a:moveTo>
                    <a:lnTo>
                      <a:pt x="43" y="260"/>
                    </a:lnTo>
                    <a:lnTo>
                      <a:pt x="43" y="258"/>
                    </a:lnTo>
                    <a:lnTo>
                      <a:pt x="43" y="258"/>
                    </a:lnTo>
                    <a:lnTo>
                      <a:pt x="43" y="258"/>
                    </a:lnTo>
                    <a:close/>
                    <a:moveTo>
                      <a:pt x="40" y="266"/>
                    </a:moveTo>
                    <a:lnTo>
                      <a:pt x="38" y="263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3" y="263"/>
                    </a:lnTo>
                    <a:lnTo>
                      <a:pt x="43" y="263"/>
                    </a:lnTo>
                    <a:lnTo>
                      <a:pt x="40" y="266"/>
                    </a:lnTo>
                    <a:lnTo>
                      <a:pt x="40" y="266"/>
                    </a:lnTo>
                    <a:lnTo>
                      <a:pt x="40" y="266"/>
                    </a:lnTo>
                    <a:close/>
                    <a:moveTo>
                      <a:pt x="59" y="266"/>
                    </a:moveTo>
                    <a:lnTo>
                      <a:pt x="59" y="266"/>
                    </a:lnTo>
                    <a:lnTo>
                      <a:pt x="62" y="263"/>
                    </a:lnTo>
                    <a:lnTo>
                      <a:pt x="62" y="266"/>
                    </a:lnTo>
                    <a:lnTo>
                      <a:pt x="62" y="266"/>
                    </a:lnTo>
                    <a:lnTo>
                      <a:pt x="59" y="266"/>
                    </a:lnTo>
                    <a:lnTo>
                      <a:pt x="59" y="266"/>
                    </a:lnTo>
                    <a:close/>
                    <a:moveTo>
                      <a:pt x="59" y="271"/>
                    </a:moveTo>
                    <a:lnTo>
                      <a:pt x="59" y="268"/>
                    </a:lnTo>
                    <a:lnTo>
                      <a:pt x="59" y="271"/>
                    </a:lnTo>
                    <a:lnTo>
                      <a:pt x="59" y="271"/>
                    </a:lnTo>
                    <a:lnTo>
                      <a:pt x="59" y="271"/>
                    </a:lnTo>
                    <a:lnTo>
                      <a:pt x="59" y="271"/>
                    </a:lnTo>
                    <a:close/>
                    <a:moveTo>
                      <a:pt x="56" y="263"/>
                    </a:moveTo>
                    <a:lnTo>
                      <a:pt x="56" y="266"/>
                    </a:lnTo>
                    <a:lnTo>
                      <a:pt x="56" y="268"/>
                    </a:lnTo>
                    <a:lnTo>
                      <a:pt x="56" y="268"/>
                    </a:lnTo>
                    <a:lnTo>
                      <a:pt x="59" y="268"/>
                    </a:lnTo>
                    <a:lnTo>
                      <a:pt x="59" y="268"/>
                    </a:lnTo>
                    <a:lnTo>
                      <a:pt x="56" y="266"/>
                    </a:lnTo>
                    <a:lnTo>
                      <a:pt x="56" y="263"/>
                    </a:lnTo>
                    <a:lnTo>
                      <a:pt x="56" y="263"/>
                    </a:lnTo>
                    <a:lnTo>
                      <a:pt x="56" y="263"/>
                    </a:lnTo>
                    <a:close/>
                    <a:moveTo>
                      <a:pt x="115" y="231"/>
                    </a:moveTo>
                    <a:lnTo>
                      <a:pt x="115" y="228"/>
                    </a:lnTo>
                    <a:lnTo>
                      <a:pt x="115" y="226"/>
                    </a:lnTo>
                    <a:lnTo>
                      <a:pt x="115" y="226"/>
                    </a:lnTo>
                    <a:lnTo>
                      <a:pt x="115" y="226"/>
                    </a:lnTo>
                    <a:lnTo>
                      <a:pt x="118" y="226"/>
                    </a:lnTo>
                    <a:lnTo>
                      <a:pt x="115" y="228"/>
                    </a:lnTo>
                    <a:lnTo>
                      <a:pt x="118" y="228"/>
                    </a:lnTo>
                    <a:lnTo>
                      <a:pt x="118" y="231"/>
                    </a:lnTo>
                    <a:lnTo>
                      <a:pt x="115" y="231"/>
                    </a:lnTo>
                    <a:lnTo>
                      <a:pt x="115" y="231"/>
                    </a:lnTo>
                    <a:close/>
                    <a:moveTo>
                      <a:pt x="105" y="228"/>
                    </a:moveTo>
                    <a:lnTo>
                      <a:pt x="107" y="226"/>
                    </a:lnTo>
                    <a:lnTo>
                      <a:pt x="110" y="228"/>
                    </a:lnTo>
                    <a:lnTo>
                      <a:pt x="110" y="228"/>
                    </a:lnTo>
                    <a:lnTo>
                      <a:pt x="107" y="228"/>
                    </a:lnTo>
                    <a:lnTo>
                      <a:pt x="105" y="228"/>
                    </a:lnTo>
                    <a:lnTo>
                      <a:pt x="105" y="228"/>
                    </a:lnTo>
                    <a:close/>
                    <a:moveTo>
                      <a:pt x="94" y="258"/>
                    </a:moveTo>
                    <a:lnTo>
                      <a:pt x="94" y="258"/>
                    </a:lnTo>
                    <a:lnTo>
                      <a:pt x="97" y="258"/>
                    </a:lnTo>
                    <a:lnTo>
                      <a:pt x="97" y="258"/>
                    </a:lnTo>
                    <a:lnTo>
                      <a:pt x="99" y="258"/>
                    </a:lnTo>
                    <a:lnTo>
                      <a:pt x="99" y="255"/>
                    </a:lnTo>
                    <a:lnTo>
                      <a:pt x="97" y="252"/>
                    </a:lnTo>
                    <a:lnTo>
                      <a:pt x="97" y="250"/>
                    </a:lnTo>
                    <a:lnTo>
                      <a:pt x="99" y="247"/>
                    </a:lnTo>
                    <a:lnTo>
                      <a:pt x="102" y="244"/>
                    </a:lnTo>
                    <a:lnTo>
                      <a:pt x="102" y="242"/>
                    </a:lnTo>
                    <a:lnTo>
                      <a:pt x="105" y="244"/>
                    </a:lnTo>
                    <a:lnTo>
                      <a:pt x="110" y="247"/>
                    </a:lnTo>
                    <a:lnTo>
                      <a:pt x="110" y="247"/>
                    </a:lnTo>
                    <a:lnTo>
                      <a:pt x="113" y="247"/>
                    </a:lnTo>
                    <a:lnTo>
                      <a:pt x="113" y="242"/>
                    </a:lnTo>
                    <a:lnTo>
                      <a:pt x="115" y="239"/>
                    </a:lnTo>
                    <a:lnTo>
                      <a:pt x="115" y="236"/>
                    </a:lnTo>
                    <a:lnTo>
                      <a:pt x="115" y="236"/>
                    </a:lnTo>
                    <a:lnTo>
                      <a:pt x="115" y="234"/>
                    </a:lnTo>
                    <a:lnTo>
                      <a:pt x="113" y="234"/>
                    </a:lnTo>
                    <a:lnTo>
                      <a:pt x="110" y="231"/>
                    </a:lnTo>
                    <a:lnTo>
                      <a:pt x="107" y="231"/>
                    </a:lnTo>
                    <a:lnTo>
                      <a:pt x="105" y="231"/>
                    </a:lnTo>
                    <a:lnTo>
                      <a:pt x="102" y="234"/>
                    </a:lnTo>
                    <a:lnTo>
                      <a:pt x="102" y="236"/>
                    </a:lnTo>
                    <a:lnTo>
                      <a:pt x="99" y="236"/>
                    </a:lnTo>
                    <a:lnTo>
                      <a:pt x="97" y="239"/>
                    </a:lnTo>
                    <a:lnTo>
                      <a:pt x="94" y="239"/>
                    </a:lnTo>
                    <a:lnTo>
                      <a:pt x="94" y="239"/>
                    </a:lnTo>
                    <a:lnTo>
                      <a:pt x="91" y="236"/>
                    </a:lnTo>
                    <a:lnTo>
                      <a:pt x="91" y="236"/>
                    </a:lnTo>
                    <a:lnTo>
                      <a:pt x="89" y="239"/>
                    </a:lnTo>
                    <a:lnTo>
                      <a:pt x="89" y="242"/>
                    </a:lnTo>
                    <a:lnTo>
                      <a:pt x="86" y="244"/>
                    </a:lnTo>
                    <a:lnTo>
                      <a:pt x="83" y="247"/>
                    </a:lnTo>
                    <a:lnTo>
                      <a:pt x="89" y="247"/>
                    </a:lnTo>
                    <a:lnTo>
                      <a:pt x="89" y="250"/>
                    </a:lnTo>
                    <a:lnTo>
                      <a:pt x="89" y="250"/>
                    </a:lnTo>
                    <a:lnTo>
                      <a:pt x="89" y="252"/>
                    </a:lnTo>
                    <a:lnTo>
                      <a:pt x="91" y="255"/>
                    </a:lnTo>
                    <a:lnTo>
                      <a:pt x="94" y="255"/>
                    </a:lnTo>
                    <a:lnTo>
                      <a:pt x="94" y="258"/>
                    </a:lnTo>
                    <a:lnTo>
                      <a:pt x="94" y="258"/>
                    </a:lnTo>
                    <a:close/>
                    <a:moveTo>
                      <a:pt x="75" y="303"/>
                    </a:moveTo>
                    <a:lnTo>
                      <a:pt x="75" y="301"/>
                    </a:lnTo>
                    <a:lnTo>
                      <a:pt x="72" y="301"/>
                    </a:lnTo>
                    <a:lnTo>
                      <a:pt x="72" y="303"/>
                    </a:lnTo>
                    <a:lnTo>
                      <a:pt x="72" y="306"/>
                    </a:lnTo>
                    <a:lnTo>
                      <a:pt x="75" y="306"/>
                    </a:lnTo>
                    <a:lnTo>
                      <a:pt x="75" y="306"/>
                    </a:lnTo>
                    <a:lnTo>
                      <a:pt x="75" y="303"/>
                    </a:lnTo>
                    <a:lnTo>
                      <a:pt x="75" y="303"/>
                    </a:lnTo>
                    <a:close/>
                    <a:moveTo>
                      <a:pt x="78" y="301"/>
                    </a:moveTo>
                    <a:lnTo>
                      <a:pt x="78" y="295"/>
                    </a:lnTo>
                    <a:lnTo>
                      <a:pt x="78" y="293"/>
                    </a:lnTo>
                    <a:lnTo>
                      <a:pt x="78" y="295"/>
                    </a:lnTo>
                    <a:lnTo>
                      <a:pt x="81" y="298"/>
                    </a:lnTo>
                    <a:lnTo>
                      <a:pt x="78" y="301"/>
                    </a:lnTo>
                    <a:lnTo>
                      <a:pt x="78" y="301"/>
                    </a:lnTo>
                    <a:lnTo>
                      <a:pt x="78" y="301"/>
                    </a:lnTo>
                    <a:close/>
                    <a:moveTo>
                      <a:pt x="72" y="293"/>
                    </a:moveTo>
                    <a:lnTo>
                      <a:pt x="75" y="290"/>
                    </a:lnTo>
                    <a:lnTo>
                      <a:pt x="78" y="287"/>
                    </a:lnTo>
                    <a:lnTo>
                      <a:pt x="75" y="285"/>
                    </a:lnTo>
                    <a:lnTo>
                      <a:pt x="75" y="285"/>
                    </a:lnTo>
                    <a:lnTo>
                      <a:pt x="78" y="282"/>
                    </a:lnTo>
                    <a:lnTo>
                      <a:pt x="78" y="285"/>
                    </a:lnTo>
                    <a:lnTo>
                      <a:pt x="81" y="285"/>
                    </a:lnTo>
                    <a:lnTo>
                      <a:pt x="81" y="282"/>
                    </a:lnTo>
                    <a:lnTo>
                      <a:pt x="81" y="277"/>
                    </a:lnTo>
                    <a:lnTo>
                      <a:pt x="81" y="274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0"/>
                    </a:lnTo>
                    <a:lnTo>
                      <a:pt x="83" y="258"/>
                    </a:lnTo>
                    <a:lnTo>
                      <a:pt x="83" y="255"/>
                    </a:lnTo>
                    <a:lnTo>
                      <a:pt x="83" y="255"/>
                    </a:lnTo>
                    <a:lnTo>
                      <a:pt x="83" y="252"/>
                    </a:lnTo>
                    <a:lnTo>
                      <a:pt x="81" y="252"/>
                    </a:lnTo>
                    <a:lnTo>
                      <a:pt x="81" y="252"/>
                    </a:lnTo>
                    <a:lnTo>
                      <a:pt x="75" y="252"/>
                    </a:lnTo>
                    <a:lnTo>
                      <a:pt x="75" y="250"/>
                    </a:lnTo>
                    <a:lnTo>
                      <a:pt x="78" y="250"/>
                    </a:lnTo>
                    <a:lnTo>
                      <a:pt x="78" y="247"/>
                    </a:lnTo>
                    <a:lnTo>
                      <a:pt x="78" y="244"/>
                    </a:lnTo>
                    <a:lnTo>
                      <a:pt x="75" y="242"/>
                    </a:lnTo>
                    <a:lnTo>
                      <a:pt x="75" y="244"/>
                    </a:lnTo>
                    <a:lnTo>
                      <a:pt x="75" y="244"/>
                    </a:lnTo>
                    <a:lnTo>
                      <a:pt x="72" y="244"/>
                    </a:lnTo>
                    <a:lnTo>
                      <a:pt x="70" y="244"/>
                    </a:lnTo>
                    <a:lnTo>
                      <a:pt x="67" y="242"/>
                    </a:lnTo>
                    <a:lnTo>
                      <a:pt x="67" y="239"/>
                    </a:lnTo>
                    <a:lnTo>
                      <a:pt x="72" y="239"/>
                    </a:lnTo>
                    <a:lnTo>
                      <a:pt x="75" y="236"/>
                    </a:lnTo>
                    <a:lnTo>
                      <a:pt x="81" y="239"/>
                    </a:lnTo>
                    <a:lnTo>
                      <a:pt x="81" y="239"/>
                    </a:lnTo>
                    <a:lnTo>
                      <a:pt x="83" y="239"/>
                    </a:lnTo>
                    <a:lnTo>
                      <a:pt x="83" y="236"/>
                    </a:lnTo>
                    <a:lnTo>
                      <a:pt x="83" y="234"/>
                    </a:lnTo>
                    <a:lnTo>
                      <a:pt x="83" y="231"/>
                    </a:lnTo>
                    <a:lnTo>
                      <a:pt x="83" y="231"/>
                    </a:lnTo>
                    <a:lnTo>
                      <a:pt x="83" y="231"/>
                    </a:lnTo>
                    <a:lnTo>
                      <a:pt x="86" y="231"/>
                    </a:lnTo>
                    <a:lnTo>
                      <a:pt x="89" y="231"/>
                    </a:lnTo>
                    <a:lnTo>
                      <a:pt x="89" y="231"/>
                    </a:lnTo>
                    <a:lnTo>
                      <a:pt x="94" y="231"/>
                    </a:lnTo>
                    <a:lnTo>
                      <a:pt x="99" y="228"/>
                    </a:lnTo>
                    <a:lnTo>
                      <a:pt x="102" y="228"/>
                    </a:lnTo>
                    <a:lnTo>
                      <a:pt x="102" y="228"/>
                    </a:lnTo>
                    <a:lnTo>
                      <a:pt x="105" y="228"/>
                    </a:lnTo>
                    <a:lnTo>
                      <a:pt x="105" y="228"/>
                    </a:lnTo>
                    <a:lnTo>
                      <a:pt x="107" y="226"/>
                    </a:lnTo>
                    <a:lnTo>
                      <a:pt x="107" y="226"/>
                    </a:lnTo>
                    <a:lnTo>
                      <a:pt x="110" y="223"/>
                    </a:lnTo>
                    <a:lnTo>
                      <a:pt x="113" y="220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121" y="223"/>
                    </a:lnTo>
                    <a:lnTo>
                      <a:pt x="118" y="226"/>
                    </a:lnTo>
                    <a:lnTo>
                      <a:pt x="118" y="228"/>
                    </a:lnTo>
                    <a:lnTo>
                      <a:pt x="121" y="231"/>
                    </a:lnTo>
                    <a:lnTo>
                      <a:pt x="121" y="234"/>
                    </a:lnTo>
                    <a:lnTo>
                      <a:pt x="121" y="234"/>
                    </a:lnTo>
                    <a:lnTo>
                      <a:pt x="121" y="236"/>
                    </a:lnTo>
                    <a:lnTo>
                      <a:pt x="121" y="239"/>
                    </a:lnTo>
                    <a:lnTo>
                      <a:pt x="123" y="239"/>
                    </a:lnTo>
                    <a:lnTo>
                      <a:pt x="126" y="244"/>
                    </a:lnTo>
                    <a:lnTo>
                      <a:pt x="129" y="244"/>
                    </a:lnTo>
                    <a:lnTo>
                      <a:pt x="132" y="244"/>
                    </a:lnTo>
                    <a:lnTo>
                      <a:pt x="134" y="239"/>
                    </a:lnTo>
                    <a:lnTo>
                      <a:pt x="134" y="236"/>
                    </a:lnTo>
                    <a:lnTo>
                      <a:pt x="134" y="236"/>
                    </a:lnTo>
                    <a:lnTo>
                      <a:pt x="137" y="234"/>
                    </a:lnTo>
                    <a:lnTo>
                      <a:pt x="134" y="234"/>
                    </a:lnTo>
                    <a:lnTo>
                      <a:pt x="137" y="228"/>
                    </a:lnTo>
                    <a:lnTo>
                      <a:pt x="140" y="228"/>
                    </a:lnTo>
                    <a:lnTo>
                      <a:pt x="142" y="228"/>
                    </a:lnTo>
                    <a:lnTo>
                      <a:pt x="142" y="228"/>
                    </a:lnTo>
                    <a:lnTo>
                      <a:pt x="142" y="226"/>
                    </a:lnTo>
                    <a:lnTo>
                      <a:pt x="142" y="223"/>
                    </a:lnTo>
                    <a:lnTo>
                      <a:pt x="137" y="223"/>
                    </a:lnTo>
                    <a:lnTo>
                      <a:pt x="137" y="220"/>
                    </a:lnTo>
                    <a:lnTo>
                      <a:pt x="137" y="217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40" y="220"/>
                    </a:lnTo>
                    <a:lnTo>
                      <a:pt x="140" y="220"/>
                    </a:lnTo>
                    <a:lnTo>
                      <a:pt x="142" y="220"/>
                    </a:lnTo>
                    <a:lnTo>
                      <a:pt x="142" y="217"/>
                    </a:lnTo>
                    <a:lnTo>
                      <a:pt x="145" y="217"/>
                    </a:lnTo>
                    <a:lnTo>
                      <a:pt x="145" y="220"/>
                    </a:lnTo>
                    <a:lnTo>
                      <a:pt x="148" y="220"/>
                    </a:lnTo>
                    <a:lnTo>
                      <a:pt x="148" y="220"/>
                    </a:lnTo>
                    <a:lnTo>
                      <a:pt x="148" y="220"/>
                    </a:lnTo>
                    <a:lnTo>
                      <a:pt x="145" y="220"/>
                    </a:lnTo>
                    <a:lnTo>
                      <a:pt x="145" y="223"/>
                    </a:lnTo>
                    <a:lnTo>
                      <a:pt x="145" y="223"/>
                    </a:lnTo>
                    <a:lnTo>
                      <a:pt x="148" y="223"/>
                    </a:lnTo>
                    <a:lnTo>
                      <a:pt x="150" y="220"/>
                    </a:lnTo>
                    <a:lnTo>
                      <a:pt x="158" y="220"/>
                    </a:lnTo>
                    <a:lnTo>
                      <a:pt x="161" y="220"/>
                    </a:lnTo>
                    <a:lnTo>
                      <a:pt x="161" y="220"/>
                    </a:lnTo>
                    <a:lnTo>
                      <a:pt x="158" y="217"/>
                    </a:lnTo>
                    <a:lnTo>
                      <a:pt x="161" y="212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6" y="215"/>
                    </a:lnTo>
                    <a:lnTo>
                      <a:pt x="164" y="217"/>
                    </a:lnTo>
                    <a:lnTo>
                      <a:pt x="166" y="220"/>
                    </a:lnTo>
                    <a:lnTo>
                      <a:pt x="166" y="220"/>
                    </a:lnTo>
                    <a:lnTo>
                      <a:pt x="169" y="217"/>
                    </a:lnTo>
                    <a:lnTo>
                      <a:pt x="169" y="212"/>
                    </a:lnTo>
                    <a:lnTo>
                      <a:pt x="169" y="209"/>
                    </a:lnTo>
                    <a:lnTo>
                      <a:pt x="172" y="207"/>
                    </a:lnTo>
                    <a:lnTo>
                      <a:pt x="175" y="207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5" y="201"/>
                    </a:lnTo>
                    <a:lnTo>
                      <a:pt x="177" y="199"/>
                    </a:lnTo>
                    <a:lnTo>
                      <a:pt x="177" y="199"/>
                    </a:lnTo>
                    <a:lnTo>
                      <a:pt x="180" y="201"/>
                    </a:lnTo>
                    <a:lnTo>
                      <a:pt x="177" y="204"/>
                    </a:lnTo>
                    <a:lnTo>
                      <a:pt x="177" y="207"/>
                    </a:lnTo>
                    <a:lnTo>
                      <a:pt x="177" y="215"/>
                    </a:lnTo>
                    <a:lnTo>
                      <a:pt x="180" y="215"/>
                    </a:lnTo>
                    <a:lnTo>
                      <a:pt x="180" y="215"/>
                    </a:lnTo>
                    <a:lnTo>
                      <a:pt x="183" y="212"/>
                    </a:lnTo>
                    <a:lnTo>
                      <a:pt x="185" y="212"/>
                    </a:lnTo>
                    <a:lnTo>
                      <a:pt x="188" y="209"/>
                    </a:lnTo>
                    <a:lnTo>
                      <a:pt x="188" y="204"/>
                    </a:lnTo>
                    <a:lnTo>
                      <a:pt x="188" y="201"/>
                    </a:lnTo>
                    <a:lnTo>
                      <a:pt x="191" y="199"/>
                    </a:lnTo>
                    <a:lnTo>
                      <a:pt x="191" y="199"/>
                    </a:lnTo>
                    <a:lnTo>
                      <a:pt x="188" y="196"/>
                    </a:lnTo>
                    <a:lnTo>
                      <a:pt x="185" y="193"/>
                    </a:lnTo>
                    <a:lnTo>
                      <a:pt x="185" y="188"/>
                    </a:lnTo>
                    <a:lnTo>
                      <a:pt x="183" y="183"/>
                    </a:lnTo>
                    <a:lnTo>
                      <a:pt x="185" y="174"/>
                    </a:lnTo>
                    <a:lnTo>
                      <a:pt x="185" y="169"/>
                    </a:lnTo>
                    <a:lnTo>
                      <a:pt x="183" y="161"/>
                    </a:lnTo>
                    <a:lnTo>
                      <a:pt x="180" y="156"/>
                    </a:lnTo>
                    <a:lnTo>
                      <a:pt x="177" y="153"/>
                    </a:lnTo>
                    <a:lnTo>
                      <a:pt x="180" y="148"/>
                    </a:lnTo>
                    <a:lnTo>
                      <a:pt x="183" y="145"/>
                    </a:lnTo>
                    <a:lnTo>
                      <a:pt x="185" y="145"/>
                    </a:lnTo>
                    <a:lnTo>
                      <a:pt x="185" y="148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85" y="142"/>
                    </a:lnTo>
                    <a:lnTo>
                      <a:pt x="185" y="140"/>
                    </a:lnTo>
                    <a:lnTo>
                      <a:pt x="185" y="137"/>
                    </a:lnTo>
                    <a:lnTo>
                      <a:pt x="185" y="137"/>
                    </a:lnTo>
                    <a:lnTo>
                      <a:pt x="185" y="134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5" y="129"/>
                    </a:lnTo>
                    <a:lnTo>
                      <a:pt x="185" y="129"/>
                    </a:lnTo>
                    <a:lnTo>
                      <a:pt x="185" y="126"/>
                    </a:lnTo>
                    <a:lnTo>
                      <a:pt x="185" y="123"/>
                    </a:lnTo>
                    <a:lnTo>
                      <a:pt x="185" y="121"/>
                    </a:lnTo>
                    <a:lnTo>
                      <a:pt x="183" y="115"/>
                    </a:lnTo>
                    <a:lnTo>
                      <a:pt x="183" y="113"/>
                    </a:lnTo>
                    <a:lnTo>
                      <a:pt x="180" y="113"/>
                    </a:lnTo>
                    <a:lnTo>
                      <a:pt x="177" y="110"/>
                    </a:lnTo>
                    <a:lnTo>
                      <a:pt x="177" y="105"/>
                    </a:lnTo>
                    <a:lnTo>
                      <a:pt x="175" y="102"/>
                    </a:lnTo>
                    <a:lnTo>
                      <a:pt x="169" y="97"/>
                    </a:lnTo>
                    <a:lnTo>
                      <a:pt x="169" y="94"/>
                    </a:lnTo>
                    <a:lnTo>
                      <a:pt x="166" y="91"/>
                    </a:lnTo>
                    <a:lnTo>
                      <a:pt x="166" y="86"/>
                    </a:lnTo>
                    <a:lnTo>
                      <a:pt x="166" y="83"/>
                    </a:lnTo>
                    <a:lnTo>
                      <a:pt x="166" y="86"/>
                    </a:lnTo>
                    <a:lnTo>
                      <a:pt x="164" y="86"/>
                    </a:lnTo>
                    <a:lnTo>
                      <a:pt x="164" y="86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58" y="88"/>
                    </a:lnTo>
                    <a:lnTo>
                      <a:pt x="158" y="91"/>
                    </a:lnTo>
                    <a:lnTo>
                      <a:pt x="161" y="91"/>
                    </a:lnTo>
                    <a:lnTo>
                      <a:pt x="161" y="91"/>
                    </a:lnTo>
                    <a:lnTo>
                      <a:pt x="164" y="88"/>
                    </a:lnTo>
                    <a:lnTo>
                      <a:pt x="166" y="91"/>
                    </a:lnTo>
                    <a:lnTo>
                      <a:pt x="164" y="94"/>
                    </a:lnTo>
                    <a:lnTo>
                      <a:pt x="164" y="94"/>
                    </a:lnTo>
                    <a:lnTo>
                      <a:pt x="161" y="94"/>
                    </a:lnTo>
                    <a:lnTo>
                      <a:pt x="161" y="94"/>
                    </a:lnTo>
                    <a:lnTo>
                      <a:pt x="161" y="97"/>
                    </a:lnTo>
                    <a:lnTo>
                      <a:pt x="161" y="97"/>
                    </a:lnTo>
                    <a:lnTo>
                      <a:pt x="158" y="97"/>
                    </a:lnTo>
                    <a:lnTo>
                      <a:pt x="158" y="94"/>
                    </a:lnTo>
                    <a:lnTo>
                      <a:pt x="158" y="91"/>
                    </a:lnTo>
                    <a:lnTo>
                      <a:pt x="156" y="91"/>
                    </a:lnTo>
                    <a:lnTo>
                      <a:pt x="156" y="91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3" y="97"/>
                    </a:lnTo>
                    <a:lnTo>
                      <a:pt x="156" y="99"/>
                    </a:lnTo>
                    <a:lnTo>
                      <a:pt x="153" y="99"/>
                    </a:lnTo>
                    <a:lnTo>
                      <a:pt x="150" y="102"/>
                    </a:lnTo>
                    <a:lnTo>
                      <a:pt x="150" y="105"/>
                    </a:lnTo>
                    <a:lnTo>
                      <a:pt x="156" y="107"/>
                    </a:lnTo>
                    <a:lnTo>
                      <a:pt x="156" y="110"/>
                    </a:lnTo>
                    <a:lnTo>
                      <a:pt x="156" y="113"/>
                    </a:lnTo>
                    <a:lnTo>
                      <a:pt x="153" y="115"/>
                    </a:lnTo>
                    <a:lnTo>
                      <a:pt x="150" y="113"/>
                    </a:lnTo>
                    <a:lnTo>
                      <a:pt x="150" y="115"/>
                    </a:lnTo>
                    <a:lnTo>
                      <a:pt x="153" y="118"/>
                    </a:lnTo>
                    <a:lnTo>
                      <a:pt x="153" y="118"/>
                    </a:lnTo>
                    <a:lnTo>
                      <a:pt x="156" y="115"/>
                    </a:lnTo>
                    <a:lnTo>
                      <a:pt x="158" y="121"/>
                    </a:lnTo>
                    <a:lnTo>
                      <a:pt x="158" y="129"/>
                    </a:lnTo>
                    <a:lnTo>
                      <a:pt x="158" y="131"/>
                    </a:lnTo>
                    <a:lnTo>
                      <a:pt x="158" y="137"/>
                    </a:lnTo>
                    <a:lnTo>
                      <a:pt x="156" y="148"/>
                    </a:lnTo>
                    <a:lnTo>
                      <a:pt x="158" y="150"/>
                    </a:lnTo>
                    <a:lnTo>
                      <a:pt x="156" y="156"/>
                    </a:lnTo>
                    <a:lnTo>
                      <a:pt x="153" y="156"/>
                    </a:lnTo>
                    <a:lnTo>
                      <a:pt x="153" y="161"/>
                    </a:lnTo>
                    <a:lnTo>
                      <a:pt x="153" y="166"/>
                    </a:lnTo>
                    <a:lnTo>
                      <a:pt x="150" y="169"/>
                    </a:lnTo>
                    <a:lnTo>
                      <a:pt x="150" y="172"/>
                    </a:lnTo>
                    <a:lnTo>
                      <a:pt x="148" y="174"/>
                    </a:lnTo>
                    <a:lnTo>
                      <a:pt x="140" y="177"/>
                    </a:lnTo>
                    <a:lnTo>
                      <a:pt x="137" y="177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2" y="172"/>
                    </a:lnTo>
                    <a:lnTo>
                      <a:pt x="132" y="169"/>
                    </a:lnTo>
                    <a:lnTo>
                      <a:pt x="132" y="169"/>
                    </a:lnTo>
                    <a:lnTo>
                      <a:pt x="134" y="166"/>
                    </a:lnTo>
                    <a:lnTo>
                      <a:pt x="134" y="166"/>
                    </a:lnTo>
                    <a:lnTo>
                      <a:pt x="132" y="166"/>
                    </a:lnTo>
                    <a:lnTo>
                      <a:pt x="129" y="169"/>
                    </a:lnTo>
                    <a:lnTo>
                      <a:pt x="126" y="172"/>
                    </a:lnTo>
                    <a:lnTo>
                      <a:pt x="126" y="174"/>
                    </a:lnTo>
                    <a:lnTo>
                      <a:pt x="126" y="177"/>
                    </a:lnTo>
                    <a:lnTo>
                      <a:pt x="126" y="183"/>
                    </a:lnTo>
                    <a:lnTo>
                      <a:pt x="126" y="185"/>
                    </a:lnTo>
                    <a:lnTo>
                      <a:pt x="123" y="188"/>
                    </a:lnTo>
                    <a:lnTo>
                      <a:pt x="123" y="191"/>
                    </a:lnTo>
                    <a:lnTo>
                      <a:pt x="123" y="193"/>
                    </a:lnTo>
                    <a:lnTo>
                      <a:pt x="123" y="196"/>
                    </a:lnTo>
                    <a:lnTo>
                      <a:pt x="123" y="199"/>
                    </a:lnTo>
                    <a:lnTo>
                      <a:pt x="123" y="201"/>
                    </a:lnTo>
                    <a:lnTo>
                      <a:pt x="123" y="201"/>
                    </a:lnTo>
                    <a:lnTo>
                      <a:pt x="123" y="201"/>
                    </a:lnTo>
                    <a:lnTo>
                      <a:pt x="123" y="204"/>
                    </a:lnTo>
                    <a:lnTo>
                      <a:pt x="121" y="204"/>
                    </a:lnTo>
                    <a:lnTo>
                      <a:pt x="123" y="204"/>
                    </a:lnTo>
                    <a:lnTo>
                      <a:pt x="121" y="207"/>
                    </a:lnTo>
                    <a:lnTo>
                      <a:pt x="118" y="204"/>
                    </a:lnTo>
                    <a:lnTo>
                      <a:pt x="118" y="207"/>
                    </a:lnTo>
                    <a:lnTo>
                      <a:pt x="115" y="207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3" y="204"/>
                    </a:lnTo>
                    <a:lnTo>
                      <a:pt x="110" y="204"/>
                    </a:lnTo>
                    <a:lnTo>
                      <a:pt x="110" y="204"/>
                    </a:lnTo>
                    <a:lnTo>
                      <a:pt x="105" y="204"/>
                    </a:lnTo>
                    <a:lnTo>
                      <a:pt x="102" y="207"/>
                    </a:lnTo>
                    <a:lnTo>
                      <a:pt x="99" y="207"/>
                    </a:lnTo>
                    <a:lnTo>
                      <a:pt x="94" y="207"/>
                    </a:lnTo>
                    <a:lnTo>
                      <a:pt x="91" y="209"/>
                    </a:lnTo>
                    <a:lnTo>
                      <a:pt x="91" y="207"/>
                    </a:lnTo>
                    <a:lnTo>
                      <a:pt x="89" y="209"/>
                    </a:lnTo>
                    <a:lnTo>
                      <a:pt x="83" y="212"/>
                    </a:lnTo>
                    <a:lnTo>
                      <a:pt x="81" y="215"/>
                    </a:lnTo>
                    <a:lnTo>
                      <a:pt x="81" y="217"/>
                    </a:lnTo>
                    <a:lnTo>
                      <a:pt x="78" y="217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70" y="226"/>
                    </a:lnTo>
                    <a:lnTo>
                      <a:pt x="70" y="228"/>
                    </a:lnTo>
                    <a:lnTo>
                      <a:pt x="70" y="231"/>
                    </a:lnTo>
                    <a:lnTo>
                      <a:pt x="64" y="231"/>
                    </a:lnTo>
                    <a:lnTo>
                      <a:pt x="64" y="234"/>
                    </a:lnTo>
                    <a:lnTo>
                      <a:pt x="64" y="236"/>
                    </a:lnTo>
                    <a:lnTo>
                      <a:pt x="67" y="236"/>
                    </a:lnTo>
                    <a:lnTo>
                      <a:pt x="67" y="239"/>
                    </a:lnTo>
                    <a:lnTo>
                      <a:pt x="64" y="242"/>
                    </a:lnTo>
                    <a:lnTo>
                      <a:pt x="64" y="242"/>
                    </a:lnTo>
                    <a:lnTo>
                      <a:pt x="59" y="242"/>
                    </a:lnTo>
                    <a:lnTo>
                      <a:pt x="59" y="244"/>
                    </a:lnTo>
                    <a:lnTo>
                      <a:pt x="59" y="247"/>
                    </a:lnTo>
                    <a:lnTo>
                      <a:pt x="56" y="250"/>
                    </a:lnTo>
                    <a:lnTo>
                      <a:pt x="54" y="250"/>
                    </a:lnTo>
                    <a:lnTo>
                      <a:pt x="51" y="250"/>
                    </a:lnTo>
                    <a:lnTo>
                      <a:pt x="51" y="252"/>
                    </a:lnTo>
                    <a:lnTo>
                      <a:pt x="51" y="252"/>
                    </a:lnTo>
                    <a:lnTo>
                      <a:pt x="51" y="252"/>
                    </a:lnTo>
                    <a:lnTo>
                      <a:pt x="54" y="255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51" y="255"/>
                    </a:lnTo>
                    <a:lnTo>
                      <a:pt x="51" y="258"/>
                    </a:lnTo>
                    <a:lnTo>
                      <a:pt x="51" y="260"/>
                    </a:lnTo>
                    <a:lnTo>
                      <a:pt x="54" y="260"/>
                    </a:lnTo>
                    <a:lnTo>
                      <a:pt x="54" y="263"/>
                    </a:lnTo>
                    <a:lnTo>
                      <a:pt x="54" y="263"/>
                    </a:lnTo>
                    <a:lnTo>
                      <a:pt x="54" y="263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9" y="260"/>
                    </a:lnTo>
                    <a:lnTo>
                      <a:pt x="56" y="260"/>
                    </a:lnTo>
                    <a:lnTo>
                      <a:pt x="59" y="263"/>
                    </a:lnTo>
                    <a:lnTo>
                      <a:pt x="62" y="263"/>
                    </a:lnTo>
                    <a:lnTo>
                      <a:pt x="59" y="260"/>
                    </a:lnTo>
                    <a:lnTo>
                      <a:pt x="59" y="258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55"/>
                    </a:lnTo>
                    <a:lnTo>
                      <a:pt x="59" y="252"/>
                    </a:lnTo>
                    <a:lnTo>
                      <a:pt x="59" y="255"/>
                    </a:lnTo>
                    <a:lnTo>
                      <a:pt x="62" y="258"/>
                    </a:lnTo>
                    <a:lnTo>
                      <a:pt x="62" y="260"/>
                    </a:lnTo>
                    <a:lnTo>
                      <a:pt x="64" y="263"/>
                    </a:lnTo>
                    <a:lnTo>
                      <a:pt x="64" y="266"/>
                    </a:lnTo>
                    <a:lnTo>
                      <a:pt x="62" y="271"/>
                    </a:lnTo>
                    <a:lnTo>
                      <a:pt x="59" y="271"/>
                    </a:lnTo>
                    <a:lnTo>
                      <a:pt x="59" y="274"/>
                    </a:lnTo>
                    <a:lnTo>
                      <a:pt x="62" y="277"/>
                    </a:lnTo>
                    <a:lnTo>
                      <a:pt x="64" y="282"/>
                    </a:lnTo>
                    <a:lnTo>
                      <a:pt x="64" y="285"/>
                    </a:lnTo>
                    <a:lnTo>
                      <a:pt x="64" y="287"/>
                    </a:lnTo>
                    <a:lnTo>
                      <a:pt x="64" y="287"/>
                    </a:lnTo>
                    <a:lnTo>
                      <a:pt x="67" y="290"/>
                    </a:lnTo>
                    <a:lnTo>
                      <a:pt x="67" y="290"/>
                    </a:lnTo>
                    <a:lnTo>
                      <a:pt x="70" y="290"/>
                    </a:lnTo>
                    <a:lnTo>
                      <a:pt x="70" y="290"/>
                    </a:lnTo>
                    <a:lnTo>
                      <a:pt x="70" y="287"/>
                    </a:lnTo>
                    <a:lnTo>
                      <a:pt x="70" y="285"/>
                    </a:lnTo>
                    <a:lnTo>
                      <a:pt x="70" y="279"/>
                    </a:lnTo>
                    <a:lnTo>
                      <a:pt x="70" y="279"/>
                    </a:lnTo>
                    <a:lnTo>
                      <a:pt x="72" y="279"/>
                    </a:lnTo>
                    <a:lnTo>
                      <a:pt x="70" y="282"/>
                    </a:lnTo>
                    <a:lnTo>
                      <a:pt x="70" y="282"/>
                    </a:lnTo>
                    <a:lnTo>
                      <a:pt x="72" y="285"/>
                    </a:lnTo>
                    <a:lnTo>
                      <a:pt x="72" y="287"/>
                    </a:lnTo>
                    <a:lnTo>
                      <a:pt x="72" y="290"/>
                    </a:lnTo>
                    <a:lnTo>
                      <a:pt x="72" y="29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1164">
                <a:extLst>
                  <a:ext uri="{FF2B5EF4-FFF2-40B4-BE49-F238E27FC236}">
                    <a16:creationId xmlns:a16="http://schemas.microsoft.com/office/drawing/2014/main" id="{4A13D610-D76B-4219-917E-41934EA9F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9888" y="4289043"/>
                <a:ext cx="143564" cy="229240"/>
              </a:xfrm>
              <a:custGeom>
                <a:avLst/>
                <a:gdLst/>
                <a:ahLst/>
                <a:cxnLst>
                  <a:cxn ang="0">
                    <a:pos x="40" y="70"/>
                  </a:cxn>
                  <a:cxn ang="0">
                    <a:pos x="40" y="72"/>
                  </a:cxn>
                  <a:cxn ang="0">
                    <a:pos x="38" y="70"/>
                  </a:cxn>
                  <a:cxn ang="0">
                    <a:pos x="19" y="78"/>
                  </a:cxn>
                  <a:cxn ang="0">
                    <a:pos x="19" y="78"/>
                  </a:cxn>
                  <a:cxn ang="0">
                    <a:pos x="22" y="78"/>
                  </a:cxn>
                  <a:cxn ang="0">
                    <a:pos x="22" y="78"/>
                  </a:cxn>
                  <a:cxn ang="0">
                    <a:pos x="19" y="80"/>
                  </a:cxn>
                  <a:cxn ang="0">
                    <a:pos x="49" y="67"/>
                  </a:cxn>
                  <a:cxn ang="0">
                    <a:pos x="49" y="70"/>
                  </a:cxn>
                  <a:cxn ang="0">
                    <a:pos x="51" y="70"/>
                  </a:cxn>
                  <a:cxn ang="0">
                    <a:pos x="51" y="64"/>
                  </a:cxn>
                  <a:cxn ang="0">
                    <a:pos x="59" y="83"/>
                  </a:cxn>
                  <a:cxn ang="0">
                    <a:pos x="59" y="80"/>
                  </a:cxn>
                  <a:cxn ang="0">
                    <a:pos x="62" y="80"/>
                  </a:cxn>
                  <a:cxn ang="0">
                    <a:pos x="59" y="83"/>
                  </a:cxn>
                  <a:cxn ang="0">
                    <a:pos x="62" y="78"/>
                  </a:cxn>
                  <a:cxn ang="0">
                    <a:pos x="59" y="78"/>
                  </a:cxn>
                  <a:cxn ang="0">
                    <a:pos x="59" y="72"/>
                  </a:cxn>
                  <a:cxn ang="0">
                    <a:pos x="62" y="72"/>
                  </a:cxn>
                  <a:cxn ang="0">
                    <a:pos x="62" y="78"/>
                  </a:cxn>
                  <a:cxn ang="0">
                    <a:pos x="22" y="96"/>
                  </a:cxn>
                  <a:cxn ang="0">
                    <a:pos x="24" y="94"/>
                  </a:cxn>
                  <a:cxn ang="0">
                    <a:pos x="32" y="91"/>
                  </a:cxn>
                  <a:cxn ang="0">
                    <a:pos x="30" y="96"/>
                  </a:cxn>
                  <a:cxn ang="0">
                    <a:pos x="22" y="96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6" y="16"/>
                  </a:cxn>
                  <a:cxn ang="0">
                    <a:pos x="14" y="27"/>
                  </a:cxn>
                  <a:cxn ang="0">
                    <a:pos x="16" y="27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1" y="32"/>
                  </a:cxn>
                  <a:cxn ang="0">
                    <a:pos x="14" y="37"/>
                  </a:cxn>
                  <a:cxn ang="0">
                    <a:pos x="16" y="40"/>
                  </a:cxn>
                  <a:cxn ang="0">
                    <a:pos x="19" y="48"/>
                  </a:cxn>
                  <a:cxn ang="0">
                    <a:pos x="22" y="51"/>
                  </a:cxn>
                  <a:cxn ang="0">
                    <a:pos x="16" y="56"/>
                  </a:cxn>
                  <a:cxn ang="0">
                    <a:pos x="19" y="59"/>
                  </a:cxn>
                  <a:cxn ang="0">
                    <a:pos x="16" y="64"/>
                  </a:cxn>
                  <a:cxn ang="0">
                    <a:pos x="16" y="67"/>
                  </a:cxn>
                  <a:cxn ang="0">
                    <a:pos x="22" y="72"/>
                  </a:cxn>
                  <a:cxn ang="0">
                    <a:pos x="24" y="75"/>
                  </a:cxn>
                  <a:cxn ang="0">
                    <a:pos x="24" y="78"/>
                  </a:cxn>
                  <a:cxn ang="0">
                    <a:pos x="27" y="75"/>
                  </a:cxn>
                  <a:cxn ang="0">
                    <a:pos x="35" y="67"/>
                  </a:cxn>
                  <a:cxn ang="0">
                    <a:pos x="38" y="67"/>
                  </a:cxn>
                  <a:cxn ang="0">
                    <a:pos x="40" y="67"/>
                  </a:cxn>
                  <a:cxn ang="0">
                    <a:pos x="46" y="67"/>
                  </a:cxn>
                  <a:cxn ang="0">
                    <a:pos x="49" y="67"/>
                  </a:cxn>
                  <a:cxn ang="0">
                    <a:pos x="49" y="64"/>
                  </a:cxn>
                  <a:cxn ang="0">
                    <a:pos x="57" y="59"/>
                  </a:cxn>
                  <a:cxn ang="0">
                    <a:pos x="57" y="56"/>
                  </a:cxn>
                  <a:cxn ang="0">
                    <a:pos x="57" y="45"/>
                  </a:cxn>
                  <a:cxn ang="0">
                    <a:pos x="54" y="43"/>
                  </a:cxn>
                  <a:cxn ang="0">
                    <a:pos x="51" y="32"/>
                  </a:cxn>
                  <a:cxn ang="0">
                    <a:pos x="43" y="16"/>
                  </a:cxn>
                  <a:cxn ang="0">
                    <a:pos x="30" y="0"/>
                  </a:cxn>
                  <a:cxn ang="0">
                    <a:pos x="16" y="2"/>
                  </a:cxn>
                  <a:cxn ang="0">
                    <a:pos x="6" y="8"/>
                  </a:cxn>
                  <a:cxn ang="0">
                    <a:pos x="0" y="16"/>
                  </a:cxn>
                </a:cxnLst>
                <a:rect l="0" t="0" r="r" b="b"/>
                <a:pathLst>
                  <a:path w="62" h="99">
                    <a:moveTo>
                      <a:pt x="38" y="70"/>
                    </a:moveTo>
                    <a:lnTo>
                      <a:pt x="40" y="70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8" y="70"/>
                    </a:lnTo>
                    <a:close/>
                    <a:moveTo>
                      <a:pt x="19" y="80"/>
                    </a:move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22" y="75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9" y="80"/>
                    </a:lnTo>
                    <a:lnTo>
                      <a:pt x="19" y="80"/>
                    </a:lnTo>
                    <a:close/>
                    <a:moveTo>
                      <a:pt x="51" y="64"/>
                    </a:moveTo>
                    <a:lnTo>
                      <a:pt x="49" y="67"/>
                    </a:lnTo>
                    <a:lnTo>
                      <a:pt x="49" y="70"/>
                    </a:lnTo>
                    <a:lnTo>
                      <a:pt x="49" y="70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67"/>
                    </a:lnTo>
                    <a:lnTo>
                      <a:pt x="51" y="64"/>
                    </a:lnTo>
                    <a:lnTo>
                      <a:pt x="51" y="64"/>
                    </a:lnTo>
                    <a:close/>
                    <a:moveTo>
                      <a:pt x="59" y="83"/>
                    </a:moveTo>
                    <a:lnTo>
                      <a:pt x="59" y="80"/>
                    </a:lnTo>
                    <a:lnTo>
                      <a:pt x="59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  <a:moveTo>
                      <a:pt x="62" y="78"/>
                    </a:moveTo>
                    <a:lnTo>
                      <a:pt x="59" y="78"/>
                    </a:lnTo>
                    <a:lnTo>
                      <a:pt x="59" y="78"/>
                    </a:lnTo>
                    <a:lnTo>
                      <a:pt x="59" y="75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5"/>
                    </a:lnTo>
                    <a:lnTo>
                      <a:pt x="62" y="78"/>
                    </a:lnTo>
                    <a:lnTo>
                      <a:pt x="62" y="78"/>
                    </a:lnTo>
                    <a:close/>
                    <a:moveTo>
                      <a:pt x="22" y="96"/>
                    </a:moveTo>
                    <a:lnTo>
                      <a:pt x="22" y="96"/>
                    </a:lnTo>
                    <a:lnTo>
                      <a:pt x="24" y="94"/>
                    </a:lnTo>
                    <a:lnTo>
                      <a:pt x="30" y="91"/>
                    </a:lnTo>
                    <a:lnTo>
                      <a:pt x="32" y="91"/>
                    </a:lnTo>
                    <a:lnTo>
                      <a:pt x="32" y="94"/>
                    </a:lnTo>
                    <a:lnTo>
                      <a:pt x="30" y="96"/>
                    </a:lnTo>
                    <a:lnTo>
                      <a:pt x="24" y="99"/>
                    </a:lnTo>
                    <a:lnTo>
                      <a:pt x="22" y="96"/>
                    </a:lnTo>
                    <a:lnTo>
                      <a:pt x="22" y="96"/>
                    </a:lnTo>
                    <a:close/>
                    <a:moveTo>
                      <a:pt x="0" y="16"/>
                    </a:moveTo>
                    <a:lnTo>
                      <a:pt x="0" y="16"/>
                    </a:lnTo>
                    <a:lnTo>
                      <a:pt x="3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11" y="21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8" y="35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5"/>
                    </a:lnTo>
                    <a:lnTo>
                      <a:pt x="19" y="48"/>
                    </a:lnTo>
                    <a:lnTo>
                      <a:pt x="19" y="45"/>
                    </a:lnTo>
                    <a:lnTo>
                      <a:pt x="22" y="51"/>
                    </a:lnTo>
                    <a:lnTo>
                      <a:pt x="16" y="53"/>
                    </a:lnTo>
                    <a:lnTo>
                      <a:pt x="16" y="56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6" y="61"/>
                    </a:lnTo>
                    <a:lnTo>
                      <a:pt x="16" y="64"/>
                    </a:lnTo>
                    <a:lnTo>
                      <a:pt x="19" y="64"/>
                    </a:lnTo>
                    <a:lnTo>
                      <a:pt x="16" y="67"/>
                    </a:lnTo>
                    <a:lnTo>
                      <a:pt x="19" y="72"/>
                    </a:lnTo>
                    <a:lnTo>
                      <a:pt x="22" y="72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7" y="72"/>
                    </a:lnTo>
                    <a:lnTo>
                      <a:pt x="27" y="75"/>
                    </a:lnTo>
                    <a:lnTo>
                      <a:pt x="30" y="72"/>
                    </a:lnTo>
                    <a:lnTo>
                      <a:pt x="35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7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46" y="70"/>
                    </a:lnTo>
                    <a:lnTo>
                      <a:pt x="49" y="67"/>
                    </a:lnTo>
                    <a:lnTo>
                      <a:pt x="46" y="67"/>
                    </a:lnTo>
                    <a:lnTo>
                      <a:pt x="49" y="64"/>
                    </a:lnTo>
                    <a:lnTo>
                      <a:pt x="54" y="64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7" y="56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8"/>
                    </a:lnTo>
                    <a:lnTo>
                      <a:pt x="54" y="43"/>
                    </a:lnTo>
                    <a:lnTo>
                      <a:pt x="54" y="35"/>
                    </a:lnTo>
                    <a:lnTo>
                      <a:pt x="51" y="32"/>
                    </a:lnTo>
                    <a:lnTo>
                      <a:pt x="51" y="27"/>
                    </a:lnTo>
                    <a:lnTo>
                      <a:pt x="43" y="16"/>
                    </a:lnTo>
                    <a:lnTo>
                      <a:pt x="35" y="8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3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1165">
                <a:extLst>
                  <a:ext uri="{FF2B5EF4-FFF2-40B4-BE49-F238E27FC236}">
                    <a16:creationId xmlns:a16="http://schemas.microsoft.com/office/drawing/2014/main" id="{614E7884-EBDF-4554-899C-46F638E91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369" y="4076012"/>
                <a:ext cx="150510" cy="25471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6" y="57"/>
                  </a:cxn>
                  <a:cxn ang="0">
                    <a:pos x="8" y="51"/>
                  </a:cxn>
                  <a:cxn ang="0">
                    <a:pos x="14" y="46"/>
                  </a:cxn>
                  <a:cxn ang="0">
                    <a:pos x="16" y="38"/>
                  </a:cxn>
                  <a:cxn ang="0">
                    <a:pos x="16" y="30"/>
                  </a:cxn>
                  <a:cxn ang="0">
                    <a:pos x="22" y="33"/>
                  </a:cxn>
                  <a:cxn ang="0">
                    <a:pos x="27" y="35"/>
                  </a:cxn>
                  <a:cxn ang="0">
                    <a:pos x="33" y="35"/>
                  </a:cxn>
                  <a:cxn ang="0">
                    <a:pos x="41" y="35"/>
                  </a:cxn>
                  <a:cxn ang="0">
                    <a:pos x="43" y="30"/>
                  </a:cxn>
                  <a:cxn ang="0">
                    <a:pos x="35" y="24"/>
                  </a:cxn>
                  <a:cxn ang="0">
                    <a:pos x="41" y="22"/>
                  </a:cxn>
                  <a:cxn ang="0">
                    <a:pos x="46" y="14"/>
                  </a:cxn>
                  <a:cxn ang="0">
                    <a:pos x="51" y="11"/>
                  </a:cxn>
                  <a:cxn ang="0">
                    <a:pos x="51" y="8"/>
                  </a:cxn>
                  <a:cxn ang="0">
                    <a:pos x="51" y="0"/>
                  </a:cxn>
                  <a:cxn ang="0">
                    <a:pos x="57" y="3"/>
                  </a:cxn>
                  <a:cxn ang="0">
                    <a:pos x="57" y="6"/>
                  </a:cxn>
                  <a:cxn ang="0">
                    <a:pos x="65" y="11"/>
                  </a:cxn>
                  <a:cxn ang="0">
                    <a:pos x="59" y="16"/>
                  </a:cxn>
                  <a:cxn ang="0">
                    <a:pos x="59" y="19"/>
                  </a:cxn>
                  <a:cxn ang="0">
                    <a:pos x="57" y="30"/>
                  </a:cxn>
                  <a:cxn ang="0">
                    <a:pos x="59" y="41"/>
                  </a:cxn>
                  <a:cxn ang="0">
                    <a:pos x="59" y="46"/>
                  </a:cxn>
                  <a:cxn ang="0">
                    <a:pos x="57" y="49"/>
                  </a:cxn>
                  <a:cxn ang="0">
                    <a:pos x="51" y="57"/>
                  </a:cxn>
                  <a:cxn ang="0">
                    <a:pos x="49" y="62"/>
                  </a:cxn>
                  <a:cxn ang="0">
                    <a:pos x="43" y="62"/>
                  </a:cxn>
                  <a:cxn ang="0">
                    <a:pos x="38" y="67"/>
                  </a:cxn>
                  <a:cxn ang="0">
                    <a:pos x="41" y="76"/>
                  </a:cxn>
                  <a:cxn ang="0">
                    <a:pos x="41" y="78"/>
                  </a:cxn>
                  <a:cxn ang="0">
                    <a:pos x="46" y="84"/>
                  </a:cxn>
                  <a:cxn ang="0">
                    <a:pos x="57" y="92"/>
                  </a:cxn>
                  <a:cxn ang="0">
                    <a:pos x="43" y="94"/>
                  </a:cxn>
                  <a:cxn ang="0">
                    <a:pos x="33" y="100"/>
                  </a:cxn>
                  <a:cxn ang="0">
                    <a:pos x="27" y="108"/>
                  </a:cxn>
                  <a:cxn ang="0">
                    <a:pos x="24" y="105"/>
                  </a:cxn>
                  <a:cxn ang="0">
                    <a:pos x="22" y="110"/>
                  </a:cxn>
                  <a:cxn ang="0">
                    <a:pos x="16" y="110"/>
                  </a:cxn>
                  <a:cxn ang="0">
                    <a:pos x="19" y="105"/>
                  </a:cxn>
                  <a:cxn ang="0">
                    <a:pos x="14" y="105"/>
                  </a:cxn>
                  <a:cxn ang="0">
                    <a:pos x="14" y="102"/>
                  </a:cxn>
                  <a:cxn ang="0">
                    <a:pos x="14" y="94"/>
                  </a:cxn>
                  <a:cxn ang="0">
                    <a:pos x="22" y="92"/>
                  </a:cxn>
                  <a:cxn ang="0">
                    <a:pos x="14" y="92"/>
                  </a:cxn>
                  <a:cxn ang="0">
                    <a:pos x="14" y="84"/>
                  </a:cxn>
                  <a:cxn ang="0">
                    <a:pos x="14" y="76"/>
                  </a:cxn>
                  <a:cxn ang="0">
                    <a:pos x="16" y="73"/>
                  </a:cxn>
                  <a:cxn ang="0">
                    <a:pos x="14" y="76"/>
                  </a:cxn>
                  <a:cxn ang="0">
                    <a:pos x="8" y="73"/>
                  </a:cxn>
                  <a:cxn ang="0">
                    <a:pos x="6" y="76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65" h="110">
                    <a:moveTo>
                      <a:pt x="0" y="70"/>
                    </a:moveTo>
                    <a:lnTo>
                      <a:pt x="0" y="62"/>
                    </a:lnTo>
                    <a:lnTo>
                      <a:pt x="3" y="59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8" y="51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9" y="27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7" y="35"/>
                    </a:lnTo>
                    <a:lnTo>
                      <a:pt x="30" y="33"/>
                    </a:lnTo>
                    <a:lnTo>
                      <a:pt x="33" y="35"/>
                    </a:lnTo>
                    <a:lnTo>
                      <a:pt x="38" y="35"/>
                    </a:lnTo>
                    <a:lnTo>
                      <a:pt x="41" y="35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1" y="27"/>
                    </a:lnTo>
                    <a:lnTo>
                      <a:pt x="35" y="24"/>
                    </a:lnTo>
                    <a:lnTo>
                      <a:pt x="38" y="22"/>
                    </a:lnTo>
                    <a:lnTo>
                      <a:pt x="41" y="22"/>
                    </a:lnTo>
                    <a:lnTo>
                      <a:pt x="46" y="19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4" y="8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59" y="19"/>
                    </a:lnTo>
                    <a:lnTo>
                      <a:pt x="57" y="27"/>
                    </a:lnTo>
                    <a:lnTo>
                      <a:pt x="57" y="30"/>
                    </a:lnTo>
                    <a:lnTo>
                      <a:pt x="59" y="33"/>
                    </a:lnTo>
                    <a:lnTo>
                      <a:pt x="59" y="41"/>
                    </a:lnTo>
                    <a:lnTo>
                      <a:pt x="62" y="41"/>
                    </a:lnTo>
                    <a:lnTo>
                      <a:pt x="59" y="46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1" y="57"/>
                    </a:lnTo>
                    <a:lnTo>
                      <a:pt x="51" y="57"/>
                    </a:lnTo>
                    <a:lnTo>
                      <a:pt x="49" y="59"/>
                    </a:lnTo>
                    <a:lnTo>
                      <a:pt x="49" y="62"/>
                    </a:lnTo>
                    <a:lnTo>
                      <a:pt x="46" y="62"/>
                    </a:lnTo>
                    <a:lnTo>
                      <a:pt x="43" y="62"/>
                    </a:lnTo>
                    <a:lnTo>
                      <a:pt x="43" y="65"/>
                    </a:lnTo>
                    <a:lnTo>
                      <a:pt x="38" y="67"/>
                    </a:lnTo>
                    <a:lnTo>
                      <a:pt x="38" y="70"/>
                    </a:lnTo>
                    <a:lnTo>
                      <a:pt x="41" y="76"/>
                    </a:lnTo>
                    <a:lnTo>
                      <a:pt x="38" y="76"/>
                    </a:lnTo>
                    <a:lnTo>
                      <a:pt x="41" y="78"/>
                    </a:lnTo>
                    <a:lnTo>
                      <a:pt x="43" y="81"/>
                    </a:lnTo>
                    <a:lnTo>
                      <a:pt x="46" y="84"/>
                    </a:lnTo>
                    <a:lnTo>
                      <a:pt x="57" y="89"/>
                    </a:lnTo>
                    <a:lnTo>
                      <a:pt x="57" y="92"/>
                    </a:lnTo>
                    <a:lnTo>
                      <a:pt x="51" y="94"/>
                    </a:lnTo>
                    <a:lnTo>
                      <a:pt x="43" y="94"/>
                    </a:lnTo>
                    <a:lnTo>
                      <a:pt x="38" y="100"/>
                    </a:lnTo>
                    <a:lnTo>
                      <a:pt x="33" y="100"/>
                    </a:lnTo>
                    <a:lnTo>
                      <a:pt x="30" y="105"/>
                    </a:lnTo>
                    <a:lnTo>
                      <a:pt x="27" y="108"/>
                    </a:lnTo>
                    <a:lnTo>
                      <a:pt x="24" y="105"/>
                    </a:lnTo>
                    <a:lnTo>
                      <a:pt x="24" y="105"/>
                    </a:lnTo>
                    <a:lnTo>
                      <a:pt x="24" y="108"/>
                    </a:lnTo>
                    <a:lnTo>
                      <a:pt x="22" y="110"/>
                    </a:lnTo>
                    <a:lnTo>
                      <a:pt x="19" y="110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19" y="105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1" y="105"/>
                    </a:lnTo>
                    <a:lnTo>
                      <a:pt x="14" y="102"/>
                    </a:lnTo>
                    <a:lnTo>
                      <a:pt x="14" y="97"/>
                    </a:lnTo>
                    <a:lnTo>
                      <a:pt x="14" y="94"/>
                    </a:lnTo>
                    <a:lnTo>
                      <a:pt x="19" y="94"/>
                    </a:lnTo>
                    <a:lnTo>
                      <a:pt x="22" y="92"/>
                    </a:lnTo>
                    <a:lnTo>
                      <a:pt x="19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84"/>
                    </a:lnTo>
                    <a:lnTo>
                      <a:pt x="16" y="78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4" y="76"/>
                    </a:lnTo>
                    <a:lnTo>
                      <a:pt x="8" y="76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1166">
                <a:extLst>
                  <a:ext uri="{FF2B5EF4-FFF2-40B4-BE49-F238E27FC236}">
                    <a16:creationId xmlns:a16="http://schemas.microsoft.com/office/drawing/2014/main" id="{2382AD81-9EFD-4A4C-AB4E-5EEE1A2D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968" y="3747205"/>
                <a:ext cx="965583" cy="453848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25" y="46"/>
                  </a:cxn>
                  <a:cxn ang="0">
                    <a:pos x="30" y="38"/>
                  </a:cxn>
                  <a:cxn ang="0">
                    <a:pos x="46" y="32"/>
                  </a:cxn>
                  <a:cxn ang="0">
                    <a:pos x="57" y="35"/>
                  </a:cxn>
                  <a:cxn ang="0">
                    <a:pos x="70" y="35"/>
                  </a:cxn>
                  <a:cxn ang="0">
                    <a:pos x="86" y="48"/>
                  </a:cxn>
                  <a:cxn ang="0">
                    <a:pos x="102" y="48"/>
                  </a:cxn>
                  <a:cxn ang="0">
                    <a:pos x="119" y="48"/>
                  </a:cxn>
                  <a:cxn ang="0">
                    <a:pos x="121" y="29"/>
                  </a:cxn>
                  <a:cxn ang="0">
                    <a:pos x="113" y="16"/>
                  </a:cxn>
                  <a:cxn ang="0">
                    <a:pos x="121" y="5"/>
                  </a:cxn>
                  <a:cxn ang="0">
                    <a:pos x="129" y="3"/>
                  </a:cxn>
                  <a:cxn ang="0">
                    <a:pos x="148" y="5"/>
                  </a:cxn>
                  <a:cxn ang="0">
                    <a:pos x="164" y="11"/>
                  </a:cxn>
                  <a:cxn ang="0">
                    <a:pos x="170" y="21"/>
                  </a:cxn>
                  <a:cxn ang="0">
                    <a:pos x="180" y="32"/>
                  </a:cxn>
                  <a:cxn ang="0">
                    <a:pos x="196" y="32"/>
                  </a:cxn>
                  <a:cxn ang="0">
                    <a:pos x="213" y="27"/>
                  </a:cxn>
                  <a:cxn ang="0">
                    <a:pos x="234" y="29"/>
                  </a:cxn>
                  <a:cxn ang="0">
                    <a:pos x="253" y="40"/>
                  </a:cxn>
                  <a:cxn ang="0">
                    <a:pos x="272" y="43"/>
                  </a:cxn>
                  <a:cxn ang="0">
                    <a:pos x="290" y="43"/>
                  </a:cxn>
                  <a:cxn ang="0">
                    <a:pos x="312" y="35"/>
                  </a:cxn>
                  <a:cxn ang="0">
                    <a:pos x="323" y="21"/>
                  </a:cxn>
                  <a:cxn ang="0">
                    <a:pos x="336" y="19"/>
                  </a:cxn>
                  <a:cxn ang="0">
                    <a:pos x="349" y="21"/>
                  </a:cxn>
                  <a:cxn ang="0">
                    <a:pos x="360" y="43"/>
                  </a:cxn>
                  <a:cxn ang="0">
                    <a:pos x="366" y="67"/>
                  </a:cxn>
                  <a:cxn ang="0">
                    <a:pos x="387" y="59"/>
                  </a:cxn>
                  <a:cxn ang="0">
                    <a:pos x="409" y="64"/>
                  </a:cxn>
                  <a:cxn ang="0">
                    <a:pos x="417" y="81"/>
                  </a:cxn>
                  <a:cxn ang="0">
                    <a:pos x="409" y="86"/>
                  </a:cxn>
                  <a:cxn ang="0">
                    <a:pos x="390" y="89"/>
                  </a:cxn>
                  <a:cxn ang="0">
                    <a:pos x="384" y="97"/>
                  </a:cxn>
                  <a:cxn ang="0">
                    <a:pos x="371" y="113"/>
                  </a:cxn>
                  <a:cxn ang="0">
                    <a:pos x="355" y="124"/>
                  </a:cxn>
                  <a:cxn ang="0">
                    <a:pos x="341" y="124"/>
                  </a:cxn>
                  <a:cxn ang="0">
                    <a:pos x="323" y="134"/>
                  </a:cxn>
                  <a:cxn ang="0">
                    <a:pos x="333" y="150"/>
                  </a:cxn>
                  <a:cxn ang="0">
                    <a:pos x="315" y="172"/>
                  </a:cxn>
                  <a:cxn ang="0">
                    <a:pos x="290" y="177"/>
                  </a:cxn>
                  <a:cxn ang="0">
                    <a:pos x="255" y="196"/>
                  </a:cxn>
                  <a:cxn ang="0">
                    <a:pos x="239" y="193"/>
                  </a:cxn>
                  <a:cxn ang="0">
                    <a:pos x="204" y="180"/>
                  </a:cxn>
                  <a:cxn ang="0">
                    <a:pos x="178" y="183"/>
                  </a:cxn>
                  <a:cxn ang="0">
                    <a:pos x="137" y="183"/>
                  </a:cxn>
                  <a:cxn ang="0">
                    <a:pos x="124" y="161"/>
                  </a:cxn>
                  <a:cxn ang="0">
                    <a:pos x="119" y="153"/>
                  </a:cxn>
                  <a:cxn ang="0">
                    <a:pos x="102" y="148"/>
                  </a:cxn>
                  <a:cxn ang="0">
                    <a:pos x="84" y="142"/>
                  </a:cxn>
                  <a:cxn ang="0">
                    <a:pos x="51" y="134"/>
                  </a:cxn>
                  <a:cxn ang="0">
                    <a:pos x="54" y="121"/>
                  </a:cxn>
                  <a:cxn ang="0">
                    <a:pos x="49" y="110"/>
                  </a:cxn>
                  <a:cxn ang="0">
                    <a:pos x="41" y="97"/>
                  </a:cxn>
                  <a:cxn ang="0">
                    <a:pos x="30" y="91"/>
                  </a:cxn>
                  <a:cxn ang="0">
                    <a:pos x="19" y="91"/>
                  </a:cxn>
                  <a:cxn ang="0">
                    <a:pos x="14" y="89"/>
                  </a:cxn>
                  <a:cxn ang="0">
                    <a:pos x="3" y="78"/>
                  </a:cxn>
                  <a:cxn ang="0">
                    <a:pos x="0" y="75"/>
                  </a:cxn>
                </a:cxnLst>
                <a:rect l="0" t="0" r="r" b="b"/>
                <a:pathLst>
                  <a:path w="417" h="196">
                    <a:moveTo>
                      <a:pt x="0" y="70"/>
                    </a:moveTo>
                    <a:lnTo>
                      <a:pt x="0" y="64"/>
                    </a:lnTo>
                    <a:lnTo>
                      <a:pt x="3" y="62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9" y="56"/>
                    </a:lnTo>
                    <a:lnTo>
                      <a:pt x="19" y="51"/>
                    </a:lnTo>
                    <a:lnTo>
                      <a:pt x="22" y="51"/>
                    </a:lnTo>
                    <a:lnTo>
                      <a:pt x="22" y="48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30" y="38"/>
                    </a:lnTo>
                    <a:lnTo>
                      <a:pt x="33" y="40"/>
                    </a:lnTo>
                    <a:lnTo>
                      <a:pt x="35" y="38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43" y="32"/>
                    </a:lnTo>
                    <a:lnTo>
                      <a:pt x="46" y="32"/>
                    </a:lnTo>
                    <a:lnTo>
                      <a:pt x="49" y="32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5" y="38"/>
                    </a:lnTo>
                    <a:lnTo>
                      <a:pt x="68" y="35"/>
                    </a:lnTo>
                    <a:lnTo>
                      <a:pt x="70" y="35"/>
                    </a:lnTo>
                    <a:lnTo>
                      <a:pt x="73" y="38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81" y="46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9" y="48"/>
                    </a:lnTo>
                    <a:lnTo>
                      <a:pt x="92" y="48"/>
                    </a:lnTo>
                    <a:lnTo>
                      <a:pt x="94" y="46"/>
                    </a:lnTo>
                    <a:lnTo>
                      <a:pt x="97" y="46"/>
                    </a:lnTo>
                    <a:lnTo>
                      <a:pt x="100" y="46"/>
                    </a:lnTo>
                    <a:lnTo>
                      <a:pt x="102" y="48"/>
                    </a:lnTo>
                    <a:lnTo>
                      <a:pt x="105" y="46"/>
                    </a:lnTo>
                    <a:lnTo>
                      <a:pt x="110" y="46"/>
                    </a:lnTo>
                    <a:lnTo>
                      <a:pt x="113" y="48"/>
                    </a:lnTo>
                    <a:lnTo>
                      <a:pt x="116" y="48"/>
                    </a:lnTo>
                    <a:lnTo>
                      <a:pt x="116" y="46"/>
                    </a:lnTo>
                    <a:lnTo>
                      <a:pt x="119" y="48"/>
                    </a:lnTo>
                    <a:lnTo>
                      <a:pt x="121" y="46"/>
                    </a:lnTo>
                    <a:lnTo>
                      <a:pt x="124" y="43"/>
                    </a:lnTo>
                    <a:lnTo>
                      <a:pt x="124" y="40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19" y="27"/>
                    </a:lnTo>
                    <a:lnTo>
                      <a:pt x="119" y="27"/>
                    </a:lnTo>
                    <a:lnTo>
                      <a:pt x="113" y="24"/>
                    </a:lnTo>
                    <a:lnTo>
                      <a:pt x="113" y="21"/>
                    </a:lnTo>
                    <a:lnTo>
                      <a:pt x="113" y="16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16" y="8"/>
                    </a:lnTo>
                    <a:lnTo>
                      <a:pt x="119" y="5"/>
                    </a:lnTo>
                    <a:lnTo>
                      <a:pt x="121" y="8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7" y="0"/>
                    </a:lnTo>
                    <a:lnTo>
                      <a:pt x="129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7" y="5"/>
                    </a:lnTo>
                    <a:lnTo>
                      <a:pt x="140" y="5"/>
                    </a:lnTo>
                    <a:lnTo>
                      <a:pt x="145" y="5"/>
                    </a:lnTo>
                    <a:lnTo>
                      <a:pt x="148" y="5"/>
                    </a:lnTo>
                    <a:lnTo>
                      <a:pt x="148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6" y="8"/>
                    </a:lnTo>
                    <a:lnTo>
                      <a:pt x="161" y="8"/>
                    </a:lnTo>
                    <a:lnTo>
                      <a:pt x="164" y="11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67" y="16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70" y="21"/>
                    </a:lnTo>
                    <a:lnTo>
                      <a:pt x="170" y="24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5" y="29"/>
                    </a:lnTo>
                    <a:lnTo>
                      <a:pt x="178" y="29"/>
                    </a:lnTo>
                    <a:lnTo>
                      <a:pt x="180" y="32"/>
                    </a:lnTo>
                    <a:lnTo>
                      <a:pt x="186" y="32"/>
                    </a:lnTo>
                    <a:lnTo>
                      <a:pt x="186" y="32"/>
                    </a:lnTo>
                    <a:lnTo>
                      <a:pt x="188" y="32"/>
                    </a:lnTo>
                    <a:lnTo>
                      <a:pt x="191" y="32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6" y="32"/>
                    </a:lnTo>
                    <a:lnTo>
                      <a:pt x="199" y="32"/>
                    </a:lnTo>
                    <a:lnTo>
                      <a:pt x="202" y="29"/>
                    </a:lnTo>
                    <a:lnTo>
                      <a:pt x="204" y="27"/>
                    </a:lnTo>
                    <a:lnTo>
                      <a:pt x="210" y="27"/>
                    </a:lnTo>
                    <a:lnTo>
                      <a:pt x="213" y="27"/>
                    </a:lnTo>
                    <a:lnTo>
                      <a:pt x="218" y="27"/>
                    </a:lnTo>
                    <a:lnTo>
                      <a:pt x="221" y="24"/>
                    </a:lnTo>
                    <a:lnTo>
                      <a:pt x="223" y="27"/>
                    </a:lnTo>
                    <a:lnTo>
                      <a:pt x="226" y="27"/>
                    </a:lnTo>
                    <a:lnTo>
                      <a:pt x="231" y="27"/>
                    </a:lnTo>
                    <a:lnTo>
                      <a:pt x="234" y="29"/>
                    </a:lnTo>
                    <a:lnTo>
                      <a:pt x="239" y="32"/>
                    </a:lnTo>
                    <a:lnTo>
                      <a:pt x="245" y="32"/>
                    </a:lnTo>
                    <a:lnTo>
                      <a:pt x="247" y="32"/>
                    </a:lnTo>
                    <a:lnTo>
                      <a:pt x="247" y="32"/>
                    </a:lnTo>
                    <a:lnTo>
                      <a:pt x="250" y="38"/>
                    </a:lnTo>
                    <a:lnTo>
                      <a:pt x="253" y="40"/>
                    </a:lnTo>
                    <a:lnTo>
                      <a:pt x="253" y="40"/>
                    </a:lnTo>
                    <a:lnTo>
                      <a:pt x="255" y="40"/>
                    </a:lnTo>
                    <a:lnTo>
                      <a:pt x="258" y="43"/>
                    </a:lnTo>
                    <a:lnTo>
                      <a:pt x="261" y="43"/>
                    </a:lnTo>
                    <a:lnTo>
                      <a:pt x="266" y="43"/>
                    </a:lnTo>
                    <a:lnTo>
                      <a:pt x="272" y="43"/>
                    </a:lnTo>
                    <a:lnTo>
                      <a:pt x="280" y="43"/>
                    </a:lnTo>
                    <a:lnTo>
                      <a:pt x="282" y="43"/>
                    </a:lnTo>
                    <a:lnTo>
                      <a:pt x="285" y="43"/>
                    </a:lnTo>
                    <a:lnTo>
                      <a:pt x="288" y="43"/>
                    </a:lnTo>
                    <a:lnTo>
                      <a:pt x="290" y="43"/>
                    </a:lnTo>
                    <a:lnTo>
                      <a:pt x="290" y="43"/>
                    </a:lnTo>
                    <a:lnTo>
                      <a:pt x="293" y="40"/>
                    </a:lnTo>
                    <a:lnTo>
                      <a:pt x="298" y="38"/>
                    </a:lnTo>
                    <a:lnTo>
                      <a:pt x="301" y="38"/>
                    </a:lnTo>
                    <a:lnTo>
                      <a:pt x="304" y="35"/>
                    </a:lnTo>
                    <a:lnTo>
                      <a:pt x="306" y="35"/>
                    </a:lnTo>
                    <a:lnTo>
                      <a:pt x="312" y="35"/>
                    </a:lnTo>
                    <a:lnTo>
                      <a:pt x="315" y="32"/>
                    </a:lnTo>
                    <a:lnTo>
                      <a:pt x="317" y="29"/>
                    </a:lnTo>
                    <a:lnTo>
                      <a:pt x="317" y="29"/>
                    </a:lnTo>
                    <a:lnTo>
                      <a:pt x="317" y="27"/>
                    </a:lnTo>
                    <a:lnTo>
                      <a:pt x="320" y="24"/>
                    </a:lnTo>
                    <a:lnTo>
                      <a:pt x="323" y="21"/>
                    </a:lnTo>
                    <a:lnTo>
                      <a:pt x="323" y="19"/>
                    </a:lnTo>
                    <a:lnTo>
                      <a:pt x="325" y="19"/>
                    </a:lnTo>
                    <a:lnTo>
                      <a:pt x="328" y="19"/>
                    </a:lnTo>
                    <a:lnTo>
                      <a:pt x="328" y="19"/>
                    </a:lnTo>
                    <a:lnTo>
                      <a:pt x="333" y="16"/>
                    </a:lnTo>
                    <a:lnTo>
                      <a:pt x="336" y="19"/>
                    </a:lnTo>
                    <a:lnTo>
                      <a:pt x="339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4" y="21"/>
                    </a:lnTo>
                    <a:lnTo>
                      <a:pt x="347" y="21"/>
                    </a:lnTo>
                    <a:lnTo>
                      <a:pt x="349" y="21"/>
                    </a:lnTo>
                    <a:lnTo>
                      <a:pt x="352" y="21"/>
                    </a:lnTo>
                    <a:lnTo>
                      <a:pt x="352" y="19"/>
                    </a:lnTo>
                    <a:lnTo>
                      <a:pt x="358" y="19"/>
                    </a:lnTo>
                    <a:lnTo>
                      <a:pt x="360" y="19"/>
                    </a:lnTo>
                    <a:lnTo>
                      <a:pt x="363" y="21"/>
                    </a:lnTo>
                    <a:lnTo>
                      <a:pt x="360" y="43"/>
                    </a:lnTo>
                    <a:lnTo>
                      <a:pt x="360" y="48"/>
                    </a:lnTo>
                    <a:lnTo>
                      <a:pt x="360" y="51"/>
                    </a:lnTo>
                    <a:lnTo>
                      <a:pt x="360" y="54"/>
                    </a:lnTo>
                    <a:lnTo>
                      <a:pt x="358" y="59"/>
                    </a:lnTo>
                    <a:lnTo>
                      <a:pt x="360" y="64"/>
                    </a:lnTo>
                    <a:lnTo>
                      <a:pt x="366" y="67"/>
                    </a:lnTo>
                    <a:lnTo>
                      <a:pt x="371" y="64"/>
                    </a:lnTo>
                    <a:lnTo>
                      <a:pt x="376" y="64"/>
                    </a:lnTo>
                    <a:lnTo>
                      <a:pt x="382" y="64"/>
                    </a:lnTo>
                    <a:lnTo>
                      <a:pt x="384" y="67"/>
                    </a:lnTo>
                    <a:lnTo>
                      <a:pt x="387" y="62"/>
                    </a:lnTo>
                    <a:lnTo>
                      <a:pt x="387" y="59"/>
                    </a:lnTo>
                    <a:lnTo>
                      <a:pt x="387" y="56"/>
                    </a:lnTo>
                    <a:lnTo>
                      <a:pt x="392" y="56"/>
                    </a:lnTo>
                    <a:lnTo>
                      <a:pt x="392" y="54"/>
                    </a:lnTo>
                    <a:lnTo>
                      <a:pt x="400" y="56"/>
                    </a:lnTo>
                    <a:lnTo>
                      <a:pt x="403" y="62"/>
                    </a:lnTo>
                    <a:lnTo>
                      <a:pt x="409" y="64"/>
                    </a:lnTo>
                    <a:lnTo>
                      <a:pt x="411" y="70"/>
                    </a:lnTo>
                    <a:lnTo>
                      <a:pt x="417" y="72"/>
                    </a:lnTo>
                    <a:lnTo>
                      <a:pt x="417" y="75"/>
                    </a:lnTo>
                    <a:lnTo>
                      <a:pt x="417" y="78"/>
                    </a:lnTo>
                    <a:lnTo>
                      <a:pt x="417" y="81"/>
                    </a:lnTo>
                    <a:lnTo>
                      <a:pt x="417" y="81"/>
                    </a:lnTo>
                    <a:lnTo>
                      <a:pt x="417" y="83"/>
                    </a:lnTo>
                    <a:lnTo>
                      <a:pt x="417" y="86"/>
                    </a:lnTo>
                    <a:lnTo>
                      <a:pt x="414" y="83"/>
                    </a:lnTo>
                    <a:lnTo>
                      <a:pt x="411" y="83"/>
                    </a:lnTo>
                    <a:lnTo>
                      <a:pt x="409" y="83"/>
                    </a:lnTo>
                    <a:lnTo>
                      <a:pt x="409" y="86"/>
                    </a:lnTo>
                    <a:lnTo>
                      <a:pt x="403" y="83"/>
                    </a:lnTo>
                    <a:lnTo>
                      <a:pt x="400" y="83"/>
                    </a:lnTo>
                    <a:lnTo>
                      <a:pt x="398" y="86"/>
                    </a:lnTo>
                    <a:lnTo>
                      <a:pt x="395" y="89"/>
                    </a:lnTo>
                    <a:lnTo>
                      <a:pt x="392" y="91"/>
                    </a:lnTo>
                    <a:lnTo>
                      <a:pt x="390" y="89"/>
                    </a:lnTo>
                    <a:lnTo>
                      <a:pt x="390" y="89"/>
                    </a:lnTo>
                    <a:lnTo>
                      <a:pt x="390" y="91"/>
                    </a:lnTo>
                    <a:lnTo>
                      <a:pt x="390" y="94"/>
                    </a:lnTo>
                    <a:lnTo>
                      <a:pt x="387" y="94"/>
                    </a:lnTo>
                    <a:lnTo>
                      <a:pt x="384" y="94"/>
                    </a:lnTo>
                    <a:lnTo>
                      <a:pt x="384" y="97"/>
                    </a:lnTo>
                    <a:lnTo>
                      <a:pt x="382" y="99"/>
                    </a:lnTo>
                    <a:lnTo>
                      <a:pt x="382" y="102"/>
                    </a:lnTo>
                    <a:lnTo>
                      <a:pt x="382" y="105"/>
                    </a:lnTo>
                    <a:lnTo>
                      <a:pt x="379" y="107"/>
                    </a:lnTo>
                    <a:lnTo>
                      <a:pt x="376" y="107"/>
                    </a:lnTo>
                    <a:lnTo>
                      <a:pt x="371" y="113"/>
                    </a:lnTo>
                    <a:lnTo>
                      <a:pt x="368" y="113"/>
                    </a:lnTo>
                    <a:lnTo>
                      <a:pt x="366" y="113"/>
                    </a:lnTo>
                    <a:lnTo>
                      <a:pt x="363" y="113"/>
                    </a:lnTo>
                    <a:lnTo>
                      <a:pt x="360" y="118"/>
                    </a:lnTo>
                    <a:lnTo>
                      <a:pt x="358" y="121"/>
                    </a:lnTo>
                    <a:lnTo>
                      <a:pt x="355" y="124"/>
                    </a:lnTo>
                    <a:lnTo>
                      <a:pt x="352" y="124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47" y="126"/>
                    </a:lnTo>
                    <a:lnTo>
                      <a:pt x="344" y="126"/>
                    </a:lnTo>
                    <a:lnTo>
                      <a:pt x="341" y="124"/>
                    </a:lnTo>
                    <a:lnTo>
                      <a:pt x="336" y="121"/>
                    </a:lnTo>
                    <a:lnTo>
                      <a:pt x="333" y="121"/>
                    </a:lnTo>
                    <a:lnTo>
                      <a:pt x="328" y="121"/>
                    </a:lnTo>
                    <a:lnTo>
                      <a:pt x="325" y="124"/>
                    </a:lnTo>
                    <a:lnTo>
                      <a:pt x="323" y="126"/>
                    </a:lnTo>
                    <a:lnTo>
                      <a:pt x="323" y="134"/>
                    </a:lnTo>
                    <a:lnTo>
                      <a:pt x="323" y="137"/>
                    </a:lnTo>
                    <a:lnTo>
                      <a:pt x="323" y="137"/>
                    </a:lnTo>
                    <a:lnTo>
                      <a:pt x="331" y="142"/>
                    </a:lnTo>
                    <a:lnTo>
                      <a:pt x="336" y="145"/>
                    </a:lnTo>
                    <a:lnTo>
                      <a:pt x="336" y="148"/>
                    </a:lnTo>
                    <a:lnTo>
                      <a:pt x="333" y="150"/>
                    </a:lnTo>
                    <a:lnTo>
                      <a:pt x="333" y="153"/>
                    </a:lnTo>
                    <a:lnTo>
                      <a:pt x="325" y="158"/>
                    </a:lnTo>
                    <a:lnTo>
                      <a:pt x="323" y="164"/>
                    </a:lnTo>
                    <a:lnTo>
                      <a:pt x="320" y="169"/>
                    </a:lnTo>
                    <a:lnTo>
                      <a:pt x="317" y="169"/>
                    </a:lnTo>
                    <a:lnTo>
                      <a:pt x="315" y="172"/>
                    </a:lnTo>
                    <a:lnTo>
                      <a:pt x="312" y="172"/>
                    </a:lnTo>
                    <a:lnTo>
                      <a:pt x="306" y="172"/>
                    </a:lnTo>
                    <a:lnTo>
                      <a:pt x="304" y="177"/>
                    </a:lnTo>
                    <a:lnTo>
                      <a:pt x="298" y="177"/>
                    </a:lnTo>
                    <a:lnTo>
                      <a:pt x="293" y="177"/>
                    </a:lnTo>
                    <a:lnTo>
                      <a:pt x="290" y="177"/>
                    </a:lnTo>
                    <a:lnTo>
                      <a:pt x="285" y="180"/>
                    </a:lnTo>
                    <a:lnTo>
                      <a:pt x="277" y="183"/>
                    </a:lnTo>
                    <a:lnTo>
                      <a:pt x="269" y="185"/>
                    </a:lnTo>
                    <a:lnTo>
                      <a:pt x="264" y="191"/>
                    </a:lnTo>
                    <a:lnTo>
                      <a:pt x="258" y="193"/>
                    </a:lnTo>
                    <a:lnTo>
                      <a:pt x="255" y="196"/>
                    </a:lnTo>
                    <a:lnTo>
                      <a:pt x="253" y="196"/>
                    </a:lnTo>
                    <a:lnTo>
                      <a:pt x="250" y="196"/>
                    </a:lnTo>
                    <a:lnTo>
                      <a:pt x="250" y="193"/>
                    </a:lnTo>
                    <a:lnTo>
                      <a:pt x="250" y="191"/>
                    </a:lnTo>
                    <a:lnTo>
                      <a:pt x="242" y="193"/>
                    </a:lnTo>
                    <a:lnTo>
                      <a:pt x="239" y="193"/>
                    </a:lnTo>
                    <a:lnTo>
                      <a:pt x="234" y="191"/>
                    </a:lnTo>
                    <a:lnTo>
                      <a:pt x="229" y="191"/>
                    </a:lnTo>
                    <a:lnTo>
                      <a:pt x="221" y="188"/>
                    </a:lnTo>
                    <a:lnTo>
                      <a:pt x="213" y="183"/>
                    </a:lnTo>
                    <a:lnTo>
                      <a:pt x="207" y="180"/>
                    </a:lnTo>
                    <a:lnTo>
                      <a:pt x="204" y="180"/>
                    </a:lnTo>
                    <a:lnTo>
                      <a:pt x="194" y="177"/>
                    </a:lnTo>
                    <a:lnTo>
                      <a:pt x="186" y="177"/>
                    </a:lnTo>
                    <a:lnTo>
                      <a:pt x="183" y="177"/>
                    </a:lnTo>
                    <a:lnTo>
                      <a:pt x="183" y="180"/>
                    </a:lnTo>
                    <a:lnTo>
                      <a:pt x="183" y="180"/>
                    </a:lnTo>
                    <a:lnTo>
                      <a:pt x="178" y="183"/>
                    </a:lnTo>
                    <a:lnTo>
                      <a:pt x="172" y="183"/>
                    </a:lnTo>
                    <a:lnTo>
                      <a:pt x="159" y="183"/>
                    </a:lnTo>
                    <a:lnTo>
                      <a:pt x="151" y="183"/>
                    </a:lnTo>
                    <a:lnTo>
                      <a:pt x="145" y="183"/>
                    </a:lnTo>
                    <a:lnTo>
                      <a:pt x="140" y="183"/>
                    </a:lnTo>
                    <a:lnTo>
                      <a:pt x="137" y="183"/>
                    </a:lnTo>
                    <a:lnTo>
                      <a:pt x="135" y="183"/>
                    </a:lnTo>
                    <a:lnTo>
                      <a:pt x="132" y="177"/>
                    </a:lnTo>
                    <a:lnTo>
                      <a:pt x="132" y="175"/>
                    </a:lnTo>
                    <a:lnTo>
                      <a:pt x="127" y="169"/>
                    </a:lnTo>
                    <a:lnTo>
                      <a:pt x="127" y="166"/>
                    </a:lnTo>
                    <a:lnTo>
                      <a:pt x="124" y="161"/>
                    </a:lnTo>
                    <a:lnTo>
                      <a:pt x="124" y="161"/>
                    </a:lnTo>
                    <a:lnTo>
                      <a:pt x="121" y="158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9" y="156"/>
                    </a:lnTo>
                    <a:lnTo>
                      <a:pt x="119" y="153"/>
                    </a:lnTo>
                    <a:lnTo>
                      <a:pt x="116" y="153"/>
                    </a:lnTo>
                    <a:lnTo>
                      <a:pt x="116" y="153"/>
                    </a:lnTo>
                    <a:lnTo>
                      <a:pt x="110" y="153"/>
                    </a:lnTo>
                    <a:lnTo>
                      <a:pt x="108" y="150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100" y="148"/>
                    </a:lnTo>
                    <a:lnTo>
                      <a:pt x="97" y="148"/>
                    </a:lnTo>
                    <a:lnTo>
                      <a:pt x="97" y="145"/>
                    </a:lnTo>
                    <a:lnTo>
                      <a:pt x="92" y="142"/>
                    </a:lnTo>
                    <a:lnTo>
                      <a:pt x="84" y="140"/>
                    </a:lnTo>
                    <a:lnTo>
                      <a:pt x="84" y="142"/>
                    </a:lnTo>
                    <a:lnTo>
                      <a:pt x="81" y="142"/>
                    </a:lnTo>
                    <a:lnTo>
                      <a:pt x="78" y="142"/>
                    </a:lnTo>
                    <a:lnTo>
                      <a:pt x="73" y="142"/>
                    </a:lnTo>
                    <a:lnTo>
                      <a:pt x="59" y="140"/>
                    </a:lnTo>
                    <a:lnTo>
                      <a:pt x="57" y="137"/>
                    </a:lnTo>
                    <a:lnTo>
                      <a:pt x="51" y="134"/>
                    </a:lnTo>
                    <a:lnTo>
                      <a:pt x="51" y="132"/>
                    </a:lnTo>
                    <a:lnTo>
                      <a:pt x="51" y="129"/>
                    </a:lnTo>
                    <a:lnTo>
                      <a:pt x="54" y="129"/>
                    </a:lnTo>
                    <a:lnTo>
                      <a:pt x="54" y="126"/>
                    </a:lnTo>
                    <a:lnTo>
                      <a:pt x="57" y="124"/>
                    </a:lnTo>
                    <a:lnTo>
                      <a:pt x="54" y="121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54" y="115"/>
                    </a:lnTo>
                    <a:lnTo>
                      <a:pt x="51" y="113"/>
                    </a:lnTo>
                    <a:lnTo>
                      <a:pt x="51" y="110"/>
                    </a:lnTo>
                    <a:lnTo>
                      <a:pt x="49" y="110"/>
                    </a:lnTo>
                    <a:lnTo>
                      <a:pt x="46" y="107"/>
                    </a:lnTo>
                    <a:lnTo>
                      <a:pt x="46" y="105"/>
                    </a:lnTo>
                    <a:lnTo>
                      <a:pt x="43" y="102"/>
                    </a:lnTo>
                    <a:lnTo>
                      <a:pt x="43" y="99"/>
                    </a:lnTo>
                    <a:lnTo>
                      <a:pt x="43" y="99"/>
                    </a:lnTo>
                    <a:lnTo>
                      <a:pt x="41" y="97"/>
                    </a:lnTo>
                    <a:lnTo>
                      <a:pt x="41" y="94"/>
                    </a:lnTo>
                    <a:lnTo>
                      <a:pt x="38" y="94"/>
                    </a:lnTo>
                    <a:lnTo>
                      <a:pt x="38" y="91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0" y="91"/>
                    </a:lnTo>
                    <a:lnTo>
                      <a:pt x="30" y="94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94"/>
                    </a:lnTo>
                    <a:lnTo>
                      <a:pt x="16" y="94"/>
                    </a:lnTo>
                    <a:lnTo>
                      <a:pt x="14" y="91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1" y="86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1168">
                <a:extLst>
                  <a:ext uri="{FF2B5EF4-FFF2-40B4-BE49-F238E27FC236}">
                    <a16:creationId xmlns:a16="http://schemas.microsoft.com/office/drawing/2014/main" id="{85AF4381-3BDB-421E-A427-2C7C7935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221" y="4120009"/>
                <a:ext cx="504789" cy="317231"/>
              </a:xfrm>
              <a:custGeom>
                <a:avLst/>
                <a:gdLst/>
                <a:ahLst/>
                <a:cxnLst>
                  <a:cxn ang="0">
                    <a:pos x="175" y="126"/>
                  </a:cxn>
                  <a:cxn ang="0">
                    <a:pos x="177" y="118"/>
                  </a:cxn>
                  <a:cxn ang="0">
                    <a:pos x="175" y="113"/>
                  </a:cxn>
                  <a:cxn ang="0">
                    <a:pos x="175" y="108"/>
                  </a:cxn>
                  <a:cxn ang="0">
                    <a:pos x="169" y="105"/>
                  </a:cxn>
                  <a:cxn ang="0">
                    <a:pos x="164" y="102"/>
                  </a:cxn>
                  <a:cxn ang="0">
                    <a:pos x="167" y="94"/>
                  </a:cxn>
                  <a:cxn ang="0">
                    <a:pos x="175" y="94"/>
                  </a:cxn>
                  <a:cxn ang="0">
                    <a:pos x="180" y="89"/>
                  </a:cxn>
                  <a:cxn ang="0">
                    <a:pos x="177" y="86"/>
                  </a:cxn>
                  <a:cxn ang="0">
                    <a:pos x="188" y="83"/>
                  </a:cxn>
                  <a:cxn ang="0">
                    <a:pos x="185" y="78"/>
                  </a:cxn>
                  <a:cxn ang="0">
                    <a:pos x="188" y="73"/>
                  </a:cxn>
                  <a:cxn ang="0">
                    <a:pos x="196" y="73"/>
                  </a:cxn>
                  <a:cxn ang="0">
                    <a:pos x="201" y="70"/>
                  </a:cxn>
                  <a:cxn ang="0">
                    <a:pos x="209" y="70"/>
                  </a:cxn>
                  <a:cxn ang="0">
                    <a:pos x="218" y="67"/>
                  </a:cxn>
                  <a:cxn ang="0">
                    <a:pos x="212" y="59"/>
                  </a:cxn>
                  <a:cxn ang="0">
                    <a:pos x="209" y="62"/>
                  </a:cxn>
                  <a:cxn ang="0">
                    <a:pos x="204" y="65"/>
                  </a:cxn>
                  <a:cxn ang="0">
                    <a:pos x="196" y="59"/>
                  </a:cxn>
                  <a:cxn ang="0">
                    <a:pos x="196" y="54"/>
                  </a:cxn>
                  <a:cxn ang="0">
                    <a:pos x="199" y="46"/>
                  </a:cxn>
                  <a:cxn ang="0">
                    <a:pos x="193" y="48"/>
                  </a:cxn>
                  <a:cxn ang="0">
                    <a:pos x="185" y="57"/>
                  </a:cxn>
                  <a:cxn ang="0">
                    <a:pos x="183" y="62"/>
                  </a:cxn>
                  <a:cxn ang="0">
                    <a:pos x="175" y="73"/>
                  </a:cxn>
                  <a:cxn ang="0">
                    <a:pos x="167" y="67"/>
                  </a:cxn>
                  <a:cxn ang="0">
                    <a:pos x="158" y="67"/>
                  </a:cxn>
                  <a:cxn ang="0">
                    <a:pos x="150" y="70"/>
                  </a:cxn>
                  <a:cxn ang="0">
                    <a:pos x="134" y="54"/>
                  </a:cxn>
                  <a:cxn ang="0">
                    <a:pos x="129" y="38"/>
                  </a:cxn>
                  <a:cxn ang="0">
                    <a:pos x="118" y="24"/>
                  </a:cxn>
                  <a:cxn ang="0">
                    <a:pos x="78" y="24"/>
                  </a:cxn>
                  <a:cxn ang="0">
                    <a:pos x="56" y="16"/>
                  </a:cxn>
                  <a:cxn ang="0">
                    <a:pos x="0" y="8"/>
                  </a:cxn>
                  <a:cxn ang="0">
                    <a:pos x="16" y="70"/>
                  </a:cxn>
                  <a:cxn ang="0">
                    <a:pos x="24" y="70"/>
                  </a:cxn>
                  <a:cxn ang="0">
                    <a:pos x="22" y="62"/>
                  </a:cxn>
                  <a:cxn ang="0">
                    <a:pos x="27" y="57"/>
                  </a:cxn>
                  <a:cxn ang="0">
                    <a:pos x="32" y="51"/>
                  </a:cxn>
                  <a:cxn ang="0">
                    <a:pos x="38" y="51"/>
                  </a:cxn>
                  <a:cxn ang="0">
                    <a:pos x="43" y="48"/>
                  </a:cxn>
                  <a:cxn ang="0">
                    <a:pos x="59" y="57"/>
                  </a:cxn>
                  <a:cxn ang="0">
                    <a:pos x="70" y="67"/>
                  </a:cxn>
                  <a:cxn ang="0">
                    <a:pos x="81" y="70"/>
                  </a:cxn>
                  <a:cxn ang="0">
                    <a:pos x="89" y="73"/>
                  </a:cxn>
                  <a:cxn ang="0">
                    <a:pos x="94" y="83"/>
                  </a:cxn>
                  <a:cxn ang="0">
                    <a:pos x="97" y="91"/>
                  </a:cxn>
                  <a:cxn ang="0">
                    <a:pos x="110" y="100"/>
                  </a:cxn>
                  <a:cxn ang="0">
                    <a:pos x="132" y="110"/>
                  </a:cxn>
                  <a:cxn ang="0">
                    <a:pos x="148" y="118"/>
                  </a:cxn>
                  <a:cxn ang="0">
                    <a:pos x="150" y="121"/>
                  </a:cxn>
                  <a:cxn ang="0">
                    <a:pos x="156" y="126"/>
                  </a:cxn>
                  <a:cxn ang="0">
                    <a:pos x="161" y="132"/>
                  </a:cxn>
                  <a:cxn ang="0">
                    <a:pos x="164" y="137"/>
                  </a:cxn>
                  <a:cxn ang="0">
                    <a:pos x="169" y="134"/>
                  </a:cxn>
                  <a:cxn ang="0">
                    <a:pos x="172" y="137"/>
                  </a:cxn>
                </a:cxnLst>
                <a:rect l="0" t="0" r="r" b="b"/>
                <a:pathLst>
                  <a:path w="218" h="137">
                    <a:moveTo>
                      <a:pt x="172" y="137"/>
                    </a:moveTo>
                    <a:lnTo>
                      <a:pt x="175" y="126"/>
                    </a:lnTo>
                    <a:lnTo>
                      <a:pt x="177" y="121"/>
                    </a:lnTo>
                    <a:lnTo>
                      <a:pt x="177" y="118"/>
                    </a:lnTo>
                    <a:lnTo>
                      <a:pt x="177" y="116"/>
                    </a:lnTo>
                    <a:lnTo>
                      <a:pt x="175" y="113"/>
                    </a:lnTo>
                    <a:lnTo>
                      <a:pt x="172" y="110"/>
                    </a:lnTo>
                    <a:lnTo>
                      <a:pt x="175" y="108"/>
                    </a:lnTo>
                    <a:lnTo>
                      <a:pt x="175" y="105"/>
                    </a:lnTo>
                    <a:lnTo>
                      <a:pt x="169" y="105"/>
                    </a:lnTo>
                    <a:lnTo>
                      <a:pt x="167" y="105"/>
                    </a:lnTo>
                    <a:lnTo>
                      <a:pt x="164" y="102"/>
                    </a:lnTo>
                    <a:lnTo>
                      <a:pt x="164" y="97"/>
                    </a:lnTo>
                    <a:lnTo>
                      <a:pt x="167" y="94"/>
                    </a:lnTo>
                    <a:lnTo>
                      <a:pt x="172" y="94"/>
                    </a:lnTo>
                    <a:lnTo>
                      <a:pt x="175" y="94"/>
                    </a:lnTo>
                    <a:lnTo>
                      <a:pt x="175" y="91"/>
                    </a:lnTo>
                    <a:lnTo>
                      <a:pt x="180" y="89"/>
                    </a:lnTo>
                    <a:lnTo>
                      <a:pt x="180" y="89"/>
                    </a:lnTo>
                    <a:lnTo>
                      <a:pt x="177" y="86"/>
                    </a:lnTo>
                    <a:lnTo>
                      <a:pt x="185" y="86"/>
                    </a:lnTo>
                    <a:lnTo>
                      <a:pt x="188" y="83"/>
                    </a:lnTo>
                    <a:lnTo>
                      <a:pt x="188" y="81"/>
                    </a:lnTo>
                    <a:lnTo>
                      <a:pt x="185" y="78"/>
                    </a:lnTo>
                    <a:lnTo>
                      <a:pt x="185" y="75"/>
                    </a:lnTo>
                    <a:lnTo>
                      <a:pt x="188" y="73"/>
                    </a:lnTo>
                    <a:lnTo>
                      <a:pt x="193" y="70"/>
                    </a:lnTo>
                    <a:lnTo>
                      <a:pt x="196" y="73"/>
                    </a:lnTo>
                    <a:lnTo>
                      <a:pt x="199" y="67"/>
                    </a:lnTo>
                    <a:lnTo>
                      <a:pt x="201" y="70"/>
                    </a:lnTo>
                    <a:lnTo>
                      <a:pt x="204" y="73"/>
                    </a:lnTo>
                    <a:lnTo>
                      <a:pt x="209" y="70"/>
                    </a:lnTo>
                    <a:lnTo>
                      <a:pt x="215" y="70"/>
                    </a:lnTo>
                    <a:lnTo>
                      <a:pt x="218" y="67"/>
                    </a:lnTo>
                    <a:lnTo>
                      <a:pt x="218" y="65"/>
                    </a:lnTo>
                    <a:lnTo>
                      <a:pt x="212" y="59"/>
                    </a:lnTo>
                    <a:lnTo>
                      <a:pt x="209" y="59"/>
                    </a:lnTo>
                    <a:lnTo>
                      <a:pt x="209" y="62"/>
                    </a:lnTo>
                    <a:lnTo>
                      <a:pt x="207" y="65"/>
                    </a:lnTo>
                    <a:lnTo>
                      <a:pt x="204" y="65"/>
                    </a:lnTo>
                    <a:lnTo>
                      <a:pt x="201" y="62"/>
                    </a:lnTo>
                    <a:lnTo>
                      <a:pt x="196" y="59"/>
                    </a:lnTo>
                    <a:lnTo>
                      <a:pt x="193" y="59"/>
                    </a:lnTo>
                    <a:lnTo>
                      <a:pt x="196" y="54"/>
                    </a:lnTo>
                    <a:lnTo>
                      <a:pt x="199" y="48"/>
                    </a:lnTo>
                    <a:lnTo>
                      <a:pt x="199" y="46"/>
                    </a:lnTo>
                    <a:lnTo>
                      <a:pt x="196" y="46"/>
                    </a:lnTo>
                    <a:lnTo>
                      <a:pt x="193" y="48"/>
                    </a:lnTo>
                    <a:lnTo>
                      <a:pt x="191" y="48"/>
                    </a:lnTo>
                    <a:lnTo>
                      <a:pt x="185" y="57"/>
                    </a:lnTo>
                    <a:lnTo>
                      <a:pt x="185" y="59"/>
                    </a:lnTo>
                    <a:lnTo>
                      <a:pt x="183" y="62"/>
                    </a:lnTo>
                    <a:lnTo>
                      <a:pt x="180" y="67"/>
                    </a:lnTo>
                    <a:lnTo>
                      <a:pt x="175" y="73"/>
                    </a:lnTo>
                    <a:lnTo>
                      <a:pt x="175" y="70"/>
                    </a:lnTo>
                    <a:lnTo>
                      <a:pt x="167" y="67"/>
                    </a:lnTo>
                    <a:lnTo>
                      <a:pt x="164" y="67"/>
                    </a:lnTo>
                    <a:lnTo>
                      <a:pt x="158" y="67"/>
                    </a:lnTo>
                    <a:lnTo>
                      <a:pt x="153" y="70"/>
                    </a:lnTo>
                    <a:lnTo>
                      <a:pt x="150" y="70"/>
                    </a:lnTo>
                    <a:lnTo>
                      <a:pt x="145" y="57"/>
                    </a:lnTo>
                    <a:lnTo>
                      <a:pt x="134" y="54"/>
                    </a:lnTo>
                    <a:lnTo>
                      <a:pt x="134" y="35"/>
                    </a:lnTo>
                    <a:lnTo>
                      <a:pt x="129" y="38"/>
                    </a:lnTo>
                    <a:lnTo>
                      <a:pt x="126" y="27"/>
                    </a:lnTo>
                    <a:lnTo>
                      <a:pt x="118" y="24"/>
                    </a:lnTo>
                    <a:lnTo>
                      <a:pt x="97" y="24"/>
                    </a:lnTo>
                    <a:lnTo>
                      <a:pt x="78" y="24"/>
                    </a:lnTo>
                    <a:lnTo>
                      <a:pt x="64" y="19"/>
                    </a:lnTo>
                    <a:lnTo>
                      <a:pt x="56" y="16"/>
                    </a:lnTo>
                    <a:lnTo>
                      <a:pt x="35" y="0"/>
                    </a:lnTo>
                    <a:lnTo>
                      <a:pt x="0" y="8"/>
                    </a:lnTo>
                    <a:lnTo>
                      <a:pt x="11" y="73"/>
                    </a:lnTo>
                    <a:lnTo>
                      <a:pt x="16" y="70"/>
                    </a:lnTo>
                    <a:lnTo>
                      <a:pt x="22" y="73"/>
                    </a:lnTo>
                    <a:lnTo>
                      <a:pt x="24" y="70"/>
                    </a:lnTo>
                    <a:lnTo>
                      <a:pt x="22" y="67"/>
                    </a:lnTo>
                    <a:lnTo>
                      <a:pt x="22" y="62"/>
                    </a:lnTo>
                    <a:lnTo>
                      <a:pt x="24" y="57"/>
                    </a:lnTo>
                    <a:lnTo>
                      <a:pt x="27" y="57"/>
                    </a:lnTo>
                    <a:lnTo>
                      <a:pt x="30" y="51"/>
                    </a:lnTo>
                    <a:lnTo>
                      <a:pt x="32" y="51"/>
                    </a:lnTo>
                    <a:lnTo>
                      <a:pt x="35" y="51"/>
                    </a:lnTo>
                    <a:lnTo>
                      <a:pt x="38" y="51"/>
                    </a:lnTo>
                    <a:lnTo>
                      <a:pt x="35" y="48"/>
                    </a:lnTo>
                    <a:lnTo>
                      <a:pt x="43" y="48"/>
                    </a:lnTo>
                    <a:lnTo>
                      <a:pt x="51" y="54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70" y="67"/>
                    </a:lnTo>
                    <a:lnTo>
                      <a:pt x="78" y="70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9" y="73"/>
                    </a:lnTo>
                    <a:lnTo>
                      <a:pt x="91" y="81"/>
                    </a:lnTo>
                    <a:lnTo>
                      <a:pt x="94" y="83"/>
                    </a:lnTo>
                    <a:lnTo>
                      <a:pt x="94" y="86"/>
                    </a:lnTo>
                    <a:lnTo>
                      <a:pt x="97" y="91"/>
                    </a:lnTo>
                    <a:lnTo>
                      <a:pt x="102" y="94"/>
                    </a:lnTo>
                    <a:lnTo>
                      <a:pt x="110" y="100"/>
                    </a:lnTo>
                    <a:lnTo>
                      <a:pt x="121" y="108"/>
                    </a:lnTo>
                    <a:lnTo>
                      <a:pt x="132" y="110"/>
                    </a:lnTo>
                    <a:lnTo>
                      <a:pt x="140" y="118"/>
                    </a:lnTo>
                    <a:lnTo>
                      <a:pt x="148" y="118"/>
                    </a:lnTo>
                    <a:lnTo>
                      <a:pt x="148" y="121"/>
                    </a:lnTo>
                    <a:lnTo>
                      <a:pt x="150" y="121"/>
                    </a:lnTo>
                    <a:lnTo>
                      <a:pt x="156" y="124"/>
                    </a:lnTo>
                    <a:lnTo>
                      <a:pt x="156" y="126"/>
                    </a:lnTo>
                    <a:lnTo>
                      <a:pt x="156" y="134"/>
                    </a:lnTo>
                    <a:lnTo>
                      <a:pt x="161" y="132"/>
                    </a:lnTo>
                    <a:lnTo>
                      <a:pt x="164" y="134"/>
                    </a:lnTo>
                    <a:lnTo>
                      <a:pt x="164" y="137"/>
                    </a:lnTo>
                    <a:lnTo>
                      <a:pt x="167" y="137"/>
                    </a:lnTo>
                    <a:lnTo>
                      <a:pt x="169" y="134"/>
                    </a:lnTo>
                    <a:lnTo>
                      <a:pt x="172" y="134"/>
                    </a:lnTo>
                    <a:lnTo>
                      <a:pt x="172" y="137"/>
                    </a:lnTo>
                    <a:close/>
                  </a:path>
                </a:pathLst>
              </a:custGeom>
              <a:solidFill>
                <a:srgbClr val="FFD8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1169">
                <a:extLst>
                  <a:ext uri="{FF2B5EF4-FFF2-40B4-BE49-F238E27FC236}">
                    <a16:creationId xmlns:a16="http://schemas.microsoft.com/office/drawing/2014/main" id="{898CD1AD-6018-4F8D-916C-01F495B4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7600" y="4231156"/>
                <a:ext cx="453848" cy="280181"/>
              </a:xfrm>
              <a:custGeom>
                <a:avLst/>
                <a:gdLst/>
                <a:ahLst/>
                <a:cxnLst>
                  <a:cxn ang="0">
                    <a:pos x="196" y="76"/>
                  </a:cxn>
                  <a:cxn ang="0">
                    <a:pos x="188" y="70"/>
                  </a:cxn>
                  <a:cxn ang="0">
                    <a:pos x="161" y="60"/>
                  </a:cxn>
                  <a:cxn ang="0">
                    <a:pos x="137" y="43"/>
                  </a:cxn>
                  <a:cxn ang="0">
                    <a:pos x="131" y="33"/>
                  </a:cxn>
                  <a:cxn ang="0">
                    <a:pos x="121" y="22"/>
                  </a:cxn>
                  <a:cxn ang="0">
                    <a:pos x="99" y="11"/>
                  </a:cxn>
                  <a:cxn ang="0">
                    <a:pos x="83" y="0"/>
                  </a:cxn>
                  <a:cxn ang="0">
                    <a:pos x="75" y="3"/>
                  </a:cxn>
                  <a:cxn ang="0">
                    <a:pos x="67" y="9"/>
                  </a:cxn>
                  <a:cxn ang="0">
                    <a:pos x="62" y="19"/>
                  </a:cxn>
                  <a:cxn ang="0">
                    <a:pos x="56" y="22"/>
                  </a:cxn>
                  <a:cxn ang="0">
                    <a:pos x="35" y="14"/>
                  </a:cxn>
                  <a:cxn ang="0">
                    <a:pos x="10" y="11"/>
                  </a:cxn>
                  <a:cxn ang="0">
                    <a:pos x="2" y="22"/>
                  </a:cxn>
                  <a:cxn ang="0">
                    <a:pos x="8" y="27"/>
                  </a:cxn>
                  <a:cxn ang="0">
                    <a:pos x="8" y="38"/>
                  </a:cxn>
                  <a:cxn ang="0">
                    <a:pos x="10" y="49"/>
                  </a:cxn>
                  <a:cxn ang="0">
                    <a:pos x="13" y="52"/>
                  </a:cxn>
                  <a:cxn ang="0">
                    <a:pos x="21" y="49"/>
                  </a:cxn>
                  <a:cxn ang="0">
                    <a:pos x="21" y="54"/>
                  </a:cxn>
                  <a:cxn ang="0">
                    <a:pos x="24" y="57"/>
                  </a:cxn>
                  <a:cxn ang="0">
                    <a:pos x="19" y="57"/>
                  </a:cxn>
                  <a:cxn ang="0">
                    <a:pos x="19" y="62"/>
                  </a:cxn>
                  <a:cxn ang="0">
                    <a:pos x="21" y="60"/>
                  </a:cxn>
                  <a:cxn ang="0">
                    <a:pos x="27" y="65"/>
                  </a:cxn>
                  <a:cxn ang="0">
                    <a:pos x="29" y="73"/>
                  </a:cxn>
                  <a:cxn ang="0">
                    <a:pos x="32" y="92"/>
                  </a:cxn>
                  <a:cxn ang="0">
                    <a:pos x="43" y="86"/>
                  </a:cxn>
                  <a:cxn ang="0">
                    <a:pos x="53" y="81"/>
                  </a:cxn>
                  <a:cxn ang="0">
                    <a:pos x="64" y="76"/>
                  </a:cxn>
                  <a:cxn ang="0">
                    <a:pos x="72" y="76"/>
                  </a:cxn>
                  <a:cxn ang="0">
                    <a:pos x="91" y="86"/>
                  </a:cxn>
                  <a:cxn ang="0">
                    <a:pos x="99" y="86"/>
                  </a:cxn>
                  <a:cxn ang="0">
                    <a:pos x="104" y="95"/>
                  </a:cxn>
                  <a:cxn ang="0">
                    <a:pos x="118" y="103"/>
                  </a:cxn>
                  <a:cxn ang="0">
                    <a:pos x="129" y="108"/>
                  </a:cxn>
                  <a:cxn ang="0">
                    <a:pos x="129" y="113"/>
                  </a:cxn>
                  <a:cxn ang="0">
                    <a:pos x="134" y="116"/>
                  </a:cxn>
                  <a:cxn ang="0">
                    <a:pos x="142" y="116"/>
                  </a:cxn>
                  <a:cxn ang="0">
                    <a:pos x="147" y="121"/>
                  </a:cxn>
                  <a:cxn ang="0">
                    <a:pos x="153" y="121"/>
                  </a:cxn>
                  <a:cxn ang="0">
                    <a:pos x="158" y="113"/>
                  </a:cxn>
                  <a:cxn ang="0">
                    <a:pos x="166" y="111"/>
                  </a:cxn>
                  <a:cxn ang="0">
                    <a:pos x="172" y="105"/>
                  </a:cxn>
                  <a:cxn ang="0">
                    <a:pos x="174" y="95"/>
                  </a:cxn>
                  <a:cxn ang="0">
                    <a:pos x="174" y="89"/>
                  </a:cxn>
                  <a:cxn ang="0">
                    <a:pos x="180" y="86"/>
                  </a:cxn>
                  <a:cxn ang="0">
                    <a:pos x="190" y="84"/>
                  </a:cxn>
                  <a:cxn ang="0">
                    <a:pos x="196" y="86"/>
                  </a:cxn>
                </a:cxnLst>
                <a:rect l="0" t="0" r="r" b="b"/>
                <a:pathLst>
                  <a:path w="196" h="121">
                    <a:moveTo>
                      <a:pt x="196" y="86"/>
                    </a:moveTo>
                    <a:lnTo>
                      <a:pt x="196" y="78"/>
                    </a:lnTo>
                    <a:lnTo>
                      <a:pt x="196" y="76"/>
                    </a:lnTo>
                    <a:lnTo>
                      <a:pt x="190" y="73"/>
                    </a:lnTo>
                    <a:lnTo>
                      <a:pt x="188" y="73"/>
                    </a:lnTo>
                    <a:lnTo>
                      <a:pt x="188" y="70"/>
                    </a:lnTo>
                    <a:lnTo>
                      <a:pt x="180" y="70"/>
                    </a:lnTo>
                    <a:lnTo>
                      <a:pt x="172" y="62"/>
                    </a:lnTo>
                    <a:lnTo>
                      <a:pt x="161" y="60"/>
                    </a:lnTo>
                    <a:lnTo>
                      <a:pt x="150" y="52"/>
                    </a:lnTo>
                    <a:lnTo>
                      <a:pt x="142" y="46"/>
                    </a:lnTo>
                    <a:lnTo>
                      <a:pt x="137" y="43"/>
                    </a:lnTo>
                    <a:lnTo>
                      <a:pt x="134" y="38"/>
                    </a:lnTo>
                    <a:lnTo>
                      <a:pt x="134" y="35"/>
                    </a:lnTo>
                    <a:lnTo>
                      <a:pt x="131" y="33"/>
                    </a:lnTo>
                    <a:lnTo>
                      <a:pt x="129" y="25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0" y="19"/>
                    </a:lnTo>
                    <a:lnTo>
                      <a:pt x="99" y="11"/>
                    </a:lnTo>
                    <a:lnTo>
                      <a:pt x="99" y="9"/>
                    </a:lnTo>
                    <a:lnTo>
                      <a:pt x="91" y="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2" y="3"/>
                    </a:lnTo>
                    <a:lnTo>
                      <a:pt x="70" y="3"/>
                    </a:lnTo>
                    <a:lnTo>
                      <a:pt x="67" y="9"/>
                    </a:lnTo>
                    <a:lnTo>
                      <a:pt x="64" y="9"/>
                    </a:lnTo>
                    <a:lnTo>
                      <a:pt x="62" y="14"/>
                    </a:lnTo>
                    <a:lnTo>
                      <a:pt x="62" y="19"/>
                    </a:lnTo>
                    <a:lnTo>
                      <a:pt x="64" y="22"/>
                    </a:lnTo>
                    <a:lnTo>
                      <a:pt x="62" y="25"/>
                    </a:lnTo>
                    <a:lnTo>
                      <a:pt x="56" y="22"/>
                    </a:lnTo>
                    <a:lnTo>
                      <a:pt x="48" y="25"/>
                    </a:lnTo>
                    <a:lnTo>
                      <a:pt x="43" y="25"/>
                    </a:lnTo>
                    <a:lnTo>
                      <a:pt x="35" y="14"/>
                    </a:lnTo>
                    <a:lnTo>
                      <a:pt x="24" y="9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9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3" y="52"/>
                    </a:lnTo>
                    <a:lnTo>
                      <a:pt x="13" y="49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52"/>
                    </a:lnTo>
                    <a:lnTo>
                      <a:pt x="21" y="54"/>
                    </a:lnTo>
                    <a:lnTo>
                      <a:pt x="24" y="54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4" y="62"/>
                    </a:lnTo>
                    <a:lnTo>
                      <a:pt x="24" y="65"/>
                    </a:lnTo>
                    <a:lnTo>
                      <a:pt x="27" y="65"/>
                    </a:lnTo>
                    <a:lnTo>
                      <a:pt x="29" y="68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29" y="81"/>
                    </a:lnTo>
                    <a:lnTo>
                      <a:pt x="29" y="86"/>
                    </a:lnTo>
                    <a:lnTo>
                      <a:pt x="32" y="92"/>
                    </a:lnTo>
                    <a:lnTo>
                      <a:pt x="35" y="92"/>
                    </a:lnTo>
                    <a:lnTo>
                      <a:pt x="43" y="92"/>
                    </a:lnTo>
                    <a:lnTo>
                      <a:pt x="43" y="86"/>
                    </a:lnTo>
                    <a:lnTo>
                      <a:pt x="45" y="84"/>
                    </a:lnTo>
                    <a:lnTo>
                      <a:pt x="48" y="84"/>
                    </a:lnTo>
                    <a:lnTo>
                      <a:pt x="53" y="81"/>
                    </a:lnTo>
                    <a:lnTo>
                      <a:pt x="59" y="78"/>
                    </a:lnTo>
                    <a:lnTo>
                      <a:pt x="64" y="81"/>
                    </a:lnTo>
                    <a:lnTo>
                      <a:pt x="64" y="76"/>
                    </a:lnTo>
                    <a:lnTo>
                      <a:pt x="67" y="76"/>
                    </a:lnTo>
                    <a:lnTo>
                      <a:pt x="70" y="78"/>
                    </a:lnTo>
                    <a:lnTo>
                      <a:pt x="72" y="76"/>
                    </a:lnTo>
                    <a:lnTo>
                      <a:pt x="78" y="81"/>
                    </a:lnTo>
                    <a:lnTo>
                      <a:pt x="83" y="81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9" y="86"/>
                    </a:lnTo>
                    <a:lnTo>
                      <a:pt x="102" y="89"/>
                    </a:lnTo>
                    <a:lnTo>
                      <a:pt x="104" y="92"/>
                    </a:lnTo>
                    <a:lnTo>
                      <a:pt x="104" y="95"/>
                    </a:lnTo>
                    <a:lnTo>
                      <a:pt x="107" y="92"/>
                    </a:lnTo>
                    <a:lnTo>
                      <a:pt x="113" y="95"/>
                    </a:lnTo>
                    <a:lnTo>
                      <a:pt x="118" y="103"/>
                    </a:lnTo>
                    <a:lnTo>
                      <a:pt x="123" y="103"/>
                    </a:lnTo>
                    <a:lnTo>
                      <a:pt x="129" y="103"/>
                    </a:lnTo>
                    <a:lnTo>
                      <a:pt x="129" y="108"/>
                    </a:lnTo>
                    <a:lnTo>
                      <a:pt x="129" y="108"/>
                    </a:lnTo>
                    <a:lnTo>
                      <a:pt x="129" y="113"/>
                    </a:lnTo>
                    <a:lnTo>
                      <a:pt x="129" y="113"/>
                    </a:lnTo>
                    <a:lnTo>
                      <a:pt x="131" y="116"/>
                    </a:lnTo>
                    <a:lnTo>
                      <a:pt x="131" y="116"/>
                    </a:lnTo>
                    <a:lnTo>
                      <a:pt x="134" y="116"/>
                    </a:lnTo>
                    <a:lnTo>
                      <a:pt x="137" y="119"/>
                    </a:lnTo>
                    <a:lnTo>
                      <a:pt x="139" y="119"/>
                    </a:lnTo>
                    <a:lnTo>
                      <a:pt x="142" y="116"/>
                    </a:lnTo>
                    <a:lnTo>
                      <a:pt x="145" y="116"/>
                    </a:lnTo>
                    <a:lnTo>
                      <a:pt x="147" y="119"/>
                    </a:lnTo>
                    <a:lnTo>
                      <a:pt x="147" y="121"/>
                    </a:lnTo>
                    <a:lnTo>
                      <a:pt x="147" y="121"/>
                    </a:lnTo>
                    <a:lnTo>
                      <a:pt x="150" y="121"/>
                    </a:lnTo>
                    <a:lnTo>
                      <a:pt x="153" y="121"/>
                    </a:lnTo>
                    <a:lnTo>
                      <a:pt x="155" y="119"/>
                    </a:lnTo>
                    <a:lnTo>
                      <a:pt x="155" y="116"/>
                    </a:lnTo>
                    <a:lnTo>
                      <a:pt x="158" y="113"/>
                    </a:lnTo>
                    <a:lnTo>
                      <a:pt x="158" y="113"/>
                    </a:lnTo>
                    <a:lnTo>
                      <a:pt x="161" y="111"/>
                    </a:lnTo>
                    <a:lnTo>
                      <a:pt x="166" y="111"/>
                    </a:lnTo>
                    <a:lnTo>
                      <a:pt x="166" y="108"/>
                    </a:lnTo>
                    <a:lnTo>
                      <a:pt x="169" y="105"/>
                    </a:lnTo>
                    <a:lnTo>
                      <a:pt x="172" y="105"/>
                    </a:lnTo>
                    <a:lnTo>
                      <a:pt x="172" y="103"/>
                    </a:lnTo>
                    <a:lnTo>
                      <a:pt x="172" y="100"/>
                    </a:lnTo>
                    <a:lnTo>
                      <a:pt x="174" y="95"/>
                    </a:lnTo>
                    <a:lnTo>
                      <a:pt x="174" y="92"/>
                    </a:lnTo>
                    <a:lnTo>
                      <a:pt x="174" y="92"/>
                    </a:lnTo>
                    <a:lnTo>
                      <a:pt x="174" y="89"/>
                    </a:lnTo>
                    <a:lnTo>
                      <a:pt x="177" y="89"/>
                    </a:lnTo>
                    <a:lnTo>
                      <a:pt x="177" y="89"/>
                    </a:lnTo>
                    <a:lnTo>
                      <a:pt x="180" y="86"/>
                    </a:lnTo>
                    <a:lnTo>
                      <a:pt x="182" y="86"/>
                    </a:lnTo>
                    <a:lnTo>
                      <a:pt x="185" y="84"/>
                    </a:lnTo>
                    <a:lnTo>
                      <a:pt x="190" y="84"/>
                    </a:lnTo>
                    <a:lnTo>
                      <a:pt x="193" y="86"/>
                    </a:lnTo>
                    <a:lnTo>
                      <a:pt x="196" y="84"/>
                    </a:lnTo>
                    <a:lnTo>
                      <a:pt x="196" y="86"/>
                    </a:lnTo>
                    <a:lnTo>
                      <a:pt x="196" y="86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1179">
                <a:extLst>
                  <a:ext uri="{FF2B5EF4-FFF2-40B4-BE49-F238E27FC236}">
                    <a16:creationId xmlns:a16="http://schemas.microsoft.com/office/drawing/2014/main" id="{5FE333A2-5553-4596-B4E8-2F4F8D966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82377" y="4923504"/>
                <a:ext cx="261658" cy="502474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3" y="13"/>
                  </a:cxn>
                  <a:cxn ang="0">
                    <a:pos x="21" y="8"/>
                  </a:cxn>
                  <a:cxn ang="0">
                    <a:pos x="29" y="8"/>
                  </a:cxn>
                  <a:cxn ang="0">
                    <a:pos x="43" y="0"/>
                  </a:cxn>
                  <a:cxn ang="0">
                    <a:pos x="56" y="5"/>
                  </a:cxn>
                  <a:cxn ang="0">
                    <a:pos x="62" y="10"/>
                  </a:cxn>
                  <a:cxn ang="0">
                    <a:pos x="67" y="21"/>
                  </a:cxn>
                  <a:cxn ang="0">
                    <a:pos x="78" y="24"/>
                  </a:cxn>
                  <a:cxn ang="0">
                    <a:pos x="81" y="29"/>
                  </a:cxn>
                  <a:cxn ang="0">
                    <a:pos x="70" y="32"/>
                  </a:cxn>
                  <a:cxn ang="0">
                    <a:pos x="64" y="35"/>
                  </a:cxn>
                  <a:cxn ang="0">
                    <a:pos x="62" y="37"/>
                  </a:cxn>
                  <a:cxn ang="0">
                    <a:pos x="62" y="43"/>
                  </a:cxn>
                  <a:cxn ang="0">
                    <a:pos x="56" y="51"/>
                  </a:cxn>
                  <a:cxn ang="0">
                    <a:pos x="51" y="53"/>
                  </a:cxn>
                  <a:cxn ang="0">
                    <a:pos x="51" y="64"/>
                  </a:cxn>
                  <a:cxn ang="0">
                    <a:pos x="59" y="72"/>
                  </a:cxn>
                  <a:cxn ang="0">
                    <a:pos x="64" y="83"/>
                  </a:cxn>
                  <a:cxn ang="0">
                    <a:pos x="75" y="94"/>
                  </a:cxn>
                  <a:cxn ang="0">
                    <a:pos x="97" y="113"/>
                  </a:cxn>
                  <a:cxn ang="0">
                    <a:pos x="102" y="121"/>
                  </a:cxn>
                  <a:cxn ang="0">
                    <a:pos x="105" y="131"/>
                  </a:cxn>
                  <a:cxn ang="0">
                    <a:pos x="107" y="145"/>
                  </a:cxn>
                  <a:cxn ang="0">
                    <a:pos x="110" y="153"/>
                  </a:cxn>
                  <a:cxn ang="0">
                    <a:pos x="110" y="156"/>
                  </a:cxn>
                  <a:cxn ang="0">
                    <a:pos x="110" y="161"/>
                  </a:cxn>
                  <a:cxn ang="0">
                    <a:pos x="107" y="172"/>
                  </a:cxn>
                  <a:cxn ang="0">
                    <a:pos x="99" y="180"/>
                  </a:cxn>
                  <a:cxn ang="0">
                    <a:pos x="91" y="188"/>
                  </a:cxn>
                  <a:cxn ang="0">
                    <a:pos x="78" y="190"/>
                  </a:cxn>
                  <a:cxn ang="0">
                    <a:pos x="75" y="188"/>
                  </a:cxn>
                  <a:cxn ang="0">
                    <a:pos x="75" y="193"/>
                  </a:cxn>
                  <a:cxn ang="0">
                    <a:pos x="75" y="198"/>
                  </a:cxn>
                  <a:cxn ang="0">
                    <a:pos x="70" y="198"/>
                  </a:cxn>
                  <a:cxn ang="0">
                    <a:pos x="67" y="204"/>
                  </a:cxn>
                  <a:cxn ang="0">
                    <a:pos x="62" y="209"/>
                  </a:cxn>
                  <a:cxn ang="0">
                    <a:pos x="51" y="217"/>
                  </a:cxn>
                  <a:cxn ang="0">
                    <a:pos x="54" y="212"/>
                  </a:cxn>
                  <a:cxn ang="0">
                    <a:pos x="51" y="204"/>
                  </a:cxn>
                  <a:cxn ang="0">
                    <a:pos x="56" y="193"/>
                  </a:cxn>
                  <a:cxn ang="0">
                    <a:pos x="46" y="193"/>
                  </a:cxn>
                  <a:cxn ang="0">
                    <a:pos x="51" y="185"/>
                  </a:cxn>
                  <a:cxn ang="0">
                    <a:pos x="67" y="182"/>
                  </a:cxn>
                  <a:cxn ang="0">
                    <a:pos x="67" y="177"/>
                  </a:cxn>
                  <a:cxn ang="0">
                    <a:pos x="72" y="166"/>
                  </a:cxn>
                  <a:cxn ang="0">
                    <a:pos x="86" y="158"/>
                  </a:cxn>
                  <a:cxn ang="0">
                    <a:pos x="83" y="137"/>
                  </a:cxn>
                  <a:cxn ang="0">
                    <a:pos x="83" y="126"/>
                  </a:cxn>
                  <a:cxn ang="0">
                    <a:pos x="83" y="115"/>
                  </a:cxn>
                  <a:cxn ang="0">
                    <a:pos x="81" y="107"/>
                  </a:cxn>
                  <a:cxn ang="0">
                    <a:pos x="72" y="99"/>
                  </a:cxn>
                  <a:cxn ang="0">
                    <a:pos x="67" y="94"/>
                  </a:cxn>
                  <a:cxn ang="0">
                    <a:pos x="56" y="83"/>
                  </a:cxn>
                  <a:cxn ang="0">
                    <a:pos x="40" y="70"/>
                  </a:cxn>
                  <a:cxn ang="0">
                    <a:pos x="32" y="61"/>
                  </a:cxn>
                  <a:cxn ang="0">
                    <a:pos x="38" y="53"/>
                  </a:cxn>
                  <a:cxn ang="0">
                    <a:pos x="40" y="45"/>
                  </a:cxn>
                  <a:cxn ang="0">
                    <a:pos x="29" y="37"/>
                  </a:cxn>
                  <a:cxn ang="0">
                    <a:pos x="11" y="27"/>
                  </a:cxn>
                  <a:cxn ang="0">
                    <a:pos x="0" y="16"/>
                  </a:cxn>
                  <a:cxn ang="0">
                    <a:pos x="38" y="193"/>
                  </a:cxn>
                  <a:cxn ang="0">
                    <a:pos x="40" y="190"/>
                  </a:cxn>
                </a:cxnLst>
                <a:rect l="0" t="0" r="r" b="b"/>
                <a:pathLst>
                  <a:path w="113" h="217">
                    <a:moveTo>
                      <a:pt x="0" y="13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7" y="5"/>
                    </a:lnTo>
                    <a:lnTo>
                      <a:pt x="29" y="8"/>
                    </a:lnTo>
                    <a:lnTo>
                      <a:pt x="35" y="5"/>
                    </a:lnTo>
                    <a:lnTo>
                      <a:pt x="35" y="2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1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62" y="5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59" y="16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1" y="27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2" y="29"/>
                    </a:lnTo>
                    <a:lnTo>
                      <a:pt x="70" y="29"/>
                    </a:lnTo>
                    <a:lnTo>
                      <a:pt x="70" y="32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7" y="35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59" y="48"/>
                    </a:lnTo>
                    <a:lnTo>
                      <a:pt x="56" y="51"/>
                    </a:lnTo>
                    <a:lnTo>
                      <a:pt x="56" y="51"/>
                    </a:lnTo>
                    <a:lnTo>
                      <a:pt x="56" y="48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1" y="53"/>
                    </a:lnTo>
                    <a:lnTo>
                      <a:pt x="51" y="56"/>
                    </a:lnTo>
                    <a:lnTo>
                      <a:pt x="54" y="56"/>
                    </a:lnTo>
                    <a:lnTo>
                      <a:pt x="54" y="59"/>
                    </a:lnTo>
                    <a:lnTo>
                      <a:pt x="54" y="64"/>
                    </a:lnTo>
                    <a:lnTo>
                      <a:pt x="51" y="64"/>
                    </a:lnTo>
                    <a:lnTo>
                      <a:pt x="54" y="67"/>
                    </a:lnTo>
                    <a:lnTo>
                      <a:pt x="54" y="70"/>
                    </a:lnTo>
                    <a:lnTo>
                      <a:pt x="51" y="70"/>
                    </a:lnTo>
                    <a:lnTo>
                      <a:pt x="54" y="70"/>
                    </a:lnTo>
                    <a:lnTo>
                      <a:pt x="59" y="72"/>
                    </a:lnTo>
                    <a:lnTo>
                      <a:pt x="62" y="78"/>
                    </a:lnTo>
                    <a:lnTo>
                      <a:pt x="62" y="75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83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70" y="91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81" y="96"/>
                    </a:lnTo>
                    <a:lnTo>
                      <a:pt x="89" y="102"/>
                    </a:lnTo>
                    <a:lnTo>
                      <a:pt x="89" y="104"/>
                    </a:lnTo>
                    <a:lnTo>
                      <a:pt x="97" y="110"/>
                    </a:lnTo>
                    <a:lnTo>
                      <a:pt x="97" y="113"/>
                    </a:lnTo>
                    <a:lnTo>
                      <a:pt x="97" y="115"/>
                    </a:lnTo>
                    <a:lnTo>
                      <a:pt x="99" y="115"/>
                    </a:lnTo>
                    <a:lnTo>
                      <a:pt x="99" y="118"/>
                    </a:lnTo>
                    <a:lnTo>
                      <a:pt x="102" y="121"/>
                    </a:lnTo>
                    <a:lnTo>
                      <a:pt x="102" y="121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5" y="126"/>
                    </a:lnTo>
                    <a:lnTo>
                      <a:pt x="105" y="131"/>
                    </a:lnTo>
                    <a:lnTo>
                      <a:pt x="105" y="131"/>
                    </a:lnTo>
                    <a:lnTo>
                      <a:pt x="107" y="137"/>
                    </a:lnTo>
                    <a:lnTo>
                      <a:pt x="107" y="137"/>
                    </a:lnTo>
                    <a:lnTo>
                      <a:pt x="107" y="139"/>
                    </a:lnTo>
                    <a:lnTo>
                      <a:pt x="107" y="142"/>
                    </a:lnTo>
                    <a:lnTo>
                      <a:pt x="107" y="145"/>
                    </a:lnTo>
                    <a:lnTo>
                      <a:pt x="107" y="145"/>
                    </a:lnTo>
                    <a:lnTo>
                      <a:pt x="107" y="147"/>
                    </a:lnTo>
                    <a:lnTo>
                      <a:pt x="107" y="150"/>
                    </a:lnTo>
                    <a:lnTo>
                      <a:pt x="110" y="150"/>
                    </a:lnTo>
                    <a:lnTo>
                      <a:pt x="110" y="153"/>
                    </a:lnTo>
                    <a:lnTo>
                      <a:pt x="113" y="156"/>
                    </a:lnTo>
                    <a:lnTo>
                      <a:pt x="113" y="158"/>
                    </a:lnTo>
                    <a:lnTo>
                      <a:pt x="110" y="158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10" y="161"/>
                    </a:lnTo>
                    <a:lnTo>
                      <a:pt x="110" y="161"/>
                    </a:lnTo>
                    <a:lnTo>
                      <a:pt x="110" y="164"/>
                    </a:lnTo>
                    <a:lnTo>
                      <a:pt x="107" y="164"/>
                    </a:lnTo>
                    <a:lnTo>
                      <a:pt x="107" y="166"/>
                    </a:lnTo>
                    <a:lnTo>
                      <a:pt x="107" y="169"/>
                    </a:lnTo>
                    <a:lnTo>
                      <a:pt x="107" y="172"/>
                    </a:lnTo>
                    <a:lnTo>
                      <a:pt x="107" y="172"/>
                    </a:lnTo>
                    <a:lnTo>
                      <a:pt x="105" y="174"/>
                    </a:lnTo>
                    <a:lnTo>
                      <a:pt x="105" y="177"/>
                    </a:lnTo>
                    <a:lnTo>
                      <a:pt x="102" y="177"/>
                    </a:lnTo>
                    <a:lnTo>
                      <a:pt x="99" y="180"/>
                    </a:lnTo>
                    <a:lnTo>
                      <a:pt x="99" y="182"/>
                    </a:lnTo>
                    <a:lnTo>
                      <a:pt x="97" y="182"/>
                    </a:lnTo>
                    <a:lnTo>
                      <a:pt x="94" y="185"/>
                    </a:lnTo>
                    <a:lnTo>
                      <a:pt x="94" y="185"/>
                    </a:lnTo>
                    <a:lnTo>
                      <a:pt x="91" y="188"/>
                    </a:lnTo>
                    <a:lnTo>
                      <a:pt x="86" y="190"/>
                    </a:lnTo>
                    <a:lnTo>
                      <a:pt x="81" y="190"/>
                    </a:lnTo>
                    <a:lnTo>
                      <a:pt x="81" y="190"/>
                    </a:lnTo>
                    <a:lnTo>
                      <a:pt x="78" y="190"/>
                    </a:lnTo>
                    <a:lnTo>
                      <a:pt x="78" y="190"/>
                    </a:lnTo>
                    <a:lnTo>
                      <a:pt x="78" y="188"/>
                    </a:lnTo>
                    <a:lnTo>
                      <a:pt x="78" y="188"/>
                    </a:lnTo>
                    <a:lnTo>
                      <a:pt x="78" y="188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5" y="190"/>
                    </a:lnTo>
                    <a:lnTo>
                      <a:pt x="75" y="190"/>
                    </a:lnTo>
                    <a:lnTo>
                      <a:pt x="75" y="190"/>
                    </a:lnTo>
                    <a:lnTo>
                      <a:pt x="72" y="190"/>
                    </a:lnTo>
                    <a:lnTo>
                      <a:pt x="75" y="193"/>
                    </a:lnTo>
                    <a:lnTo>
                      <a:pt x="75" y="193"/>
                    </a:lnTo>
                    <a:lnTo>
                      <a:pt x="78" y="196"/>
                    </a:lnTo>
                    <a:lnTo>
                      <a:pt x="75" y="198"/>
                    </a:lnTo>
                    <a:lnTo>
                      <a:pt x="72" y="196"/>
                    </a:lnTo>
                    <a:lnTo>
                      <a:pt x="75" y="198"/>
                    </a:lnTo>
                    <a:lnTo>
                      <a:pt x="75" y="198"/>
                    </a:lnTo>
                    <a:lnTo>
                      <a:pt x="72" y="201"/>
                    </a:lnTo>
                    <a:lnTo>
                      <a:pt x="72" y="201"/>
                    </a:lnTo>
                    <a:lnTo>
                      <a:pt x="70" y="198"/>
                    </a:lnTo>
                    <a:lnTo>
                      <a:pt x="70" y="198"/>
                    </a:lnTo>
                    <a:lnTo>
                      <a:pt x="70" y="201"/>
                    </a:lnTo>
                    <a:lnTo>
                      <a:pt x="70" y="201"/>
                    </a:lnTo>
                    <a:lnTo>
                      <a:pt x="70" y="201"/>
                    </a:lnTo>
                    <a:lnTo>
                      <a:pt x="70" y="204"/>
                    </a:lnTo>
                    <a:lnTo>
                      <a:pt x="67" y="204"/>
                    </a:lnTo>
                    <a:lnTo>
                      <a:pt x="67" y="204"/>
                    </a:lnTo>
                    <a:lnTo>
                      <a:pt x="64" y="207"/>
                    </a:lnTo>
                    <a:lnTo>
                      <a:pt x="64" y="207"/>
                    </a:lnTo>
                    <a:lnTo>
                      <a:pt x="62" y="207"/>
                    </a:lnTo>
                    <a:lnTo>
                      <a:pt x="62" y="209"/>
                    </a:lnTo>
                    <a:lnTo>
                      <a:pt x="62" y="212"/>
                    </a:lnTo>
                    <a:lnTo>
                      <a:pt x="59" y="212"/>
                    </a:lnTo>
                    <a:lnTo>
                      <a:pt x="59" y="212"/>
                    </a:lnTo>
                    <a:lnTo>
                      <a:pt x="59" y="215"/>
                    </a:lnTo>
                    <a:lnTo>
                      <a:pt x="51" y="217"/>
                    </a:lnTo>
                    <a:lnTo>
                      <a:pt x="48" y="215"/>
                    </a:lnTo>
                    <a:lnTo>
                      <a:pt x="51" y="215"/>
                    </a:lnTo>
                    <a:lnTo>
                      <a:pt x="54" y="215"/>
                    </a:lnTo>
                    <a:lnTo>
                      <a:pt x="54" y="212"/>
                    </a:lnTo>
                    <a:lnTo>
                      <a:pt x="54" y="212"/>
                    </a:lnTo>
                    <a:lnTo>
                      <a:pt x="51" y="212"/>
                    </a:lnTo>
                    <a:lnTo>
                      <a:pt x="51" y="207"/>
                    </a:lnTo>
                    <a:lnTo>
                      <a:pt x="51" y="207"/>
                    </a:lnTo>
                    <a:lnTo>
                      <a:pt x="51" y="207"/>
                    </a:lnTo>
                    <a:lnTo>
                      <a:pt x="51" y="204"/>
                    </a:lnTo>
                    <a:lnTo>
                      <a:pt x="51" y="201"/>
                    </a:lnTo>
                    <a:lnTo>
                      <a:pt x="54" y="198"/>
                    </a:lnTo>
                    <a:lnTo>
                      <a:pt x="56" y="193"/>
                    </a:lnTo>
                    <a:lnTo>
                      <a:pt x="59" y="193"/>
                    </a:lnTo>
                    <a:lnTo>
                      <a:pt x="56" y="193"/>
                    </a:lnTo>
                    <a:lnTo>
                      <a:pt x="54" y="193"/>
                    </a:lnTo>
                    <a:lnTo>
                      <a:pt x="51" y="193"/>
                    </a:lnTo>
                    <a:lnTo>
                      <a:pt x="51" y="193"/>
                    </a:lnTo>
                    <a:lnTo>
                      <a:pt x="48" y="193"/>
                    </a:lnTo>
                    <a:lnTo>
                      <a:pt x="46" y="193"/>
                    </a:lnTo>
                    <a:lnTo>
                      <a:pt x="48" y="193"/>
                    </a:lnTo>
                    <a:lnTo>
                      <a:pt x="48" y="190"/>
                    </a:lnTo>
                    <a:lnTo>
                      <a:pt x="46" y="190"/>
                    </a:lnTo>
                    <a:lnTo>
                      <a:pt x="48" y="188"/>
                    </a:lnTo>
                    <a:lnTo>
                      <a:pt x="51" y="185"/>
                    </a:lnTo>
                    <a:lnTo>
                      <a:pt x="54" y="182"/>
                    </a:lnTo>
                    <a:lnTo>
                      <a:pt x="56" y="182"/>
                    </a:lnTo>
                    <a:lnTo>
                      <a:pt x="56" y="182"/>
                    </a:lnTo>
                    <a:lnTo>
                      <a:pt x="64" y="182"/>
                    </a:lnTo>
                    <a:lnTo>
                      <a:pt x="67" y="182"/>
                    </a:lnTo>
                    <a:lnTo>
                      <a:pt x="67" y="185"/>
                    </a:lnTo>
                    <a:lnTo>
                      <a:pt x="72" y="185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67" y="177"/>
                    </a:lnTo>
                    <a:lnTo>
                      <a:pt x="64" y="177"/>
                    </a:lnTo>
                    <a:lnTo>
                      <a:pt x="64" y="172"/>
                    </a:lnTo>
                    <a:lnTo>
                      <a:pt x="67" y="169"/>
                    </a:lnTo>
                    <a:lnTo>
                      <a:pt x="72" y="169"/>
                    </a:lnTo>
                    <a:lnTo>
                      <a:pt x="72" y="166"/>
                    </a:lnTo>
                    <a:lnTo>
                      <a:pt x="78" y="164"/>
                    </a:lnTo>
                    <a:lnTo>
                      <a:pt x="81" y="164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86" y="158"/>
                    </a:lnTo>
                    <a:lnTo>
                      <a:pt x="86" y="153"/>
                    </a:lnTo>
                    <a:lnTo>
                      <a:pt x="86" y="150"/>
                    </a:lnTo>
                    <a:lnTo>
                      <a:pt x="86" y="147"/>
                    </a:lnTo>
                    <a:lnTo>
                      <a:pt x="86" y="142"/>
                    </a:lnTo>
                    <a:lnTo>
                      <a:pt x="83" y="137"/>
                    </a:lnTo>
                    <a:lnTo>
                      <a:pt x="81" y="137"/>
                    </a:lnTo>
                    <a:lnTo>
                      <a:pt x="81" y="131"/>
                    </a:lnTo>
                    <a:lnTo>
                      <a:pt x="81" y="131"/>
                    </a:lnTo>
                    <a:lnTo>
                      <a:pt x="83" y="131"/>
                    </a:lnTo>
                    <a:lnTo>
                      <a:pt x="83" y="126"/>
                    </a:lnTo>
                    <a:lnTo>
                      <a:pt x="81" y="126"/>
                    </a:lnTo>
                    <a:lnTo>
                      <a:pt x="81" y="121"/>
                    </a:lnTo>
                    <a:lnTo>
                      <a:pt x="83" y="118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1" y="113"/>
                    </a:lnTo>
                    <a:lnTo>
                      <a:pt x="81" y="110"/>
                    </a:lnTo>
                    <a:lnTo>
                      <a:pt x="83" y="107"/>
                    </a:lnTo>
                    <a:lnTo>
                      <a:pt x="83" y="104"/>
                    </a:lnTo>
                    <a:lnTo>
                      <a:pt x="81" y="107"/>
                    </a:lnTo>
                    <a:lnTo>
                      <a:pt x="78" y="107"/>
                    </a:lnTo>
                    <a:lnTo>
                      <a:pt x="78" y="104"/>
                    </a:lnTo>
                    <a:lnTo>
                      <a:pt x="75" y="104"/>
                    </a:lnTo>
                    <a:lnTo>
                      <a:pt x="72" y="102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67" y="96"/>
                    </a:lnTo>
                    <a:lnTo>
                      <a:pt x="67" y="94"/>
                    </a:lnTo>
                    <a:lnTo>
                      <a:pt x="64" y="94"/>
                    </a:lnTo>
                    <a:lnTo>
                      <a:pt x="62" y="91"/>
                    </a:lnTo>
                    <a:lnTo>
                      <a:pt x="62" y="88"/>
                    </a:lnTo>
                    <a:lnTo>
                      <a:pt x="56" y="86"/>
                    </a:lnTo>
                    <a:lnTo>
                      <a:pt x="56" y="83"/>
                    </a:lnTo>
                    <a:lnTo>
                      <a:pt x="54" y="78"/>
                    </a:lnTo>
                    <a:lnTo>
                      <a:pt x="51" y="78"/>
                    </a:lnTo>
                    <a:lnTo>
                      <a:pt x="46" y="72"/>
                    </a:lnTo>
                    <a:lnTo>
                      <a:pt x="43" y="72"/>
                    </a:lnTo>
                    <a:lnTo>
                      <a:pt x="40" y="70"/>
                    </a:lnTo>
                    <a:lnTo>
                      <a:pt x="35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29" y="64"/>
                    </a:lnTo>
                    <a:lnTo>
                      <a:pt x="32" y="61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32" y="56"/>
                    </a:lnTo>
                    <a:lnTo>
                      <a:pt x="35" y="56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0" y="48"/>
                    </a:lnTo>
                    <a:lnTo>
                      <a:pt x="43" y="48"/>
                    </a:lnTo>
                    <a:lnTo>
                      <a:pt x="43" y="45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38" y="40"/>
                    </a:lnTo>
                    <a:lnTo>
                      <a:pt x="35" y="37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4"/>
                    </a:lnTo>
                    <a:lnTo>
                      <a:pt x="8" y="21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38" y="190"/>
                    </a:moveTo>
                    <a:lnTo>
                      <a:pt x="40" y="193"/>
                    </a:lnTo>
                    <a:lnTo>
                      <a:pt x="38" y="193"/>
                    </a:lnTo>
                    <a:lnTo>
                      <a:pt x="40" y="196"/>
                    </a:lnTo>
                    <a:lnTo>
                      <a:pt x="40" y="196"/>
                    </a:lnTo>
                    <a:lnTo>
                      <a:pt x="43" y="190"/>
                    </a:lnTo>
                    <a:lnTo>
                      <a:pt x="40" y="190"/>
                    </a:lnTo>
                    <a:lnTo>
                      <a:pt x="40" y="190"/>
                    </a:lnTo>
                    <a:lnTo>
                      <a:pt x="38" y="19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1180">
                <a:extLst>
                  <a:ext uri="{FF2B5EF4-FFF2-40B4-BE49-F238E27FC236}">
                    <a16:creationId xmlns:a16="http://schemas.microsoft.com/office/drawing/2014/main" id="{42CCAB15-8A7D-4140-9AD9-FE8D85890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424" y="5222210"/>
                <a:ext cx="162089" cy="141249"/>
              </a:xfrm>
              <a:custGeom>
                <a:avLst/>
                <a:gdLst/>
                <a:ahLst/>
                <a:cxnLst>
                  <a:cxn ang="0">
                    <a:pos x="32" y="59"/>
                  </a:cxn>
                  <a:cxn ang="0">
                    <a:pos x="38" y="53"/>
                  </a:cxn>
                  <a:cxn ang="0">
                    <a:pos x="40" y="53"/>
                  </a:cxn>
                  <a:cxn ang="0">
                    <a:pos x="51" y="53"/>
                  </a:cxn>
                  <a:cxn ang="0">
                    <a:pos x="56" y="56"/>
                  </a:cxn>
                  <a:cxn ang="0">
                    <a:pos x="54" y="51"/>
                  </a:cxn>
                  <a:cxn ang="0">
                    <a:pos x="48" y="48"/>
                  </a:cxn>
                  <a:cxn ang="0">
                    <a:pos x="51" y="40"/>
                  </a:cxn>
                  <a:cxn ang="0">
                    <a:pos x="56" y="37"/>
                  </a:cxn>
                  <a:cxn ang="0">
                    <a:pos x="65" y="35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0" y="18"/>
                  </a:cxn>
                  <a:cxn ang="0">
                    <a:pos x="67" y="8"/>
                  </a:cxn>
                  <a:cxn ang="0">
                    <a:pos x="65" y="2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48" y="2"/>
                  </a:cxn>
                  <a:cxn ang="0">
                    <a:pos x="51" y="8"/>
                  </a:cxn>
                  <a:cxn ang="0">
                    <a:pos x="51" y="13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5" y="2"/>
                  </a:cxn>
                  <a:cxn ang="0">
                    <a:pos x="30" y="2"/>
                  </a:cxn>
                  <a:cxn ang="0">
                    <a:pos x="24" y="2"/>
                  </a:cxn>
                  <a:cxn ang="0">
                    <a:pos x="19" y="2"/>
                  </a:cxn>
                  <a:cxn ang="0">
                    <a:pos x="8" y="2"/>
                  </a:cxn>
                  <a:cxn ang="0">
                    <a:pos x="3" y="8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3" y="29"/>
                  </a:cxn>
                  <a:cxn ang="0">
                    <a:pos x="3" y="35"/>
                  </a:cxn>
                  <a:cxn ang="0">
                    <a:pos x="5" y="37"/>
                  </a:cxn>
                  <a:cxn ang="0">
                    <a:pos x="8" y="43"/>
                  </a:cxn>
                  <a:cxn ang="0">
                    <a:pos x="8" y="48"/>
                  </a:cxn>
                  <a:cxn ang="0">
                    <a:pos x="11" y="48"/>
                  </a:cxn>
                  <a:cxn ang="0">
                    <a:pos x="11" y="53"/>
                  </a:cxn>
                  <a:cxn ang="0">
                    <a:pos x="13" y="56"/>
                  </a:cxn>
                  <a:cxn ang="0">
                    <a:pos x="16" y="53"/>
                  </a:cxn>
                  <a:cxn ang="0">
                    <a:pos x="19" y="51"/>
                  </a:cxn>
                  <a:cxn ang="0">
                    <a:pos x="19" y="53"/>
                  </a:cxn>
                  <a:cxn ang="0">
                    <a:pos x="19" y="59"/>
                  </a:cxn>
                  <a:cxn ang="0">
                    <a:pos x="19" y="59"/>
                  </a:cxn>
                  <a:cxn ang="0">
                    <a:pos x="22" y="59"/>
                  </a:cxn>
                  <a:cxn ang="0">
                    <a:pos x="24" y="59"/>
                  </a:cxn>
                  <a:cxn ang="0">
                    <a:pos x="27" y="59"/>
                  </a:cxn>
                </a:cxnLst>
                <a:rect l="0" t="0" r="r" b="b"/>
                <a:pathLst>
                  <a:path w="70" h="61">
                    <a:moveTo>
                      <a:pt x="30" y="61"/>
                    </a:moveTo>
                    <a:lnTo>
                      <a:pt x="32" y="59"/>
                    </a:lnTo>
                    <a:lnTo>
                      <a:pt x="35" y="56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0" y="53"/>
                    </a:lnTo>
                    <a:lnTo>
                      <a:pt x="48" y="53"/>
                    </a:lnTo>
                    <a:lnTo>
                      <a:pt x="51" y="53"/>
                    </a:lnTo>
                    <a:lnTo>
                      <a:pt x="51" y="56"/>
                    </a:lnTo>
                    <a:lnTo>
                      <a:pt x="56" y="56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1" y="48"/>
                    </a:lnTo>
                    <a:lnTo>
                      <a:pt x="48" y="48"/>
                    </a:lnTo>
                    <a:lnTo>
                      <a:pt x="48" y="43"/>
                    </a:lnTo>
                    <a:lnTo>
                      <a:pt x="51" y="40"/>
                    </a:lnTo>
                    <a:lnTo>
                      <a:pt x="56" y="40"/>
                    </a:lnTo>
                    <a:lnTo>
                      <a:pt x="56" y="37"/>
                    </a:lnTo>
                    <a:lnTo>
                      <a:pt x="62" y="35"/>
                    </a:lnTo>
                    <a:lnTo>
                      <a:pt x="65" y="35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70" y="29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70" y="18"/>
                    </a:lnTo>
                    <a:lnTo>
                      <a:pt x="70" y="13"/>
                    </a:lnTo>
                    <a:lnTo>
                      <a:pt x="67" y="8"/>
                    </a:lnTo>
                    <a:lnTo>
                      <a:pt x="65" y="8"/>
                    </a:lnTo>
                    <a:lnTo>
                      <a:pt x="65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8" y="2"/>
                    </a:lnTo>
                    <a:lnTo>
                      <a:pt x="51" y="5"/>
                    </a:lnTo>
                    <a:lnTo>
                      <a:pt x="51" y="8"/>
                    </a:lnTo>
                    <a:lnTo>
                      <a:pt x="51" y="10"/>
                    </a:lnTo>
                    <a:lnTo>
                      <a:pt x="51" y="13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3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5" y="37"/>
                    </a:lnTo>
                    <a:lnTo>
                      <a:pt x="5" y="40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51"/>
                    </a:lnTo>
                    <a:lnTo>
                      <a:pt x="11" y="53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6" y="56"/>
                    </a:lnTo>
                    <a:lnTo>
                      <a:pt x="16" y="53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53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6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1181">
                <a:extLst>
                  <a:ext uri="{FF2B5EF4-FFF2-40B4-BE49-F238E27FC236}">
                    <a16:creationId xmlns:a16="http://schemas.microsoft.com/office/drawing/2014/main" id="{E9256A81-65D4-487D-95DC-9B35EFD7C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9855" y="4953606"/>
                <a:ext cx="254710" cy="298708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22" y="14"/>
                  </a:cxn>
                  <a:cxn ang="0">
                    <a:pos x="22" y="3"/>
                  </a:cxn>
                  <a:cxn ang="0">
                    <a:pos x="27" y="0"/>
                  </a:cxn>
                  <a:cxn ang="0">
                    <a:pos x="35" y="8"/>
                  </a:cxn>
                  <a:cxn ang="0">
                    <a:pos x="38" y="14"/>
                  </a:cxn>
                  <a:cxn ang="0">
                    <a:pos x="51" y="24"/>
                  </a:cxn>
                  <a:cxn ang="0">
                    <a:pos x="59" y="24"/>
                  </a:cxn>
                  <a:cxn ang="0">
                    <a:pos x="67" y="30"/>
                  </a:cxn>
                  <a:cxn ang="0">
                    <a:pos x="70" y="35"/>
                  </a:cxn>
                  <a:cxn ang="0">
                    <a:pos x="65" y="40"/>
                  </a:cxn>
                  <a:cxn ang="0">
                    <a:pos x="56" y="43"/>
                  </a:cxn>
                  <a:cxn ang="0">
                    <a:pos x="56" y="51"/>
                  </a:cxn>
                  <a:cxn ang="0">
                    <a:pos x="62" y="57"/>
                  </a:cxn>
                  <a:cxn ang="0">
                    <a:pos x="73" y="59"/>
                  </a:cxn>
                  <a:cxn ang="0">
                    <a:pos x="83" y="70"/>
                  </a:cxn>
                  <a:cxn ang="0">
                    <a:pos x="89" y="78"/>
                  </a:cxn>
                  <a:cxn ang="0">
                    <a:pos x="94" y="83"/>
                  </a:cxn>
                  <a:cxn ang="0">
                    <a:pos x="99" y="86"/>
                  </a:cxn>
                  <a:cxn ang="0">
                    <a:pos x="102" y="91"/>
                  </a:cxn>
                  <a:cxn ang="0">
                    <a:pos x="108" y="94"/>
                  </a:cxn>
                  <a:cxn ang="0">
                    <a:pos x="108" y="97"/>
                  </a:cxn>
                  <a:cxn ang="0">
                    <a:pos x="110" y="102"/>
                  </a:cxn>
                  <a:cxn ang="0">
                    <a:pos x="108" y="113"/>
                  </a:cxn>
                  <a:cxn ang="0">
                    <a:pos x="108" y="118"/>
                  </a:cxn>
                  <a:cxn ang="0">
                    <a:pos x="99" y="118"/>
                  </a:cxn>
                  <a:cxn ang="0">
                    <a:pos x="91" y="118"/>
                  </a:cxn>
                  <a:cxn ang="0">
                    <a:pos x="94" y="126"/>
                  </a:cxn>
                  <a:cxn ang="0">
                    <a:pos x="89" y="124"/>
                  </a:cxn>
                  <a:cxn ang="0">
                    <a:pos x="81" y="118"/>
                  </a:cxn>
                  <a:cxn ang="0">
                    <a:pos x="83" y="110"/>
                  </a:cxn>
                  <a:cxn ang="0">
                    <a:pos x="83" y="105"/>
                  </a:cxn>
                  <a:cxn ang="0">
                    <a:pos x="81" y="97"/>
                  </a:cxn>
                  <a:cxn ang="0">
                    <a:pos x="75" y="94"/>
                  </a:cxn>
                  <a:cxn ang="0">
                    <a:pos x="73" y="89"/>
                  </a:cxn>
                  <a:cxn ang="0">
                    <a:pos x="70" y="78"/>
                  </a:cxn>
                  <a:cxn ang="0">
                    <a:pos x="67" y="70"/>
                  </a:cxn>
                  <a:cxn ang="0">
                    <a:pos x="54" y="62"/>
                  </a:cxn>
                  <a:cxn ang="0">
                    <a:pos x="40" y="70"/>
                  </a:cxn>
                  <a:cxn ang="0">
                    <a:pos x="30" y="65"/>
                  </a:cxn>
                  <a:cxn ang="0">
                    <a:pos x="22" y="70"/>
                  </a:cxn>
                  <a:cxn ang="0">
                    <a:pos x="19" y="59"/>
                  </a:cxn>
                  <a:cxn ang="0">
                    <a:pos x="19" y="51"/>
                  </a:cxn>
                  <a:cxn ang="0">
                    <a:pos x="19" y="43"/>
                  </a:cxn>
                  <a:cxn ang="0">
                    <a:pos x="8" y="46"/>
                  </a:cxn>
                  <a:cxn ang="0">
                    <a:pos x="8" y="35"/>
                  </a:cxn>
                  <a:cxn ang="0">
                    <a:pos x="0" y="30"/>
                  </a:cxn>
                  <a:cxn ang="0">
                    <a:pos x="5" y="24"/>
                  </a:cxn>
                  <a:cxn ang="0">
                    <a:pos x="8" y="19"/>
                  </a:cxn>
                </a:cxnLst>
                <a:rect l="0" t="0" r="r" b="b"/>
                <a:pathLst>
                  <a:path w="110" h="129">
                    <a:moveTo>
                      <a:pt x="14" y="14"/>
                    </a:moveTo>
                    <a:lnTo>
                      <a:pt x="16" y="16"/>
                    </a:lnTo>
                    <a:lnTo>
                      <a:pt x="16" y="19"/>
                    </a:lnTo>
                    <a:lnTo>
                      <a:pt x="19" y="16"/>
                    </a:lnTo>
                    <a:lnTo>
                      <a:pt x="22" y="19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5" y="8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6" y="24"/>
                    </a:lnTo>
                    <a:lnTo>
                      <a:pt x="51" y="24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5" y="27"/>
                    </a:lnTo>
                    <a:lnTo>
                      <a:pt x="67" y="30"/>
                    </a:lnTo>
                    <a:lnTo>
                      <a:pt x="67" y="32"/>
                    </a:lnTo>
                    <a:lnTo>
                      <a:pt x="70" y="32"/>
                    </a:lnTo>
                    <a:lnTo>
                      <a:pt x="70" y="35"/>
                    </a:lnTo>
                    <a:lnTo>
                      <a:pt x="67" y="35"/>
                    </a:lnTo>
                    <a:lnTo>
                      <a:pt x="67" y="40"/>
                    </a:lnTo>
                    <a:lnTo>
                      <a:pt x="65" y="40"/>
                    </a:lnTo>
                    <a:lnTo>
                      <a:pt x="62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6" y="46"/>
                    </a:lnTo>
                    <a:lnTo>
                      <a:pt x="59" y="48"/>
                    </a:lnTo>
                    <a:lnTo>
                      <a:pt x="56" y="51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62" y="57"/>
                    </a:lnTo>
                    <a:lnTo>
                      <a:pt x="67" y="57"/>
                    </a:lnTo>
                    <a:lnTo>
                      <a:pt x="70" y="59"/>
                    </a:lnTo>
                    <a:lnTo>
                      <a:pt x="73" y="59"/>
                    </a:lnTo>
                    <a:lnTo>
                      <a:pt x="78" y="65"/>
                    </a:lnTo>
                    <a:lnTo>
                      <a:pt x="81" y="65"/>
                    </a:lnTo>
                    <a:lnTo>
                      <a:pt x="83" y="70"/>
                    </a:lnTo>
                    <a:lnTo>
                      <a:pt x="83" y="73"/>
                    </a:lnTo>
                    <a:lnTo>
                      <a:pt x="89" y="75"/>
                    </a:lnTo>
                    <a:lnTo>
                      <a:pt x="89" y="78"/>
                    </a:lnTo>
                    <a:lnTo>
                      <a:pt x="91" y="81"/>
                    </a:lnTo>
                    <a:lnTo>
                      <a:pt x="94" y="81"/>
                    </a:lnTo>
                    <a:lnTo>
                      <a:pt x="94" y="83"/>
                    </a:lnTo>
                    <a:lnTo>
                      <a:pt x="97" y="86"/>
                    </a:lnTo>
                    <a:lnTo>
                      <a:pt x="97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9" y="89"/>
                    </a:lnTo>
                    <a:lnTo>
                      <a:pt x="102" y="91"/>
                    </a:lnTo>
                    <a:lnTo>
                      <a:pt x="105" y="91"/>
                    </a:lnTo>
                    <a:lnTo>
                      <a:pt x="105" y="94"/>
                    </a:lnTo>
                    <a:lnTo>
                      <a:pt x="108" y="94"/>
                    </a:lnTo>
                    <a:lnTo>
                      <a:pt x="110" y="91"/>
                    </a:lnTo>
                    <a:lnTo>
                      <a:pt x="110" y="94"/>
                    </a:lnTo>
                    <a:lnTo>
                      <a:pt x="108" y="97"/>
                    </a:lnTo>
                    <a:lnTo>
                      <a:pt x="108" y="100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10" y="105"/>
                    </a:lnTo>
                    <a:lnTo>
                      <a:pt x="108" y="108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0" y="118"/>
                    </a:lnTo>
                    <a:lnTo>
                      <a:pt x="108" y="118"/>
                    </a:lnTo>
                    <a:lnTo>
                      <a:pt x="105" y="118"/>
                    </a:lnTo>
                    <a:lnTo>
                      <a:pt x="102" y="118"/>
                    </a:lnTo>
                    <a:lnTo>
                      <a:pt x="99" y="118"/>
                    </a:lnTo>
                    <a:lnTo>
                      <a:pt x="99" y="116"/>
                    </a:lnTo>
                    <a:lnTo>
                      <a:pt x="94" y="116"/>
                    </a:lnTo>
                    <a:lnTo>
                      <a:pt x="91" y="118"/>
                    </a:lnTo>
                    <a:lnTo>
                      <a:pt x="94" y="121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4" y="129"/>
                    </a:lnTo>
                    <a:lnTo>
                      <a:pt x="91" y="126"/>
                    </a:lnTo>
                    <a:lnTo>
                      <a:pt x="89" y="124"/>
                    </a:lnTo>
                    <a:lnTo>
                      <a:pt x="83" y="124"/>
                    </a:lnTo>
                    <a:lnTo>
                      <a:pt x="83" y="121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3" y="116"/>
                    </a:lnTo>
                    <a:lnTo>
                      <a:pt x="83" y="110"/>
                    </a:lnTo>
                    <a:lnTo>
                      <a:pt x="83" y="108"/>
                    </a:lnTo>
                    <a:lnTo>
                      <a:pt x="83" y="105"/>
                    </a:lnTo>
                    <a:lnTo>
                      <a:pt x="83" y="105"/>
                    </a:lnTo>
                    <a:lnTo>
                      <a:pt x="83" y="102"/>
                    </a:lnTo>
                    <a:lnTo>
                      <a:pt x="83" y="100"/>
                    </a:lnTo>
                    <a:lnTo>
                      <a:pt x="81" y="97"/>
                    </a:lnTo>
                    <a:lnTo>
                      <a:pt x="81" y="97"/>
                    </a:lnTo>
                    <a:lnTo>
                      <a:pt x="78" y="94"/>
                    </a:lnTo>
                    <a:lnTo>
                      <a:pt x="75" y="94"/>
                    </a:lnTo>
                    <a:lnTo>
                      <a:pt x="73" y="91"/>
                    </a:lnTo>
                    <a:lnTo>
                      <a:pt x="70" y="89"/>
                    </a:lnTo>
                    <a:lnTo>
                      <a:pt x="73" y="89"/>
                    </a:lnTo>
                    <a:lnTo>
                      <a:pt x="73" y="83"/>
                    </a:lnTo>
                    <a:lnTo>
                      <a:pt x="70" y="81"/>
                    </a:lnTo>
                    <a:lnTo>
                      <a:pt x="70" y="78"/>
                    </a:lnTo>
                    <a:lnTo>
                      <a:pt x="73" y="75"/>
                    </a:lnTo>
                    <a:lnTo>
                      <a:pt x="70" y="73"/>
                    </a:lnTo>
                    <a:lnTo>
                      <a:pt x="67" y="70"/>
                    </a:lnTo>
                    <a:lnTo>
                      <a:pt x="62" y="67"/>
                    </a:lnTo>
                    <a:lnTo>
                      <a:pt x="59" y="62"/>
                    </a:lnTo>
                    <a:lnTo>
                      <a:pt x="54" y="62"/>
                    </a:lnTo>
                    <a:lnTo>
                      <a:pt x="48" y="62"/>
                    </a:lnTo>
                    <a:lnTo>
                      <a:pt x="46" y="67"/>
                    </a:lnTo>
                    <a:lnTo>
                      <a:pt x="40" y="70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0" y="65"/>
                    </a:lnTo>
                    <a:lnTo>
                      <a:pt x="27" y="67"/>
                    </a:lnTo>
                    <a:lnTo>
                      <a:pt x="27" y="70"/>
                    </a:lnTo>
                    <a:lnTo>
                      <a:pt x="22" y="70"/>
                    </a:lnTo>
                    <a:lnTo>
                      <a:pt x="19" y="73"/>
                    </a:lnTo>
                    <a:lnTo>
                      <a:pt x="19" y="65"/>
                    </a:lnTo>
                    <a:lnTo>
                      <a:pt x="19" y="59"/>
                    </a:lnTo>
                    <a:lnTo>
                      <a:pt x="16" y="57"/>
                    </a:lnTo>
                    <a:lnTo>
                      <a:pt x="19" y="54"/>
                    </a:lnTo>
                    <a:lnTo>
                      <a:pt x="19" y="51"/>
                    </a:lnTo>
                    <a:lnTo>
                      <a:pt x="16" y="48"/>
                    </a:lnTo>
                    <a:lnTo>
                      <a:pt x="19" y="46"/>
                    </a:lnTo>
                    <a:lnTo>
                      <a:pt x="19" y="43"/>
                    </a:lnTo>
                    <a:lnTo>
                      <a:pt x="14" y="43"/>
                    </a:lnTo>
                    <a:lnTo>
                      <a:pt x="11" y="46"/>
                    </a:lnTo>
                    <a:lnTo>
                      <a:pt x="8" y="46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8" y="35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0" y="30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11" y="16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1182">
                <a:extLst>
                  <a:ext uri="{FF2B5EF4-FFF2-40B4-BE49-F238E27FC236}">
                    <a16:creationId xmlns:a16="http://schemas.microsoft.com/office/drawing/2014/main" id="{83576216-1A3B-406E-AE19-806F44DBF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5757" y="5023072"/>
                <a:ext cx="266289" cy="49784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9" y="5"/>
                  </a:cxn>
                  <a:cxn ang="0">
                    <a:pos x="18" y="10"/>
                  </a:cxn>
                  <a:cxn ang="0">
                    <a:pos x="22" y="15"/>
                  </a:cxn>
                  <a:cxn ang="0">
                    <a:pos x="27" y="15"/>
                  </a:cxn>
                  <a:cxn ang="0">
                    <a:pos x="35" y="14"/>
                  </a:cxn>
                  <a:cxn ang="0">
                    <a:pos x="38" y="19"/>
                  </a:cxn>
                  <a:cxn ang="0">
                    <a:pos x="40" y="24"/>
                  </a:cxn>
                  <a:cxn ang="0">
                    <a:pos x="43" y="27"/>
                  </a:cxn>
                  <a:cxn ang="0">
                    <a:pos x="43" y="32"/>
                  </a:cxn>
                  <a:cxn ang="0">
                    <a:pos x="38" y="33"/>
                  </a:cxn>
                  <a:cxn ang="0">
                    <a:pos x="31" y="33"/>
                  </a:cxn>
                  <a:cxn ang="0">
                    <a:pos x="28" y="39"/>
                  </a:cxn>
                  <a:cxn ang="0">
                    <a:pos x="29" y="45"/>
                  </a:cxn>
                  <a:cxn ang="0">
                    <a:pos x="27" y="45"/>
                  </a:cxn>
                  <a:cxn ang="0">
                    <a:pos x="24" y="43"/>
                  </a:cxn>
                  <a:cxn ang="0">
                    <a:pos x="22" y="43"/>
                  </a:cxn>
                  <a:cxn ang="0">
                    <a:pos x="20" y="42"/>
                  </a:cxn>
                  <a:cxn ang="0">
                    <a:pos x="19" y="39"/>
                  </a:cxn>
                  <a:cxn ang="0">
                    <a:pos x="17" y="39"/>
                  </a:cxn>
                  <a:cxn ang="0">
                    <a:pos x="15" y="39"/>
                  </a:cxn>
                  <a:cxn ang="0">
                    <a:pos x="15" y="43"/>
                  </a:cxn>
                  <a:cxn ang="0">
                    <a:pos x="15" y="47"/>
                  </a:cxn>
                  <a:cxn ang="0">
                    <a:pos x="12" y="56"/>
                  </a:cxn>
                  <a:cxn ang="0">
                    <a:pos x="12" y="58"/>
                  </a:cxn>
                  <a:cxn ang="0">
                    <a:pos x="14" y="62"/>
                  </a:cxn>
                  <a:cxn ang="0">
                    <a:pos x="16" y="61"/>
                  </a:cxn>
                  <a:cxn ang="0">
                    <a:pos x="17" y="65"/>
                  </a:cxn>
                  <a:cxn ang="0">
                    <a:pos x="19" y="66"/>
                  </a:cxn>
                  <a:cxn ang="0">
                    <a:pos x="19" y="70"/>
                  </a:cxn>
                  <a:cxn ang="0">
                    <a:pos x="20" y="71"/>
                  </a:cxn>
                  <a:cxn ang="0">
                    <a:pos x="23" y="74"/>
                  </a:cxn>
                  <a:cxn ang="0">
                    <a:pos x="27" y="76"/>
                  </a:cxn>
                  <a:cxn ang="0">
                    <a:pos x="27" y="79"/>
                  </a:cxn>
                  <a:cxn ang="0">
                    <a:pos x="23" y="79"/>
                  </a:cxn>
                  <a:cxn ang="0">
                    <a:pos x="21" y="75"/>
                  </a:cxn>
                  <a:cxn ang="0">
                    <a:pos x="18" y="75"/>
                  </a:cxn>
                  <a:cxn ang="0">
                    <a:pos x="15" y="72"/>
                  </a:cxn>
                  <a:cxn ang="0">
                    <a:pos x="12" y="69"/>
                  </a:cxn>
                  <a:cxn ang="0">
                    <a:pos x="10" y="65"/>
                  </a:cxn>
                  <a:cxn ang="0">
                    <a:pos x="8" y="64"/>
                  </a:cxn>
                  <a:cxn ang="0">
                    <a:pos x="9" y="60"/>
                  </a:cxn>
                  <a:cxn ang="0">
                    <a:pos x="10" y="57"/>
                  </a:cxn>
                  <a:cxn ang="0">
                    <a:pos x="10" y="52"/>
                  </a:cxn>
                  <a:cxn ang="0">
                    <a:pos x="13" y="45"/>
                  </a:cxn>
                  <a:cxn ang="0">
                    <a:pos x="12" y="40"/>
                  </a:cxn>
                  <a:cxn ang="0">
                    <a:pos x="8" y="33"/>
                  </a:cxn>
                  <a:cxn ang="0">
                    <a:pos x="7" y="27"/>
                  </a:cxn>
                  <a:cxn ang="0">
                    <a:pos x="7" y="22"/>
                  </a:cxn>
                  <a:cxn ang="0">
                    <a:pos x="3" y="16"/>
                  </a:cxn>
                  <a:cxn ang="0">
                    <a:pos x="0" y="12"/>
                  </a:cxn>
                  <a:cxn ang="0">
                    <a:pos x="3" y="8"/>
                  </a:cxn>
                  <a:cxn ang="0">
                    <a:pos x="8" y="5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5" y="74"/>
                  </a:cxn>
                  <a:cxn ang="0">
                    <a:pos x="12" y="70"/>
                  </a:cxn>
                  <a:cxn ang="0">
                    <a:pos x="8" y="69"/>
                  </a:cxn>
                  <a:cxn ang="0">
                    <a:pos x="27" y="46"/>
                  </a:cxn>
                  <a:cxn ang="0">
                    <a:pos x="16" y="58"/>
                  </a:cxn>
                  <a:cxn ang="0">
                    <a:pos x="16" y="60"/>
                  </a:cxn>
                </a:cxnLst>
                <a:rect l="0" t="0" r="r" b="b"/>
                <a:pathLst>
                  <a:path w="43" h="80">
                    <a:moveTo>
                      <a:pt x="12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  <a:moveTo>
                      <a:pt x="15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5"/>
                      <a:pt x="15" y="75"/>
                      <a:pt x="15" y="75"/>
                    </a:cubicBezTo>
                    <a:close/>
                    <a:moveTo>
                      <a:pt x="12" y="70"/>
                    </a:move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lose/>
                    <a:moveTo>
                      <a:pt x="8" y="67"/>
                    </a:move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9" y="67"/>
                      <a:pt x="8" y="67"/>
                      <a:pt x="8" y="67"/>
                    </a:cubicBezTo>
                    <a:close/>
                    <a:moveTo>
                      <a:pt x="27" y="45"/>
                    </a:moveTo>
                    <a:cubicBezTo>
                      <a:pt x="27" y="46"/>
                      <a:pt x="27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  <a:moveTo>
                      <a:pt x="17" y="58"/>
                    </a:move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lose/>
                    <a:moveTo>
                      <a:pt x="17" y="59"/>
                    </a:move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7" y="60"/>
                      <a:pt x="17" y="60"/>
                      <a:pt x="17" y="60"/>
                    </a:cubicBez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1183">
                <a:extLst>
                  <a:ext uri="{FF2B5EF4-FFF2-40B4-BE49-F238E27FC236}">
                    <a16:creationId xmlns:a16="http://schemas.microsoft.com/office/drawing/2014/main" id="{F530C8AE-089A-4959-A209-F9DB431C5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6723" y="4754470"/>
                <a:ext cx="280181" cy="627515"/>
              </a:xfrm>
              <a:custGeom>
                <a:avLst/>
                <a:gdLst/>
                <a:ahLst/>
                <a:cxnLst>
                  <a:cxn ang="0">
                    <a:pos x="65" y="3"/>
                  </a:cxn>
                  <a:cxn ang="0">
                    <a:pos x="76" y="22"/>
                  </a:cxn>
                  <a:cxn ang="0">
                    <a:pos x="73" y="38"/>
                  </a:cxn>
                  <a:cxn ang="0">
                    <a:pos x="68" y="46"/>
                  </a:cxn>
                  <a:cxn ang="0">
                    <a:pos x="70" y="57"/>
                  </a:cxn>
                  <a:cxn ang="0">
                    <a:pos x="81" y="65"/>
                  </a:cxn>
                  <a:cxn ang="0">
                    <a:pos x="86" y="73"/>
                  </a:cxn>
                  <a:cxn ang="0">
                    <a:pos x="100" y="78"/>
                  </a:cxn>
                  <a:cxn ang="0">
                    <a:pos x="92" y="91"/>
                  </a:cxn>
                  <a:cxn ang="0">
                    <a:pos x="102" y="97"/>
                  </a:cxn>
                  <a:cxn ang="0">
                    <a:pos x="121" y="97"/>
                  </a:cxn>
                  <a:cxn ang="0">
                    <a:pos x="110" y="110"/>
                  </a:cxn>
                  <a:cxn ang="0">
                    <a:pos x="100" y="118"/>
                  </a:cxn>
                  <a:cxn ang="0">
                    <a:pos x="94" y="129"/>
                  </a:cxn>
                  <a:cxn ang="0">
                    <a:pos x="78" y="137"/>
                  </a:cxn>
                  <a:cxn ang="0">
                    <a:pos x="76" y="151"/>
                  </a:cxn>
                  <a:cxn ang="0">
                    <a:pos x="89" y="169"/>
                  </a:cxn>
                  <a:cxn ang="0">
                    <a:pos x="92" y="183"/>
                  </a:cxn>
                  <a:cxn ang="0">
                    <a:pos x="94" y="204"/>
                  </a:cxn>
                  <a:cxn ang="0">
                    <a:pos x="105" y="226"/>
                  </a:cxn>
                  <a:cxn ang="0">
                    <a:pos x="108" y="245"/>
                  </a:cxn>
                  <a:cxn ang="0">
                    <a:pos x="100" y="263"/>
                  </a:cxn>
                  <a:cxn ang="0">
                    <a:pos x="94" y="261"/>
                  </a:cxn>
                  <a:cxn ang="0">
                    <a:pos x="97" y="253"/>
                  </a:cxn>
                  <a:cxn ang="0">
                    <a:pos x="97" y="239"/>
                  </a:cxn>
                  <a:cxn ang="0">
                    <a:pos x="94" y="220"/>
                  </a:cxn>
                  <a:cxn ang="0">
                    <a:pos x="89" y="215"/>
                  </a:cxn>
                  <a:cxn ang="0">
                    <a:pos x="84" y="199"/>
                  </a:cxn>
                  <a:cxn ang="0">
                    <a:pos x="81" y="180"/>
                  </a:cxn>
                  <a:cxn ang="0">
                    <a:pos x="76" y="175"/>
                  </a:cxn>
                  <a:cxn ang="0">
                    <a:pos x="68" y="164"/>
                  </a:cxn>
                  <a:cxn ang="0">
                    <a:pos x="68" y="167"/>
                  </a:cxn>
                  <a:cxn ang="0">
                    <a:pos x="59" y="172"/>
                  </a:cxn>
                  <a:cxn ang="0">
                    <a:pos x="57" y="177"/>
                  </a:cxn>
                  <a:cxn ang="0">
                    <a:pos x="43" y="183"/>
                  </a:cxn>
                  <a:cxn ang="0">
                    <a:pos x="38" y="186"/>
                  </a:cxn>
                  <a:cxn ang="0">
                    <a:pos x="35" y="183"/>
                  </a:cxn>
                  <a:cxn ang="0">
                    <a:pos x="38" y="164"/>
                  </a:cxn>
                  <a:cxn ang="0">
                    <a:pos x="33" y="148"/>
                  </a:cxn>
                  <a:cxn ang="0">
                    <a:pos x="25" y="134"/>
                  </a:cxn>
                  <a:cxn ang="0">
                    <a:pos x="14" y="134"/>
                  </a:cxn>
                  <a:cxn ang="0">
                    <a:pos x="19" y="134"/>
                  </a:cxn>
                  <a:cxn ang="0">
                    <a:pos x="22" y="126"/>
                  </a:cxn>
                  <a:cxn ang="0">
                    <a:pos x="8" y="124"/>
                  </a:cxn>
                  <a:cxn ang="0">
                    <a:pos x="8" y="121"/>
                  </a:cxn>
                  <a:cxn ang="0">
                    <a:pos x="0" y="108"/>
                  </a:cxn>
                  <a:cxn ang="0">
                    <a:pos x="6" y="94"/>
                  </a:cxn>
                  <a:cxn ang="0">
                    <a:pos x="11" y="81"/>
                  </a:cxn>
                  <a:cxn ang="0">
                    <a:pos x="19" y="65"/>
                  </a:cxn>
                  <a:cxn ang="0">
                    <a:pos x="27" y="38"/>
                  </a:cxn>
                  <a:cxn ang="0">
                    <a:pos x="38" y="16"/>
                  </a:cxn>
                  <a:cxn ang="0">
                    <a:pos x="51" y="8"/>
                  </a:cxn>
                  <a:cxn ang="0">
                    <a:pos x="16" y="143"/>
                  </a:cxn>
                </a:cxnLst>
                <a:rect l="0" t="0" r="r" b="b"/>
                <a:pathLst>
                  <a:path w="121" h="271">
                    <a:moveTo>
                      <a:pt x="54" y="0"/>
                    </a:moveTo>
                    <a:lnTo>
                      <a:pt x="57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3" y="11"/>
                    </a:lnTo>
                    <a:lnTo>
                      <a:pt x="73" y="16"/>
                    </a:lnTo>
                    <a:lnTo>
                      <a:pt x="76" y="22"/>
                    </a:lnTo>
                    <a:lnTo>
                      <a:pt x="76" y="24"/>
                    </a:lnTo>
                    <a:lnTo>
                      <a:pt x="76" y="30"/>
                    </a:lnTo>
                    <a:lnTo>
                      <a:pt x="76" y="32"/>
                    </a:lnTo>
                    <a:lnTo>
                      <a:pt x="76" y="35"/>
                    </a:lnTo>
                    <a:lnTo>
                      <a:pt x="73" y="35"/>
                    </a:lnTo>
                    <a:lnTo>
                      <a:pt x="73" y="38"/>
                    </a:lnTo>
                    <a:lnTo>
                      <a:pt x="70" y="38"/>
                    </a:lnTo>
                    <a:lnTo>
                      <a:pt x="70" y="40"/>
                    </a:lnTo>
                    <a:lnTo>
                      <a:pt x="73" y="43"/>
                    </a:lnTo>
                    <a:lnTo>
                      <a:pt x="70" y="46"/>
                    </a:lnTo>
                    <a:lnTo>
                      <a:pt x="70" y="43"/>
                    </a:lnTo>
                    <a:lnTo>
                      <a:pt x="68" y="46"/>
                    </a:lnTo>
                    <a:lnTo>
                      <a:pt x="65" y="49"/>
                    </a:lnTo>
                    <a:lnTo>
                      <a:pt x="68" y="51"/>
                    </a:lnTo>
                    <a:lnTo>
                      <a:pt x="65" y="51"/>
                    </a:lnTo>
                    <a:lnTo>
                      <a:pt x="65" y="54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0" y="59"/>
                    </a:lnTo>
                    <a:lnTo>
                      <a:pt x="70" y="62"/>
                    </a:lnTo>
                    <a:lnTo>
                      <a:pt x="73" y="65"/>
                    </a:lnTo>
                    <a:lnTo>
                      <a:pt x="76" y="62"/>
                    </a:lnTo>
                    <a:lnTo>
                      <a:pt x="81" y="62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4" y="67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6" y="70"/>
                    </a:lnTo>
                    <a:lnTo>
                      <a:pt x="86" y="73"/>
                    </a:lnTo>
                    <a:lnTo>
                      <a:pt x="92" y="73"/>
                    </a:lnTo>
                    <a:lnTo>
                      <a:pt x="92" y="75"/>
                    </a:lnTo>
                    <a:lnTo>
                      <a:pt x="92" y="78"/>
                    </a:lnTo>
                    <a:lnTo>
                      <a:pt x="92" y="75"/>
                    </a:lnTo>
                    <a:lnTo>
                      <a:pt x="97" y="75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4" y="89"/>
                    </a:lnTo>
                    <a:lnTo>
                      <a:pt x="92" y="91"/>
                    </a:lnTo>
                    <a:lnTo>
                      <a:pt x="92" y="91"/>
                    </a:lnTo>
                    <a:lnTo>
                      <a:pt x="94" y="91"/>
                    </a:lnTo>
                    <a:lnTo>
                      <a:pt x="100" y="91"/>
                    </a:lnTo>
                    <a:lnTo>
                      <a:pt x="100" y="91"/>
                    </a:lnTo>
                    <a:lnTo>
                      <a:pt x="102" y="91"/>
                    </a:lnTo>
                    <a:lnTo>
                      <a:pt x="102" y="94"/>
                    </a:lnTo>
                    <a:lnTo>
                      <a:pt x="102" y="97"/>
                    </a:lnTo>
                    <a:lnTo>
                      <a:pt x="102" y="100"/>
                    </a:lnTo>
                    <a:lnTo>
                      <a:pt x="105" y="100"/>
                    </a:lnTo>
                    <a:lnTo>
                      <a:pt x="108" y="100"/>
                    </a:lnTo>
                    <a:lnTo>
                      <a:pt x="110" y="100"/>
                    </a:lnTo>
                    <a:lnTo>
                      <a:pt x="119" y="97"/>
                    </a:lnTo>
                    <a:lnTo>
                      <a:pt x="121" y="97"/>
                    </a:lnTo>
                    <a:lnTo>
                      <a:pt x="119" y="100"/>
                    </a:lnTo>
                    <a:lnTo>
                      <a:pt x="116" y="102"/>
                    </a:lnTo>
                    <a:lnTo>
                      <a:pt x="113" y="105"/>
                    </a:lnTo>
                    <a:lnTo>
                      <a:pt x="113" y="108"/>
                    </a:lnTo>
                    <a:lnTo>
                      <a:pt x="110" y="108"/>
                    </a:lnTo>
                    <a:lnTo>
                      <a:pt x="110" y="110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5" y="116"/>
                    </a:lnTo>
                    <a:lnTo>
                      <a:pt x="102" y="11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0" y="121"/>
                    </a:lnTo>
                    <a:lnTo>
                      <a:pt x="100" y="124"/>
                    </a:lnTo>
                    <a:lnTo>
                      <a:pt x="97" y="121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4" y="129"/>
                    </a:lnTo>
                    <a:lnTo>
                      <a:pt x="89" y="129"/>
                    </a:lnTo>
                    <a:lnTo>
                      <a:pt x="86" y="132"/>
                    </a:lnTo>
                    <a:lnTo>
                      <a:pt x="81" y="129"/>
                    </a:lnTo>
                    <a:lnTo>
                      <a:pt x="81" y="132"/>
                    </a:lnTo>
                    <a:lnTo>
                      <a:pt x="81" y="137"/>
                    </a:lnTo>
                    <a:lnTo>
                      <a:pt x="78" y="137"/>
                    </a:lnTo>
                    <a:lnTo>
                      <a:pt x="78" y="143"/>
                    </a:lnTo>
                    <a:lnTo>
                      <a:pt x="78" y="145"/>
                    </a:lnTo>
                    <a:lnTo>
                      <a:pt x="78" y="145"/>
                    </a:lnTo>
                    <a:lnTo>
                      <a:pt x="73" y="148"/>
                    </a:lnTo>
                    <a:lnTo>
                      <a:pt x="73" y="151"/>
                    </a:lnTo>
                    <a:lnTo>
                      <a:pt x="76" y="151"/>
                    </a:lnTo>
                    <a:lnTo>
                      <a:pt x="78" y="153"/>
                    </a:lnTo>
                    <a:lnTo>
                      <a:pt x="81" y="156"/>
                    </a:lnTo>
                    <a:lnTo>
                      <a:pt x="81" y="159"/>
                    </a:lnTo>
                    <a:lnTo>
                      <a:pt x="84" y="161"/>
                    </a:lnTo>
                    <a:lnTo>
                      <a:pt x="86" y="167"/>
                    </a:lnTo>
                    <a:lnTo>
                      <a:pt x="89" y="169"/>
                    </a:lnTo>
                    <a:lnTo>
                      <a:pt x="92" y="172"/>
                    </a:lnTo>
                    <a:lnTo>
                      <a:pt x="92" y="175"/>
                    </a:lnTo>
                    <a:lnTo>
                      <a:pt x="94" y="177"/>
                    </a:lnTo>
                    <a:lnTo>
                      <a:pt x="94" y="180"/>
                    </a:lnTo>
                    <a:lnTo>
                      <a:pt x="92" y="180"/>
                    </a:lnTo>
                    <a:lnTo>
                      <a:pt x="92" y="183"/>
                    </a:lnTo>
                    <a:lnTo>
                      <a:pt x="92" y="188"/>
                    </a:lnTo>
                    <a:lnTo>
                      <a:pt x="92" y="191"/>
                    </a:lnTo>
                    <a:lnTo>
                      <a:pt x="89" y="194"/>
                    </a:lnTo>
                    <a:lnTo>
                      <a:pt x="92" y="199"/>
                    </a:lnTo>
                    <a:lnTo>
                      <a:pt x="92" y="202"/>
                    </a:lnTo>
                    <a:lnTo>
                      <a:pt x="94" y="204"/>
                    </a:lnTo>
                    <a:lnTo>
                      <a:pt x="100" y="207"/>
                    </a:lnTo>
                    <a:lnTo>
                      <a:pt x="102" y="212"/>
                    </a:lnTo>
                    <a:lnTo>
                      <a:pt x="105" y="218"/>
                    </a:lnTo>
                    <a:lnTo>
                      <a:pt x="105" y="220"/>
                    </a:lnTo>
                    <a:lnTo>
                      <a:pt x="105" y="223"/>
                    </a:lnTo>
                    <a:lnTo>
                      <a:pt x="105" y="226"/>
                    </a:lnTo>
                    <a:lnTo>
                      <a:pt x="105" y="226"/>
                    </a:lnTo>
                    <a:lnTo>
                      <a:pt x="105" y="231"/>
                    </a:lnTo>
                    <a:lnTo>
                      <a:pt x="108" y="234"/>
                    </a:lnTo>
                    <a:lnTo>
                      <a:pt x="108" y="237"/>
                    </a:lnTo>
                    <a:lnTo>
                      <a:pt x="108" y="239"/>
                    </a:lnTo>
                    <a:lnTo>
                      <a:pt x="108" y="245"/>
                    </a:lnTo>
                    <a:lnTo>
                      <a:pt x="108" y="245"/>
                    </a:lnTo>
                    <a:lnTo>
                      <a:pt x="105" y="255"/>
                    </a:lnTo>
                    <a:lnTo>
                      <a:pt x="100" y="255"/>
                    </a:lnTo>
                    <a:lnTo>
                      <a:pt x="100" y="261"/>
                    </a:lnTo>
                    <a:lnTo>
                      <a:pt x="100" y="261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97" y="266"/>
                    </a:lnTo>
                    <a:lnTo>
                      <a:pt x="97" y="271"/>
                    </a:lnTo>
                    <a:lnTo>
                      <a:pt x="97" y="266"/>
                    </a:lnTo>
                    <a:lnTo>
                      <a:pt x="97" y="263"/>
                    </a:lnTo>
                    <a:lnTo>
                      <a:pt x="94" y="261"/>
                    </a:lnTo>
                    <a:lnTo>
                      <a:pt x="94" y="258"/>
                    </a:lnTo>
                    <a:lnTo>
                      <a:pt x="97" y="261"/>
                    </a:lnTo>
                    <a:lnTo>
                      <a:pt x="97" y="258"/>
                    </a:lnTo>
                    <a:lnTo>
                      <a:pt x="100" y="255"/>
                    </a:lnTo>
                    <a:lnTo>
                      <a:pt x="100" y="253"/>
                    </a:lnTo>
                    <a:lnTo>
                      <a:pt x="97" y="253"/>
                    </a:lnTo>
                    <a:lnTo>
                      <a:pt x="97" y="250"/>
                    </a:lnTo>
                    <a:lnTo>
                      <a:pt x="100" y="250"/>
                    </a:lnTo>
                    <a:lnTo>
                      <a:pt x="100" y="247"/>
                    </a:lnTo>
                    <a:lnTo>
                      <a:pt x="97" y="245"/>
                    </a:lnTo>
                    <a:lnTo>
                      <a:pt x="100" y="242"/>
                    </a:lnTo>
                    <a:lnTo>
                      <a:pt x="97" y="239"/>
                    </a:lnTo>
                    <a:lnTo>
                      <a:pt x="97" y="239"/>
                    </a:lnTo>
                    <a:lnTo>
                      <a:pt x="97" y="234"/>
                    </a:lnTo>
                    <a:lnTo>
                      <a:pt x="97" y="234"/>
                    </a:lnTo>
                    <a:lnTo>
                      <a:pt x="97" y="231"/>
                    </a:lnTo>
                    <a:lnTo>
                      <a:pt x="94" y="231"/>
                    </a:lnTo>
                    <a:lnTo>
                      <a:pt x="94" y="220"/>
                    </a:lnTo>
                    <a:lnTo>
                      <a:pt x="92" y="220"/>
                    </a:lnTo>
                    <a:lnTo>
                      <a:pt x="92" y="218"/>
                    </a:lnTo>
                    <a:lnTo>
                      <a:pt x="89" y="215"/>
                    </a:lnTo>
                    <a:lnTo>
                      <a:pt x="89" y="218"/>
                    </a:lnTo>
                    <a:lnTo>
                      <a:pt x="89" y="218"/>
                    </a:lnTo>
                    <a:lnTo>
                      <a:pt x="89" y="215"/>
                    </a:lnTo>
                    <a:lnTo>
                      <a:pt x="89" y="215"/>
                    </a:lnTo>
                    <a:lnTo>
                      <a:pt x="89" y="207"/>
                    </a:lnTo>
                    <a:lnTo>
                      <a:pt x="86" y="204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4" y="199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1" y="186"/>
                    </a:lnTo>
                    <a:lnTo>
                      <a:pt x="81" y="183"/>
                    </a:lnTo>
                    <a:lnTo>
                      <a:pt x="78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78" y="175"/>
                    </a:lnTo>
                    <a:lnTo>
                      <a:pt x="78" y="175"/>
                    </a:lnTo>
                    <a:lnTo>
                      <a:pt x="78" y="172"/>
                    </a:lnTo>
                    <a:lnTo>
                      <a:pt x="78" y="175"/>
                    </a:lnTo>
                    <a:lnTo>
                      <a:pt x="76" y="175"/>
                    </a:lnTo>
                    <a:lnTo>
                      <a:pt x="73" y="175"/>
                    </a:lnTo>
                    <a:lnTo>
                      <a:pt x="73" y="172"/>
                    </a:lnTo>
                    <a:lnTo>
                      <a:pt x="73" y="172"/>
                    </a:lnTo>
                    <a:lnTo>
                      <a:pt x="70" y="167"/>
                    </a:lnTo>
                    <a:lnTo>
                      <a:pt x="70" y="164"/>
                    </a:lnTo>
                    <a:lnTo>
                      <a:pt x="68" y="164"/>
                    </a:lnTo>
                    <a:lnTo>
                      <a:pt x="68" y="161"/>
                    </a:lnTo>
                    <a:lnTo>
                      <a:pt x="65" y="161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8" y="169"/>
                    </a:lnTo>
                    <a:lnTo>
                      <a:pt x="68" y="169"/>
                    </a:lnTo>
                    <a:lnTo>
                      <a:pt x="68" y="172"/>
                    </a:lnTo>
                    <a:lnTo>
                      <a:pt x="62" y="175"/>
                    </a:lnTo>
                    <a:lnTo>
                      <a:pt x="62" y="175"/>
                    </a:lnTo>
                    <a:lnTo>
                      <a:pt x="59" y="172"/>
                    </a:lnTo>
                    <a:lnTo>
                      <a:pt x="59" y="172"/>
                    </a:lnTo>
                    <a:lnTo>
                      <a:pt x="59" y="175"/>
                    </a:lnTo>
                    <a:lnTo>
                      <a:pt x="59" y="175"/>
                    </a:lnTo>
                    <a:lnTo>
                      <a:pt x="62" y="177"/>
                    </a:lnTo>
                    <a:lnTo>
                      <a:pt x="59" y="177"/>
                    </a:lnTo>
                    <a:lnTo>
                      <a:pt x="57" y="177"/>
                    </a:lnTo>
                    <a:lnTo>
                      <a:pt x="54" y="177"/>
                    </a:lnTo>
                    <a:lnTo>
                      <a:pt x="54" y="180"/>
                    </a:lnTo>
                    <a:lnTo>
                      <a:pt x="49" y="183"/>
                    </a:lnTo>
                    <a:lnTo>
                      <a:pt x="46" y="183"/>
                    </a:lnTo>
                    <a:lnTo>
                      <a:pt x="46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3" y="186"/>
                    </a:lnTo>
                    <a:lnTo>
                      <a:pt x="43" y="186"/>
                    </a:lnTo>
                    <a:lnTo>
                      <a:pt x="41" y="183"/>
                    </a:lnTo>
                    <a:lnTo>
                      <a:pt x="38" y="186"/>
                    </a:lnTo>
                    <a:lnTo>
                      <a:pt x="38" y="186"/>
                    </a:lnTo>
                    <a:lnTo>
                      <a:pt x="35" y="186"/>
                    </a:lnTo>
                    <a:lnTo>
                      <a:pt x="35" y="183"/>
                    </a:lnTo>
                    <a:lnTo>
                      <a:pt x="38" y="180"/>
                    </a:lnTo>
                    <a:lnTo>
                      <a:pt x="41" y="175"/>
                    </a:lnTo>
                    <a:lnTo>
                      <a:pt x="38" y="180"/>
                    </a:lnTo>
                    <a:lnTo>
                      <a:pt x="35" y="183"/>
                    </a:lnTo>
                    <a:lnTo>
                      <a:pt x="33" y="186"/>
                    </a:lnTo>
                    <a:lnTo>
                      <a:pt x="33" y="183"/>
                    </a:lnTo>
                    <a:lnTo>
                      <a:pt x="33" y="183"/>
                    </a:lnTo>
                    <a:lnTo>
                      <a:pt x="33" y="180"/>
                    </a:lnTo>
                    <a:lnTo>
                      <a:pt x="35" y="167"/>
                    </a:lnTo>
                    <a:lnTo>
                      <a:pt x="38" y="164"/>
                    </a:lnTo>
                    <a:lnTo>
                      <a:pt x="35" y="164"/>
                    </a:lnTo>
                    <a:lnTo>
                      <a:pt x="33" y="156"/>
                    </a:lnTo>
                    <a:lnTo>
                      <a:pt x="33" y="151"/>
                    </a:lnTo>
                    <a:lnTo>
                      <a:pt x="33" y="151"/>
                    </a:lnTo>
                    <a:lnTo>
                      <a:pt x="33" y="151"/>
                    </a:lnTo>
                    <a:lnTo>
                      <a:pt x="33" y="148"/>
                    </a:lnTo>
                    <a:lnTo>
                      <a:pt x="30" y="148"/>
                    </a:lnTo>
                    <a:lnTo>
                      <a:pt x="30" y="143"/>
                    </a:lnTo>
                    <a:lnTo>
                      <a:pt x="27" y="143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5" y="134"/>
                    </a:lnTo>
                    <a:lnTo>
                      <a:pt x="25" y="137"/>
                    </a:lnTo>
                    <a:lnTo>
                      <a:pt x="25" y="143"/>
                    </a:lnTo>
                    <a:lnTo>
                      <a:pt x="19" y="140"/>
                    </a:lnTo>
                    <a:lnTo>
                      <a:pt x="16" y="137"/>
                    </a:lnTo>
                    <a:lnTo>
                      <a:pt x="16" y="137"/>
                    </a:lnTo>
                    <a:lnTo>
                      <a:pt x="14" y="134"/>
                    </a:lnTo>
                    <a:lnTo>
                      <a:pt x="14" y="132"/>
                    </a:lnTo>
                    <a:lnTo>
                      <a:pt x="16" y="132"/>
                    </a:lnTo>
                    <a:lnTo>
                      <a:pt x="19" y="134"/>
                    </a:lnTo>
                    <a:lnTo>
                      <a:pt x="19" y="137"/>
                    </a:lnTo>
                    <a:lnTo>
                      <a:pt x="22" y="134"/>
                    </a:lnTo>
                    <a:lnTo>
                      <a:pt x="19" y="134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22" y="132"/>
                    </a:lnTo>
                    <a:lnTo>
                      <a:pt x="25" y="132"/>
                    </a:lnTo>
                    <a:lnTo>
                      <a:pt x="25" y="129"/>
                    </a:lnTo>
                    <a:lnTo>
                      <a:pt x="22" y="126"/>
                    </a:lnTo>
                    <a:lnTo>
                      <a:pt x="16" y="126"/>
                    </a:lnTo>
                    <a:lnTo>
                      <a:pt x="16" y="124"/>
                    </a:lnTo>
                    <a:lnTo>
                      <a:pt x="14" y="124"/>
                    </a:lnTo>
                    <a:lnTo>
                      <a:pt x="11" y="121"/>
                    </a:lnTo>
                    <a:lnTo>
                      <a:pt x="11" y="124"/>
                    </a:lnTo>
                    <a:lnTo>
                      <a:pt x="8" y="124"/>
                    </a:lnTo>
                    <a:lnTo>
                      <a:pt x="8" y="124"/>
                    </a:lnTo>
                    <a:lnTo>
                      <a:pt x="11" y="121"/>
                    </a:lnTo>
                    <a:lnTo>
                      <a:pt x="8" y="121"/>
                    </a:lnTo>
                    <a:lnTo>
                      <a:pt x="6" y="118"/>
                    </a:lnTo>
                    <a:lnTo>
                      <a:pt x="6" y="121"/>
                    </a:lnTo>
                    <a:lnTo>
                      <a:pt x="8" y="121"/>
                    </a:lnTo>
                    <a:lnTo>
                      <a:pt x="3" y="116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3" y="105"/>
                    </a:lnTo>
                    <a:lnTo>
                      <a:pt x="3" y="105"/>
                    </a:lnTo>
                    <a:lnTo>
                      <a:pt x="6" y="102"/>
                    </a:lnTo>
                    <a:lnTo>
                      <a:pt x="6" y="97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1" y="89"/>
                    </a:lnTo>
                    <a:lnTo>
                      <a:pt x="8" y="86"/>
                    </a:lnTo>
                    <a:lnTo>
                      <a:pt x="8" y="83"/>
                    </a:lnTo>
                    <a:lnTo>
                      <a:pt x="8" y="81"/>
                    </a:lnTo>
                    <a:lnTo>
                      <a:pt x="11" y="81"/>
                    </a:lnTo>
                    <a:lnTo>
                      <a:pt x="11" y="75"/>
                    </a:lnTo>
                    <a:lnTo>
                      <a:pt x="11" y="73"/>
                    </a:lnTo>
                    <a:lnTo>
                      <a:pt x="11" y="65"/>
                    </a:lnTo>
                    <a:lnTo>
                      <a:pt x="14" y="65"/>
                    </a:lnTo>
                    <a:lnTo>
                      <a:pt x="16" y="65"/>
                    </a:lnTo>
                    <a:lnTo>
                      <a:pt x="19" y="65"/>
                    </a:lnTo>
                    <a:lnTo>
                      <a:pt x="22" y="62"/>
                    </a:lnTo>
                    <a:lnTo>
                      <a:pt x="22" y="54"/>
                    </a:lnTo>
                    <a:lnTo>
                      <a:pt x="25" y="49"/>
                    </a:lnTo>
                    <a:lnTo>
                      <a:pt x="22" y="46"/>
                    </a:lnTo>
                    <a:lnTo>
                      <a:pt x="22" y="43"/>
                    </a:lnTo>
                    <a:lnTo>
                      <a:pt x="27" y="38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7" y="27"/>
                    </a:lnTo>
                    <a:lnTo>
                      <a:pt x="33" y="22"/>
                    </a:lnTo>
                    <a:lnTo>
                      <a:pt x="35" y="19"/>
                    </a:lnTo>
                    <a:lnTo>
                      <a:pt x="38" y="16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9" y="8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4" y="3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  <a:moveTo>
                      <a:pt x="16" y="143"/>
                    </a:moveTo>
                    <a:lnTo>
                      <a:pt x="16" y="145"/>
                    </a:lnTo>
                    <a:lnTo>
                      <a:pt x="22" y="148"/>
                    </a:lnTo>
                    <a:lnTo>
                      <a:pt x="22" y="145"/>
                    </a:lnTo>
                    <a:lnTo>
                      <a:pt x="19" y="143"/>
                    </a:lnTo>
                    <a:lnTo>
                      <a:pt x="16" y="1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1184">
                <a:extLst>
                  <a:ext uri="{FF2B5EF4-FFF2-40B4-BE49-F238E27FC236}">
                    <a16:creationId xmlns:a16="http://schemas.microsoft.com/office/drawing/2014/main" id="{4961A9A7-B17A-4559-AA58-6D2A090A1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0868" y="5381982"/>
                <a:ext cx="67152" cy="13198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" y="22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5" y="6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6"/>
                  </a:cxn>
                  <a:cxn ang="0">
                    <a:pos x="11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1" y="6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5" y="6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3" y="17"/>
                  </a:cxn>
                  <a:cxn ang="0">
                    <a:pos x="3" y="22"/>
                  </a:cxn>
                  <a:cxn ang="0">
                    <a:pos x="3" y="30"/>
                  </a:cxn>
                  <a:cxn ang="0">
                    <a:pos x="3" y="35"/>
                  </a:cxn>
                  <a:cxn ang="0">
                    <a:pos x="3" y="43"/>
                  </a:cxn>
                  <a:cxn ang="0">
                    <a:pos x="8" y="54"/>
                  </a:cxn>
                  <a:cxn ang="0">
                    <a:pos x="13" y="57"/>
                  </a:cxn>
                  <a:cxn ang="0">
                    <a:pos x="21" y="54"/>
                  </a:cxn>
                  <a:cxn ang="0">
                    <a:pos x="29" y="46"/>
                  </a:cxn>
                  <a:cxn ang="0">
                    <a:pos x="29" y="41"/>
                  </a:cxn>
                  <a:cxn ang="0">
                    <a:pos x="29" y="35"/>
                  </a:cxn>
                  <a:cxn ang="0">
                    <a:pos x="29" y="33"/>
                  </a:cxn>
                  <a:cxn ang="0">
                    <a:pos x="24" y="25"/>
                  </a:cxn>
                  <a:cxn ang="0">
                    <a:pos x="21" y="22"/>
                  </a:cxn>
                  <a:cxn ang="0">
                    <a:pos x="19" y="19"/>
                  </a:cxn>
                  <a:cxn ang="0">
                    <a:pos x="21" y="17"/>
                  </a:cxn>
                  <a:cxn ang="0">
                    <a:pos x="19" y="14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1" y="9"/>
                  </a:cxn>
                  <a:cxn ang="0">
                    <a:pos x="8" y="6"/>
                  </a:cxn>
                </a:cxnLst>
                <a:rect l="0" t="0" r="r" b="b"/>
                <a:pathLst>
                  <a:path w="29" h="57">
                    <a:moveTo>
                      <a:pt x="0" y="27"/>
                    </a:moveTo>
                    <a:lnTo>
                      <a:pt x="0" y="25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  <a:moveTo>
                      <a:pt x="5" y="6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  <a:moveTo>
                      <a:pt x="8" y="3"/>
                    </a:moveTo>
                    <a:lnTo>
                      <a:pt x="11" y="3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  <a:moveTo>
                      <a:pt x="5" y="6"/>
                    </a:moveTo>
                    <a:lnTo>
                      <a:pt x="5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3" y="38"/>
                    </a:lnTo>
                    <a:lnTo>
                      <a:pt x="3" y="43"/>
                    </a:lnTo>
                    <a:lnTo>
                      <a:pt x="5" y="52"/>
                    </a:lnTo>
                    <a:lnTo>
                      <a:pt x="8" y="54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7" y="49"/>
                    </a:lnTo>
                    <a:lnTo>
                      <a:pt x="29" y="46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0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Freeform 1185">
                <a:extLst>
                  <a:ext uri="{FF2B5EF4-FFF2-40B4-BE49-F238E27FC236}">
                    <a16:creationId xmlns:a16="http://schemas.microsoft.com/office/drawing/2014/main" id="{504ACF2C-7BC0-4E2E-B757-1073D784D9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19539" y="4580803"/>
                <a:ext cx="882225" cy="859069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150" y="43"/>
                  </a:cxn>
                  <a:cxn ang="0">
                    <a:pos x="156" y="72"/>
                  </a:cxn>
                  <a:cxn ang="0">
                    <a:pos x="198" y="89"/>
                  </a:cxn>
                  <a:cxn ang="0">
                    <a:pos x="247" y="102"/>
                  </a:cxn>
                  <a:cxn ang="0">
                    <a:pos x="268" y="81"/>
                  </a:cxn>
                  <a:cxn ang="0">
                    <a:pos x="290" y="99"/>
                  </a:cxn>
                  <a:cxn ang="0">
                    <a:pos x="306" y="83"/>
                  </a:cxn>
                  <a:cxn ang="0">
                    <a:pos x="325" y="70"/>
                  </a:cxn>
                  <a:cxn ang="0">
                    <a:pos x="354" y="59"/>
                  </a:cxn>
                  <a:cxn ang="0">
                    <a:pos x="368" y="62"/>
                  </a:cxn>
                  <a:cxn ang="0">
                    <a:pos x="381" y="75"/>
                  </a:cxn>
                  <a:cxn ang="0">
                    <a:pos x="362" y="94"/>
                  </a:cxn>
                  <a:cxn ang="0">
                    <a:pos x="349" y="137"/>
                  </a:cxn>
                  <a:cxn ang="0">
                    <a:pos x="335" y="161"/>
                  </a:cxn>
                  <a:cxn ang="0">
                    <a:pos x="330" y="169"/>
                  </a:cxn>
                  <a:cxn ang="0">
                    <a:pos x="319" y="145"/>
                  </a:cxn>
                  <a:cxn ang="0">
                    <a:pos x="311" y="150"/>
                  </a:cxn>
                  <a:cxn ang="0">
                    <a:pos x="317" y="137"/>
                  </a:cxn>
                  <a:cxn ang="0">
                    <a:pos x="314" y="121"/>
                  </a:cxn>
                  <a:cxn ang="0">
                    <a:pos x="287" y="113"/>
                  </a:cxn>
                  <a:cxn ang="0">
                    <a:pos x="276" y="105"/>
                  </a:cxn>
                  <a:cxn ang="0">
                    <a:pos x="266" y="105"/>
                  </a:cxn>
                  <a:cxn ang="0">
                    <a:pos x="271" y="121"/>
                  </a:cxn>
                  <a:cxn ang="0">
                    <a:pos x="276" y="150"/>
                  </a:cxn>
                  <a:cxn ang="0">
                    <a:pos x="279" y="177"/>
                  </a:cxn>
                  <a:cxn ang="0">
                    <a:pos x="271" y="175"/>
                  </a:cxn>
                  <a:cxn ang="0">
                    <a:pos x="268" y="172"/>
                  </a:cxn>
                  <a:cxn ang="0">
                    <a:pos x="252" y="193"/>
                  </a:cxn>
                  <a:cxn ang="0">
                    <a:pos x="236" y="204"/>
                  </a:cxn>
                  <a:cxn ang="0">
                    <a:pos x="212" y="236"/>
                  </a:cxn>
                  <a:cxn ang="0">
                    <a:pos x="185" y="258"/>
                  </a:cxn>
                  <a:cxn ang="0">
                    <a:pos x="172" y="285"/>
                  </a:cxn>
                  <a:cxn ang="0">
                    <a:pos x="169" y="341"/>
                  </a:cxn>
                  <a:cxn ang="0">
                    <a:pos x="164" y="357"/>
                  </a:cxn>
                  <a:cxn ang="0">
                    <a:pos x="147" y="368"/>
                  </a:cxn>
                  <a:cxn ang="0">
                    <a:pos x="118" y="336"/>
                  </a:cxn>
                  <a:cxn ang="0">
                    <a:pos x="99" y="301"/>
                  </a:cxn>
                  <a:cxn ang="0">
                    <a:pos x="86" y="269"/>
                  </a:cxn>
                  <a:cxn ang="0">
                    <a:pos x="72" y="228"/>
                  </a:cxn>
                  <a:cxn ang="0">
                    <a:pos x="64" y="199"/>
                  </a:cxn>
                  <a:cxn ang="0">
                    <a:pos x="62" y="177"/>
                  </a:cxn>
                  <a:cxn ang="0">
                    <a:pos x="62" y="166"/>
                  </a:cxn>
                  <a:cxn ang="0">
                    <a:pos x="48" y="188"/>
                  </a:cxn>
                  <a:cxn ang="0">
                    <a:pos x="11" y="169"/>
                  </a:cxn>
                  <a:cxn ang="0">
                    <a:pos x="21" y="169"/>
                  </a:cxn>
                  <a:cxn ang="0">
                    <a:pos x="24" y="161"/>
                  </a:cxn>
                  <a:cxn ang="0">
                    <a:pos x="0" y="150"/>
                  </a:cxn>
                  <a:cxn ang="0">
                    <a:pos x="29" y="134"/>
                  </a:cxn>
                  <a:cxn ang="0">
                    <a:pos x="27" y="118"/>
                  </a:cxn>
                  <a:cxn ang="0">
                    <a:pos x="8" y="99"/>
                  </a:cxn>
                  <a:cxn ang="0">
                    <a:pos x="32" y="83"/>
                  </a:cxn>
                  <a:cxn ang="0">
                    <a:pos x="64" y="46"/>
                  </a:cxn>
                  <a:cxn ang="0">
                    <a:pos x="75" y="16"/>
                  </a:cxn>
                  <a:cxn ang="0">
                    <a:pos x="113" y="3"/>
                  </a:cxn>
                  <a:cxn ang="0">
                    <a:pos x="276" y="175"/>
                  </a:cxn>
                  <a:cxn ang="0">
                    <a:pos x="274" y="180"/>
                  </a:cxn>
                </a:cxnLst>
                <a:rect l="0" t="0" r="r" b="b"/>
                <a:pathLst>
                  <a:path w="381" h="371">
                    <a:moveTo>
                      <a:pt x="123" y="11"/>
                    </a:moveTo>
                    <a:lnTo>
                      <a:pt x="123" y="13"/>
                    </a:lnTo>
                    <a:lnTo>
                      <a:pt x="123" y="13"/>
                    </a:lnTo>
                    <a:lnTo>
                      <a:pt x="129" y="16"/>
                    </a:lnTo>
                    <a:lnTo>
                      <a:pt x="126" y="21"/>
                    </a:lnTo>
                    <a:lnTo>
                      <a:pt x="129" y="24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31" y="29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5"/>
                    </a:lnTo>
                    <a:lnTo>
                      <a:pt x="137" y="35"/>
                    </a:lnTo>
                    <a:lnTo>
                      <a:pt x="137" y="35"/>
                    </a:lnTo>
                    <a:lnTo>
                      <a:pt x="139" y="35"/>
                    </a:lnTo>
                    <a:lnTo>
                      <a:pt x="142" y="35"/>
                    </a:lnTo>
                    <a:lnTo>
                      <a:pt x="145" y="35"/>
                    </a:lnTo>
                    <a:lnTo>
                      <a:pt x="147" y="38"/>
                    </a:lnTo>
                    <a:lnTo>
                      <a:pt x="150" y="40"/>
                    </a:lnTo>
                    <a:lnTo>
                      <a:pt x="150" y="43"/>
                    </a:lnTo>
                    <a:lnTo>
                      <a:pt x="153" y="43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56" y="48"/>
                    </a:lnTo>
                    <a:lnTo>
                      <a:pt x="153" y="56"/>
                    </a:lnTo>
                    <a:lnTo>
                      <a:pt x="153" y="62"/>
                    </a:lnTo>
                    <a:lnTo>
                      <a:pt x="150" y="67"/>
                    </a:lnTo>
                    <a:lnTo>
                      <a:pt x="150" y="70"/>
                    </a:lnTo>
                    <a:lnTo>
                      <a:pt x="153" y="70"/>
                    </a:lnTo>
                    <a:lnTo>
                      <a:pt x="156" y="72"/>
                    </a:lnTo>
                    <a:lnTo>
                      <a:pt x="158" y="72"/>
                    </a:lnTo>
                    <a:lnTo>
                      <a:pt x="161" y="72"/>
                    </a:lnTo>
                    <a:lnTo>
                      <a:pt x="166" y="75"/>
                    </a:lnTo>
                    <a:lnTo>
                      <a:pt x="172" y="78"/>
                    </a:lnTo>
                    <a:lnTo>
                      <a:pt x="174" y="83"/>
                    </a:lnTo>
                    <a:lnTo>
                      <a:pt x="180" y="86"/>
                    </a:lnTo>
                    <a:lnTo>
                      <a:pt x="182" y="86"/>
                    </a:lnTo>
                    <a:lnTo>
                      <a:pt x="188" y="86"/>
                    </a:lnTo>
                    <a:lnTo>
                      <a:pt x="190" y="89"/>
                    </a:lnTo>
                    <a:lnTo>
                      <a:pt x="198" y="89"/>
                    </a:lnTo>
                    <a:lnTo>
                      <a:pt x="201" y="91"/>
                    </a:lnTo>
                    <a:lnTo>
                      <a:pt x="207" y="89"/>
                    </a:lnTo>
                    <a:lnTo>
                      <a:pt x="215" y="91"/>
                    </a:lnTo>
                    <a:lnTo>
                      <a:pt x="215" y="94"/>
                    </a:lnTo>
                    <a:lnTo>
                      <a:pt x="217" y="97"/>
                    </a:lnTo>
                    <a:lnTo>
                      <a:pt x="225" y="99"/>
                    </a:lnTo>
                    <a:lnTo>
                      <a:pt x="228" y="99"/>
                    </a:lnTo>
                    <a:lnTo>
                      <a:pt x="233" y="97"/>
                    </a:lnTo>
                    <a:lnTo>
                      <a:pt x="244" y="102"/>
                    </a:lnTo>
                    <a:lnTo>
                      <a:pt x="247" y="102"/>
                    </a:lnTo>
                    <a:lnTo>
                      <a:pt x="252" y="105"/>
                    </a:lnTo>
                    <a:lnTo>
                      <a:pt x="260" y="102"/>
                    </a:lnTo>
                    <a:lnTo>
                      <a:pt x="263" y="97"/>
                    </a:lnTo>
                    <a:lnTo>
                      <a:pt x="260" y="91"/>
                    </a:lnTo>
                    <a:lnTo>
                      <a:pt x="260" y="83"/>
                    </a:lnTo>
                    <a:lnTo>
                      <a:pt x="260" y="81"/>
                    </a:lnTo>
                    <a:lnTo>
                      <a:pt x="260" y="81"/>
                    </a:lnTo>
                    <a:lnTo>
                      <a:pt x="263" y="78"/>
                    </a:lnTo>
                    <a:lnTo>
                      <a:pt x="266" y="78"/>
                    </a:lnTo>
                    <a:lnTo>
                      <a:pt x="268" y="81"/>
                    </a:lnTo>
                    <a:lnTo>
                      <a:pt x="268" y="83"/>
                    </a:lnTo>
                    <a:lnTo>
                      <a:pt x="271" y="86"/>
                    </a:lnTo>
                    <a:lnTo>
                      <a:pt x="271" y="86"/>
                    </a:lnTo>
                    <a:lnTo>
                      <a:pt x="271" y="89"/>
                    </a:lnTo>
                    <a:lnTo>
                      <a:pt x="268" y="91"/>
                    </a:lnTo>
                    <a:lnTo>
                      <a:pt x="271" y="97"/>
                    </a:lnTo>
                    <a:lnTo>
                      <a:pt x="276" y="97"/>
                    </a:lnTo>
                    <a:lnTo>
                      <a:pt x="279" y="97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292" y="97"/>
                    </a:lnTo>
                    <a:lnTo>
                      <a:pt x="295" y="97"/>
                    </a:lnTo>
                    <a:lnTo>
                      <a:pt x="298" y="97"/>
                    </a:lnTo>
                    <a:lnTo>
                      <a:pt x="303" y="97"/>
                    </a:lnTo>
                    <a:lnTo>
                      <a:pt x="306" y="97"/>
                    </a:lnTo>
                    <a:lnTo>
                      <a:pt x="311" y="94"/>
                    </a:lnTo>
                    <a:lnTo>
                      <a:pt x="311" y="91"/>
                    </a:lnTo>
                    <a:lnTo>
                      <a:pt x="311" y="89"/>
                    </a:lnTo>
                    <a:lnTo>
                      <a:pt x="306" y="86"/>
                    </a:lnTo>
                    <a:lnTo>
                      <a:pt x="306" y="83"/>
                    </a:lnTo>
                    <a:lnTo>
                      <a:pt x="309" y="81"/>
                    </a:lnTo>
                    <a:lnTo>
                      <a:pt x="309" y="81"/>
                    </a:lnTo>
                    <a:lnTo>
                      <a:pt x="314" y="78"/>
                    </a:lnTo>
                    <a:lnTo>
                      <a:pt x="317" y="78"/>
                    </a:lnTo>
                    <a:lnTo>
                      <a:pt x="317" y="75"/>
                    </a:lnTo>
                    <a:lnTo>
                      <a:pt x="319" y="75"/>
                    </a:lnTo>
                    <a:lnTo>
                      <a:pt x="322" y="75"/>
                    </a:lnTo>
                    <a:lnTo>
                      <a:pt x="322" y="72"/>
                    </a:lnTo>
                    <a:lnTo>
                      <a:pt x="325" y="72"/>
                    </a:lnTo>
                    <a:lnTo>
                      <a:pt x="325" y="70"/>
                    </a:lnTo>
                    <a:lnTo>
                      <a:pt x="327" y="67"/>
                    </a:lnTo>
                    <a:lnTo>
                      <a:pt x="330" y="67"/>
                    </a:lnTo>
                    <a:lnTo>
                      <a:pt x="335" y="64"/>
                    </a:lnTo>
                    <a:lnTo>
                      <a:pt x="338" y="62"/>
                    </a:lnTo>
                    <a:lnTo>
                      <a:pt x="338" y="59"/>
                    </a:lnTo>
                    <a:lnTo>
                      <a:pt x="341" y="59"/>
                    </a:lnTo>
                    <a:lnTo>
                      <a:pt x="343" y="56"/>
                    </a:lnTo>
                    <a:lnTo>
                      <a:pt x="346" y="59"/>
                    </a:lnTo>
                    <a:lnTo>
                      <a:pt x="349" y="59"/>
                    </a:lnTo>
                    <a:lnTo>
                      <a:pt x="354" y="59"/>
                    </a:lnTo>
                    <a:lnTo>
                      <a:pt x="357" y="59"/>
                    </a:lnTo>
                    <a:lnTo>
                      <a:pt x="357" y="56"/>
                    </a:lnTo>
                    <a:lnTo>
                      <a:pt x="362" y="54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68" y="54"/>
                    </a:lnTo>
                    <a:lnTo>
                      <a:pt x="368" y="56"/>
                    </a:lnTo>
                    <a:lnTo>
                      <a:pt x="365" y="59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3" y="64"/>
                    </a:lnTo>
                    <a:lnTo>
                      <a:pt x="373" y="67"/>
                    </a:lnTo>
                    <a:lnTo>
                      <a:pt x="370" y="70"/>
                    </a:lnTo>
                    <a:lnTo>
                      <a:pt x="370" y="72"/>
                    </a:lnTo>
                    <a:lnTo>
                      <a:pt x="373" y="72"/>
                    </a:lnTo>
                    <a:lnTo>
                      <a:pt x="376" y="72"/>
                    </a:lnTo>
                    <a:lnTo>
                      <a:pt x="378" y="72"/>
                    </a:lnTo>
                    <a:lnTo>
                      <a:pt x="381" y="75"/>
                    </a:lnTo>
                    <a:lnTo>
                      <a:pt x="381" y="78"/>
                    </a:lnTo>
                    <a:lnTo>
                      <a:pt x="378" y="81"/>
                    </a:lnTo>
                    <a:lnTo>
                      <a:pt x="378" y="83"/>
                    </a:lnTo>
                    <a:lnTo>
                      <a:pt x="378" y="86"/>
                    </a:lnTo>
                    <a:lnTo>
                      <a:pt x="376" y="86"/>
                    </a:lnTo>
                    <a:lnTo>
                      <a:pt x="376" y="83"/>
                    </a:lnTo>
                    <a:lnTo>
                      <a:pt x="370" y="86"/>
                    </a:lnTo>
                    <a:lnTo>
                      <a:pt x="368" y="86"/>
                    </a:lnTo>
                    <a:lnTo>
                      <a:pt x="365" y="91"/>
                    </a:lnTo>
                    <a:lnTo>
                      <a:pt x="362" y="94"/>
                    </a:lnTo>
                    <a:lnTo>
                      <a:pt x="360" y="97"/>
                    </a:lnTo>
                    <a:lnTo>
                      <a:pt x="354" y="102"/>
                    </a:lnTo>
                    <a:lnTo>
                      <a:pt x="354" y="105"/>
                    </a:lnTo>
                    <a:lnTo>
                      <a:pt x="354" y="107"/>
                    </a:lnTo>
                    <a:lnTo>
                      <a:pt x="354" y="113"/>
                    </a:lnTo>
                    <a:lnTo>
                      <a:pt x="349" y="118"/>
                    </a:lnTo>
                    <a:lnTo>
                      <a:pt x="349" y="121"/>
                    </a:lnTo>
                    <a:lnTo>
                      <a:pt x="352" y="124"/>
                    </a:lnTo>
                    <a:lnTo>
                      <a:pt x="349" y="129"/>
                    </a:lnTo>
                    <a:lnTo>
                      <a:pt x="349" y="137"/>
                    </a:lnTo>
                    <a:lnTo>
                      <a:pt x="346" y="140"/>
                    </a:lnTo>
                    <a:lnTo>
                      <a:pt x="343" y="140"/>
                    </a:lnTo>
                    <a:lnTo>
                      <a:pt x="341" y="140"/>
                    </a:lnTo>
                    <a:lnTo>
                      <a:pt x="338" y="140"/>
                    </a:lnTo>
                    <a:lnTo>
                      <a:pt x="338" y="148"/>
                    </a:lnTo>
                    <a:lnTo>
                      <a:pt x="338" y="150"/>
                    </a:lnTo>
                    <a:lnTo>
                      <a:pt x="338" y="156"/>
                    </a:lnTo>
                    <a:lnTo>
                      <a:pt x="335" y="156"/>
                    </a:lnTo>
                    <a:lnTo>
                      <a:pt x="335" y="158"/>
                    </a:lnTo>
                    <a:lnTo>
                      <a:pt x="335" y="161"/>
                    </a:lnTo>
                    <a:lnTo>
                      <a:pt x="338" y="164"/>
                    </a:lnTo>
                    <a:lnTo>
                      <a:pt x="335" y="169"/>
                    </a:lnTo>
                    <a:lnTo>
                      <a:pt x="333" y="169"/>
                    </a:lnTo>
                    <a:lnTo>
                      <a:pt x="333" y="169"/>
                    </a:lnTo>
                    <a:lnTo>
                      <a:pt x="333" y="172"/>
                    </a:lnTo>
                    <a:lnTo>
                      <a:pt x="333" y="172"/>
                    </a:lnTo>
                    <a:lnTo>
                      <a:pt x="333" y="172"/>
                    </a:lnTo>
                    <a:lnTo>
                      <a:pt x="330" y="172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0" y="166"/>
                    </a:lnTo>
                    <a:lnTo>
                      <a:pt x="327" y="164"/>
                    </a:lnTo>
                    <a:lnTo>
                      <a:pt x="327" y="158"/>
                    </a:lnTo>
                    <a:lnTo>
                      <a:pt x="327" y="156"/>
                    </a:lnTo>
                    <a:lnTo>
                      <a:pt x="327" y="153"/>
                    </a:lnTo>
                    <a:lnTo>
                      <a:pt x="325" y="148"/>
                    </a:lnTo>
                    <a:lnTo>
                      <a:pt x="325" y="148"/>
                    </a:lnTo>
                    <a:lnTo>
                      <a:pt x="325" y="145"/>
                    </a:lnTo>
                    <a:lnTo>
                      <a:pt x="322" y="145"/>
                    </a:lnTo>
                    <a:lnTo>
                      <a:pt x="319" y="145"/>
                    </a:lnTo>
                    <a:lnTo>
                      <a:pt x="319" y="145"/>
                    </a:lnTo>
                    <a:lnTo>
                      <a:pt x="319" y="148"/>
                    </a:lnTo>
                    <a:lnTo>
                      <a:pt x="319" y="148"/>
                    </a:lnTo>
                    <a:lnTo>
                      <a:pt x="319" y="150"/>
                    </a:lnTo>
                    <a:lnTo>
                      <a:pt x="317" y="153"/>
                    </a:lnTo>
                    <a:lnTo>
                      <a:pt x="317" y="153"/>
                    </a:lnTo>
                    <a:lnTo>
                      <a:pt x="317" y="156"/>
                    </a:lnTo>
                    <a:lnTo>
                      <a:pt x="317" y="156"/>
                    </a:lnTo>
                    <a:lnTo>
                      <a:pt x="314" y="153"/>
                    </a:lnTo>
                    <a:lnTo>
                      <a:pt x="311" y="150"/>
                    </a:lnTo>
                    <a:lnTo>
                      <a:pt x="311" y="148"/>
                    </a:lnTo>
                    <a:lnTo>
                      <a:pt x="309" y="148"/>
                    </a:lnTo>
                    <a:lnTo>
                      <a:pt x="309" y="142"/>
                    </a:lnTo>
                    <a:lnTo>
                      <a:pt x="309" y="142"/>
                    </a:lnTo>
                    <a:lnTo>
                      <a:pt x="309" y="142"/>
                    </a:lnTo>
                    <a:lnTo>
                      <a:pt x="311" y="140"/>
                    </a:lnTo>
                    <a:lnTo>
                      <a:pt x="314" y="137"/>
                    </a:lnTo>
                    <a:lnTo>
                      <a:pt x="314" y="140"/>
                    </a:lnTo>
                    <a:lnTo>
                      <a:pt x="314" y="140"/>
                    </a:lnTo>
                    <a:lnTo>
                      <a:pt x="317" y="137"/>
                    </a:lnTo>
                    <a:lnTo>
                      <a:pt x="317" y="137"/>
                    </a:lnTo>
                    <a:lnTo>
                      <a:pt x="317" y="134"/>
                    </a:lnTo>
                    <a:lnTo>
                      <a:pt x="319" y="132"/>
                    </a:lnTo>
                    <a:lnTo>
                      <a:pt x="319" y="126"/>
                    </a:lnTo>
                    <a:lnTo>
                      <a:pt x="322" y="124"/>
                    </a:lnTo>
                    <a:lnTo>
                      <a:pt x="319" y="124"/>
                    </a:lnTo>
                    <a:lnTo>
                      <a:pt x="317" y="121"/>
                    </a:lnTo>
                    <a:lnTo>
                      <a:pt x="317" y="121"/>
                    </a:lnTo>
                    <a:lnTo>
                      <a:pt x="317" y="121"/>
                    </a:lnTo>
                    <a:lnTo>
                      <a:pt x="314" y="121"/>
                    </a:lnTo>
                    <a:lnTo>
                      <a:pt x="309" y="121"/>
                    </a:lnTo>
                    <a:lnTo>
                      <a:pt x="303" y="121"/>
                    </a:lnTo>
                    <a:lnTo>
                      <a:pt x="298" y="121"/>
                    </a:lnTo>
                    <a:lnTo>
                      <a:pt x="295" y="121"/>
                    </a:lnTo>
                    <a:lnTo>
                      <a:pt x="292" y="121"/>
                    </a:lnTo>
                    <a:lnTo>
                      <a:pt x="290" y="121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7" y="113"/>
                    </a:lnTo>
                    <a:lnTo>
                      <a:pt x="287" y="113"/>
                    </a:lnTo>
                    <a:lnTo>
                      <a:pt x="284" y="110"/>
                    </a:lnTo>
                    <a:lnTo>
                      <a:pt x="284" y="105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79" y="107"/>
                    </a:lnTo>
                    <a:lnTo>
                      <a:pt x="279" y="105"/>
                    </a:lnTo>
                    <a:lnTo>
                      <a:pt x="276" y="102"/>
                    </a:lnTo>
                    <a:lnTo>
                      <a:pt x="274" y="102"/>
                    </a:lnTo>
                    <a:lnTo>
                      <a:pt x="274" y="105"/>
                    </a:lnTo>
                    <a:lnTo>
                      <a:pt x="276" y="105"/>
                    </a:lnTo>
                    <a:lnTo>
                      <a:pt x="274" y="107"/>
                    </a:lnTo>
                    <a:lnTo>
                      <a:pt x="271" y="107"/>
                    </a:lnTo>
                    <a:lnTo>
                      <a:pt x="271" y="105"/>
                    </a:lnTo>
                    <a:lnTo>
                      <a:pt x="271" y="102"/>
                    </a:lnTo>
                    <a:lnTo>
                      <a:pt x="268" y="99"/>
                    </a:lnTo>
                    <a:lnTo>
                      <a:pt x="268" y="99"/>
                    </a:lnTo>
                    <a:lnTo>
                      <a:pt x="266" y="99"/>
                    </a:lnTo>
                    <a:lnTo>
                      <a:pt x="266" y="99"/>
                    </a:lnTo>
                    <a:lnTo>
                      <a:pt x="266" y="102"/>
                    </a:lnTo>
                    <a:lnTo>
                      <a:pt x="266" y="105"/>
                    </a:lnTo>
                    <a:lnTo>
                      <a:pt x="266" y="107"/>
                    </a:lnTo>
                    <a:lnTo>
                      <a:pt x="263" y="110"/>
                    </a:lnTo>
                    <a:lnTo>
                      <a:pt x="263" y="113"/>
                    </a:lnTo>
                    <a:lnTo>
                      <a:pt x="268" y="115"/>
                    </a:lnTo>
                    <a:lnTo>
                      <a:pt x="271" y="115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6" y="121"/>
                    </a:lnTo>
                    <a:lnTo>
                      <a:pt x="274" y="121"/>
                    </a:lnTo>
                    <a:lnTo>
                      <a:pt x="271" y="121"/>
                    </a:lnTo>
                    <a:lnTo>
                      <a:pt x="271" y="121"/>
                    </a:lnTo>
                    <a:lnTo>
                      <a:pt x="268" y="126"/>
                    </a:lnTo>
                    <a:lnTo>
                      <a:pt x="266" y="126"/>
                    </a:lnTo>
                    <a:lnTo>
                      <a:pt x="266" y="132"/>
                    </a:lnTo>
                    <a:lnTo>
                      <a:pt x="268" y="134"/>
                    </a:lnTo>
                    <a:lnTo>
                      <a:pt x="274" y="137"/>
                    </a:lnTo>
                    <a:lnTo>
                      <a:pt x="276" y="140"/>
                    </a:lnTo>
                    <a:lnTo>
                      <a:pt x="276" y="145"/>
                    </a:lnTo>
                    <a:lnTo>
                      <a:pt x="276" y="148"/>
                    </a:lnTo>
                    <a:lnTo>
                      <a:pt x="276" y="150"/>
                    </a:lnTo>
                    <a:lnTo>
                      <a:pt x="276" y="156"/>
                    </a:lnTo>
                    <a:lnTo>
                      <a:pt x="282" y="161"/>
                    </a:lnTo>
                    <a:lnTo>
                      <a:pt x="282" y="164"/>
                    </a:lnTo>
                    <a:lnTo>
                      <a:pt x="282" y="166"/>
                    </a:lnTo>
                    <a:lnTo>
                      <a:pt x="282" y="172"/>
                    </a:lnTo>
                    <a:lnTo>
                      <a:pt x="282" y="172"/>
                    </a:lnTo>
                    <a:lnTo>
                      <a:pt x="284" y="175"/>
                    </a:lnTo>
                    <a:lnTo>
                      <a:pt x="282" y="177"/>
                    </a:lnTo>
                    <a:lnTo>
                      <a:pt x="279" y="175"/>
                    </a:lnTo>
                    <a:lnTo>
                      <a:pt x="279" y="177"/>
                    </a:lnTo>
                    <a:lnTo>
                      <a:pt x="279" y="175"/>
                    </a:lnTo>
                    <a:lnTo>
                      <a:pt x="276" y="172"/>
                    </a:lnTo>
                    <a:lnTo>
                      <a:pt x="276" y="172"/>
                    </a:lnTo>
                    <a:lnTo>
                      <a:pt x="276" y="172"/>
                    </a:lnTo>
                    <a:lnTo>
                      <a:pt x="276" y="175"/>
                    </a:lnTo>
                    <a:lnTo>
                      <a:pt x="276" y="172"/>
                    </a:lnTo>
                    <a:lnTo>
                      <a:pt x="276" y="175"/>
                    </a:lnTo>
                    <a:lnTo>
                      <a:pt x="274" y="175"/>
                    </a:lnTo>
                    <a:lnTo>
                      <a:pt x="274" y="175"/>
                    </a:lnTo>
                    <a:lnTo>
                      <a:pt x="271" y="175"/>
                    </a:lnTo>
                    <a:lnTo>
                      <a:pt x="271" y="169"/>
                    </a:lnTo>
                    <a:lnTo>
                      <a:pt x="271" y="169"/>
                    </a:lnTo>
                    <a:lnTo>
                      <a:pt x="268" y="166"/>
                    </a:lnTo>
                    <a:lnTo>
                      <a:pt x="266" y="166"/>
                    </a:lnTo>
                    <a:lnTo>
                      <a:pt x="266" y="166"/>
                    </a:lnTo>
                    <a:lnTo>
                      <a:pt x="268" y="166"/>
                    </a:lnTo>
                    <a:lnTo>
                      <a:pt x="268" y="169"/>
                    </a:lnTo>
                    <a:lnTo>
                      <a:pt x="268" y="169"/>
                    </a:lnTo>
                    <a:lnTo>
                      <a:pt x="268" y="172"/>
                    </a:lnTo>
                    <a:lnTo>
                      <a:pt x="268" y="172"/>
                    </a:lnTo>
                    <a:lnTo>
                      <a:pt x="266" y="175"/>
                    </a:lnTo>
                    <a:lnTo>
                      <a:pt x="258" y="177"/>
                    </a:lnTo>
                    <a:lnTo>
                      <a:pt x="255" y="180"/>
                    </a:lnTo>
                    <a:lnTo>
                      <a:pt x="255" y="183"/>
                    </a:lnTo>
                    <a:lnTo>
                      <a:pt x="252" y="185"/>
                    </a:lnTo>
                    <a:lnTo>
                      <a:pt x="255" y="185"/>
                    </a:lnTo>
                    <a:lnTo>
                      <a:pt x="255" y="188"/>
                    </a:lnTo>
                    <a:lnTo>
                      <a:pt x="255" y="191"/>
                    </a:lnTo>
                    <a:lnTo>
                      <a:pt x="255" y="191"/>
                    </a:lnTo>
                    <a:lnTo>
                      <a:pt x="252" y="193"/>
                    </a:lnTo>
                    <a:lnTo>
                      <a:pt x="252" y="196"/>
                    </a:lnTo>
                    <a:lnTo>
                      <a:pt x="250" y="196"/>
                    </a:lnTo>
                    <a:lnTo>
                      <a:pt x="252" y="196"/>
                    </a:lnTo>
                    <a:lnTo>
                      <a:pt x="247" y="201"/>
                    </a:lnTo>
                    <a:lnTo>
                      <a:pt x="247" y="201"/>
                    </a:lnTo>
                    <a:lnTo>
                      <a:pt x="239" y="207"/>
                    </a:lnTo>
                    <a:lnTo>
                      <a:pt x="239" y="204"/>
                    </a:lnTo>
                    <a:lnTo>
                      <a:pt x="239" y="204"/>
                    </a:lnTo>
                    <a:lnTo>
                      <a:pt x="236" y="204"/>
                    </a:lnTo>
                    <a:lnTo>
                      <a:pt x="236" y="204"/>
                    </a:lnTo>
                    <a:lnTo>
                      <a:pt x="233" y="204"/>
                    </a:lnTo>
                    <a:lnTo>
                      <a:pt x="233" y="204"/>
                    </a:lnTo>
                    <a:lnTo>
                      <a:pt x="231" y="209"/>
                    </a:lnTo>
                    <a:lnTo>
                      <a:pt x="233" y="207"/>
                    </a:lnTo>
                    <a:lnTo>
                      <a:pt x="236" y="207"/>
                    </a:lnTo>
                    <a:lnTo>
                      <a:pt x="236" y="207"/>
                    </a:lnTo>
                    <a:lnTo>
                      <a:pt x="228" y="215"/>
                    </a:lnTo>
                    <a:lnTo>
                      <a:pt x="225" y="223"/>
                    </a:lnTo>
                    <a:lnTo>
                      <a:pt x="212" y="231"/>
                    </a:lnTo>
                    <a:lnTo>
                      <a:pt x="212" y="236"/>
                    </a:lnTo>
                    <a:lnTo>
                      <a:pt x="207" y="239"/>
                    </a:lnTo>
                    <a:lnTo>
                      <a:pt x="204" y="239"/>
                    </a:lnTo>
                    <a:lnTo>
                      <a:pt x="198" y="244"/>
                    </a:lnTo>
                    <a:lnTo>
                      <a:pt x="198" y="247"/>
                    </a:lnTo>
                    <a:lnTo>
                      <a:pt x="198" y="250"/>
                    </a:lnTo>
                    <a:lnTo>
                      <a:pt x="196" y="252"/>
                    </a:lnTo>
                    <a:lnTo>
                      <a:pt x="193" y="255"/>
                    </a:lnTo>
                    <a:lnTo>
                      <a:pt x="188" y="252"/>
                    </a:lnTo>
                    <a:lnTo>
                      <a:pt x="185" y="255"/>
                    </a:lnTo>
                    <a:lnTo>
                      <a:pt x="185" y="258"/>
                    </a:lnTo>
                    <a:lnTo>
                      <a:pt x="182" y="263"/>
                    </a:lnTo>
                    <a:lnTo>
                      <a:pt x="180" y="263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2" y="266"/>
                    </a:lnTo>
                    <a:lnTo>
                      <a:pt x="172" y="269"/>
                    </a:lnTo>
                    <a:lnTo>
                      <a:pt x="172" y="274"/>
                    </a:lnTo>
                    <a:lnTo>
                      <a:pt x="174" y="279"/>
                    </a:lnTo>
                    <a:lnTo>
                      <a:pt x="172" y="282"/>
                    </a:lnTo>
                    <a:lnTo>
                      <a:pt x="172" y="285"/>
                    </a:lnTo>
                    <a:lnTo>
                      <a:pt x="172" y="295"/>
                    </a:lnTo>
                    <a:lnTo>
                      <a:pt x="174" y="298"/>
                    </a:lnTo>
                    <a:lnTo>
                      <a:pt x="174" y="304"/>
                    </a:lnTo>
                    <a:lnTo>
                      <a:pt x="172" y="314"/>
                    </a:lnTo>
                    <a:lnTo>
                      <a:pt x="169" y="320"/>
                    </a:lnTo>
                    <a:lnTo>
                      <a:pt x="169" y="325"/>
                    </a:lnTo>
                    <a:lnTo>
                      <a:pt x="169" y="328"/>
                    </a:lnTo>
                    <a:lnTo>
                      <a:pt x="172" y="338"/>
                    </a:lnTo>
                    <a:lnTo>
                      <a:pt x="172" y="341"/>
                    </a:lnTo>
                    <a:lnTo>
                      <a:pt x="169" y="341"/>
                    </a:lnTo>
                    <a:lnTo>
                      <a:pt x="166" y="341"/>
                    </a:lnTo>
                    <a:lnTo>
                      <a:pt x="164" y="341"/>
                    </a:lnTo>
                    <a:lnTo>
                      <a:pt x="161" y="344"/>
                    </a:lnTo>
                    <a:lnTo>
                      <a:pt x="164" y="346"/>
                    </a:lnTo>
                    <a:lnTo>
                      <a:pt x="158" y="349"/>
                    </a:lnTo>
                    <a:lnTo>
                      <a:pt x="158" y="352"/>
                    </a:lnTo>
                    <a:lnTo>
                      <a:pt x="158" y="355"/>
                    </a:lnTo>
                    <a:lnTo>
                      <a:pt x="164" y="355"/>
                    </a:lnTo>
                    <a:lnTo>
                      <a:pt x="164" y="357"/>
                    </a:lnTo>
                    <a:lnTo>
                      <a:pt x="164" y="357"/>
                    </a:lnTo>
                    <a:lnTo>
                      <a:pt x="164" y="357"/>
                    </a:lnTo>
                    <a:lnTo>
                      <a:pt x="161" y="355"/>
                    </a:lnTo>
                    <a:lnTo>
                      <a:pt x="156" y="357"/>
                    </a:lnTo>
                    <a:lnTo>
                      <a:pt x="153" y="357"/>
                    </a:lnTo>
                    <a:lnTo>
                      <a:pt x="150" y="360"/>
                    </a:lnTo>
                    <a:lnTo>
                      <a:pt x="147" y="363"/>
                    </a:lnTo>
                    <a:lnTo>
                      <a:pt x="147" y="363"/>
                    </a:lnTo>
                    <a:lnTo>
                      <a:pt x="147" y="363"/>
                    </a:lnTo>
                    <a:lnTo>
                      <a:pt x="147" y="365"/>
                    </a:lnTo>
                    <a:lnTo>
                      <a:pt x="147" y="368"/>
                    </a:lnTo>
                    <a:lnTo>
                      <a:pt x="142" y="371"/>
                    </a:lnTo>
                    <a:lnTo>
                      <a:pt x="137" y="371"/>
                    </a:lnTo>
                    <a:lnTo>
                      <a:pt x="131" y="368"/>
                    </a:lnTo>
                    <a:lnTo>
                      <a:pt x="129" y="363"/>
                    </a:lnTo>
                    <a:lnTo>
                      <a:pt x="123" y="355"/>
                    </a:lnTo>
                    <a:lnTo>
                      <a:pt x="123" y="349"/>
                    </a:lnTo>
                    <a:lnTo>
                      <a:pt x="121" y="344"/>
                    </a:lnTo>
                    <a:lnTo>
                      <a:pt x="118" y="338"/>
                    </a:lnTo>
                    <a:lnTo>
                      <a:pt x="118" y="336"/>
                    </a:lnTo>
                    <a:lnTo>
                      <a:pt x="118" y="336"/>
                    </a:lnTo>
                    <a:lnTo>
                      <a:pt x="115" y="330"/>
                    </a:lnTo>
                    <a:lnTo>
                      <a:pt x="115" y="325"/>
                    </a:lnTo>
                    <a:lnTo>
                      <a:pt x="110" y="322"/>
                    </a:lnTo>
                    <a:lnTo>
                      <a:pt x="110" y="317"/>
                    </a:lnTo>
                    <a:lnTo>
                      <a:pt x="107" y="317"/>
                    </a:lnTo>
                    <a:lnTo>
                      <a:pt x="105" y="314"/>
                    </a:lnTo>
                    <a:lnTo>
                      <a:pt x="102" y="312"/>
                    </a:lnTo>
                    <a:lnTo>
                      <a:pt x="102" y="309"/>
                    </a:lnTo>
                    <a:lnTo>
                      <a:pt x="102" y="304"/>
                    </a:lnTo>
                    <a:lnTo>
                      <a:pt x="99" y="301"/>
                    </a:lnTo>
                    <a:lnTo>
                      <a:pt x="96" y="295"/>
                    </a:lnTo>
                    <a:lnTo>
                      <a:pt x="96" y="290"/>
                    </a:lnTo>
                    <a:lnTo>
                      <a:pt x="94" y="287"/>
                    </a:lnTo>
                    <a:lnTo>
                      <a:pt x="94" y="285"/>
                    </a:lnTo>
                    <a:lnTo>
                      <a:pt x="94" y="282"/>
                    </a:lnTo>
                    <a:lnTo>
                      <a:pt x="91" y="279"/>
                    </a:lnTo>
                    <a:lnTo>
                      <a:pt x="88" y="277"/>
                    </a:lnTo>
                    <a:lnTo>
                      <a:pt x="88" y="274"/>
                    </a:lnTo>
                    <a:lnTo>
                      <a:pt x="88" y="274"/>
                    </a:lnTo>
                    <a:lnTo>
                      <a:pt x="86" y="269"/>
                    </a:lnTo>
                    <a:lnTo>
                      <a:pt x="86" y="269"/>
                    </a:lnTo>
                    <a:lnTo>
                      <a:pt x="83" y="266"/>
                    </a:lnTo>
                    <a:lnTo>
                      <a:pt x="80" y="263"/>
                    </a:lnTo>
                    <a:lnTo>
                      <a:pt x="80" y="261"/>
                    </a:lnTo>
                    <a:lnTo>
                      <a:pt x="78" y="255"/>
                    </a:lnTo>
                    <a:lnTo>
                      <a:pt x="78" y="247"/>
                    </a:lnTo>
                    <a:lnTo>
                      <a:pt x="72" y="236"/>
                    </a:lnTo>
                    <a:lnTo>
                      <a:pt x="72" y="234"/>
                    </a:lnTo>
                    <a:lnTo>
                      <a:pt x="70" y="228"/>
                    </a:lnTo>
                    <a:lnTo>
                      <a:pt x="72" y="228"/>
                    </a:lnTo>
                    <a:lnTo>
                      <a:pt x="67" y="223"/>
                    </a:lnTo>
                    <a:lnTo>
                      <a:pt x="67" y="220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67" y="215"/>
                    </a:lnTo>
                    <a:lnTo>
                      <a:pt x="64" y="209"/>
                    </a:lnTo>
                    <a:lnTo>
                      <a:pt x="64" y="204"/>
                    </a:lnTo>
                    <a:lnTo>
                      <a:pt x="67" y="201"/>
                    </a:lnTo>
                    <a:lnTo>
                      <a:pt x="64" y="201"/>
                    </a:lnTo>
                    <a:lnTo>
                      <a:pt x="64" y="199"/>
                    </a:lnTo>
                    <a:lnTo>
                      <a:pt x="64" y="196"/>
                    </a:lnTo>
                    <a:lnTo>
                      <a:pt x="64" y="191"/>
                    </a:lnTo>
                    <a:lnTo>
                      <a:pt x="64" y="188"/>
                    </a:lnTo>
                    <a:lnTo>
                      <a:pt x="62" y="188"/>
                    </a:lnTo>
                    <a:lnTo>
                      <a:pt x="62" y="180"/>
                    </a:lnTo>
                    <a:lnTo>
                      <a:pt x="64" y="180"/>
                    </a:lnTo>
                    <a:lnTo>
                      <a:pt x="64" y="177"/>
                    </a:lnTo>
                    <a:lnTo>
                      <a:pt x="67" y="177"/>
                    </a:lnTo>
                    <a:lnTo>
                      <a:pt x="64" y="177"/>
                    </a:lnTo>
                    <a:lnTo>
                      <a:pt x="62" y="177"/>
                    </a:lnTo>
                    <a:lnTo>
                      <a:pt x="59" y="177"/>
                    </a:lnTo>
                    <a:lnTo>
                      <a:pt x="59" y="175"/>
                    </a:lnTo>
                    <a:lnTo>
                      <a:pt x="59" y="172"/>
                    </a:lnTo>
                    <a:lnTo>
                      <a:pt x="59" y="169"/>
                    </a:lnTo>
                    <a:lnTo>
                      <a:pt x="59" y="169"/>
                    </a:lnTo>
                    <a:lnTo>
                      <a:pt x="62" y="169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59" y="166"/>
                    </a:lnTo>
                    <a:lnTo>
                      <a:pt x="56" y="164"/>
                    </a:lnTo>
                    <a:lnTo>
                      <a:pt x="56" y="166"/>
                    </a:lnTo>
                    <a:lnTo>
                      <a:pt x="56" y="169"/>
                    </a:lnTo>
                    <a:lnTo>
                      <a:pt x="53" y="175"/>
                    </a:lnTo>
                    <a:lnTo>
                      <a:pt x="56" y="177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48" y="188"/>
                    </a:lnTo>
                    <a:lnTo>
                      <a:pt x="43" y="191"/>
                    </a:lnTo>
                    <a:lnTo>
                      <a:pt x="37" y="193"/>
                    </a:lnTo>
                    <a:lnTo>
                      <a:pt x="35" y="191"/>
                    </a:lnTo>
                    <a:lnTo>
                      <a:pt x="24" y="183"/>
                    </a:lnTo>
                    <a:lnTo>
                      <a:pt x="19" y="177"/>
                    </a:lnTo>
                    <a:lnTo>
                      <a:pt x="19" y="177"/>
                    </a:lnTo>
                    <a:lnTo>
                      <a:pt x="19" y="177"/>
                    </a:lnTo>
                    <a:lnTo>
                      <a:pt x="16" y="175"/>
                    </a:lnTo>
                    <a:lnTo>
                      <a:pt x="11" y="169"/>
                    </a:lnTo>
                    <a:lnTo>
                      <a:pt x="11" y="169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3" y="166"/>
                    </a:lnTo>
                    <a:lnTo>
                      <a:pt x="13" y="166"/>
                    </a:lnTo>
                    <a:lnTo>
                      <a:pt x="13" y="169"/>
                    </a:lnTo>
                    <a:lnTo>
                      <a:pt x="16" y="169"/>
                    </a:lnTo>
                    <a:lnTo>
                      <a:pt x="19" y="169"/>
                    </a:lnTo>
                    <a:lnTo>
                      <a:pt x="19" y="169"/>
                    </a:lnTo>
                    <a:lnTo>
                      <a:pt x="19" y="169"/>
                    </a:lnTo>
                    <a:lnTo>
                      <a:pt x="21" y="169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9" y="161"/>
                    </a:lnTo>
                    <a:lnTo>
                      <a:pt x="32" y="161"/>
                    </a:lnTo>
                    <a:lnTo>
                      <a:pt x="32" y="158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9" y="158"/>
                    </a:lnTo>
                    <a:lnTo>
                      <a:pt x="24" y="161"/>
                    </a:lnTo>
                    <a:lnTo>
                      <a:pt x="19" y="161"/>
                    </a:lnTo>
                    <a:lnTo>
                      <a:pt x="16" y="161"/>
                    </a:lnTo>
                    <a:lnTo>
                      <a:pt x="8" y="158"/>
                    </a:lnTo>
                    <a:lnTo>
                      <a:pt x="5" y="156"/>
                    </a:lnTo>
                    <a:lnTo>
                      <a:pt x="2" y="153"/>
                    </a:lnTo>
                    <a:lnTo>
                      <a:pt x="2" y="150"/>
                    </a:lnTo>
                    <a:lnTo>
                      <a:pt x="5" y="148"/>
                    </a:lnTo>
                    <a:lnTo>
                      <a:pt x="8" y="145"/>
                    </a:lnTo>
                    <a:lnTo>
                      <a:pt x="5" y="148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8" y="140"/>
                    </a:lnTo>
                    <a:lnTo>
                      <a:pt x="11" y="140"/>
                    </a:lnTo>
                    <a:lnTo>
                      <a:pt x="21" y="140"/>
                    </a:lnTo>
                    <a:lnTo>
                      <a:pt x="27" y="137"/>
                    </a:lnTo>
                    <a:lnTo>
                      <a:pt x="27" y="137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29" y="140"/>
                    </a:lnTo>
                    <a:lnTo>
                      <a:pt x="32" y="137"/>
                    </a:lnTo>
                    <a:lnTo>
                      <a:pt x="35" y="137"/>
                    </a:lnTo>
                    <a:lnTo>
                      <a:pt x="35" y="134"/>
                    </a:lnTo>
                    <a:lnTo>
                      <a:pt x="35" y="134"/>
                    </a:lnTo>
                    <a:lnTo>
                      <a:pt x="32" y="124"/>
                    </a:lnTo>
                    <a:lnTo>
                      <a:pt x="29" y="121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4" y="118"/>
                    </a:lnTo>
                    <a:lnTo>
                      <a:pt x="21" y="115"/>
                    </a:lnTo>
                    <a:lnTo>
                      <a:pt x="21" y="110"/>
                    </a:lnTo>
                    <a:lnTo>
                      <a:pt x="21" y="107"/>
                    </a:lnTo>
                    <a:lnTo>
                      <a:pt x="19" y="102"/>
                    </a:lnTo>
                    <a:lnTo>
                      <a:pt x="16" y="102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8" y="102"/>
                    </a:lnTo>
                    <a:lnTo>
                      <a:pt x="8" y="99"/>
                    </a:lnTo>
                    <a:lnTo>
                      <a:pt x="11" y="94"/>
                    </a:lnTo>
                    <a:lnTo>
                      <a:pt x="13" y="91"/>
                    </a:lnTo>
                    <a:lnTo>
                      <a:pt x="16" y="89"/>
                    </a:lnTo>
                    <a:lnTo>
                      <a:pt x="19" y="86"/>
                    </a:lnTo>
                    <a:lnTo>
                      <a:pt x="19" y="83"/>
                    </a:lnTo>
                    <a:lnTo>
                      <a:pt x="21" y="83"/>
                    </a:lnTo>
                    <a:lnTo>
                      <a:pt x="24" y="83"/>
                    </a:lnTo>
                    <a:lnTo>
                      <a:pt x="24" y="86"/>
                    </a:lnTo>
                    <a:lnTo>
                      <a:pt x="27" y="86"/>
                    </a:lnTo>
                    <a:lnTo>
                      <a:pt x="32" y="83"/>
                    </a:lnTo>
                    <a:lnTo>
                      <a:pt x="40" y="83"/>
                    </a:lnTo>
                    <a:lnTo>
                      <a:pt x="43" y="78"/>
                    </a:lnTo>
                    <a:lnTo>
                      <a:pt x="45" y="70"/>
                    </a:lnTo>
                    <a:lnTo>
                      <a:pt x="53" y="67"/>
                    </a:lnTo>
                    <a:lnTo>
                      <a:pt x="53" y="64"/>
                    </a:lnTo>
                    <a:lnTo>
                      <a:pt x="53" y="59"/>
                    </a:lnTo>
                    <a:lnTo>
                      <a:pt x="59" y="54"/>
                    </a:lnTo>
                    <a:lnTo>
                      <a:pt x="62" y="54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2" y="46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38"/>
                    </a:lnTo>
                    <a:lnTo>
                      <a:pt x="70" y="29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5" y="16"/>
                    </a:lnTo>
                    <a:lnTo>
                      <a:pt x="78" y="16"/>
                    </a:lnTo>
                    <a:lnTo>
                      <a:pt x="80" y="13"/>
                    </a:lnTo>
                    <a:lnTo>
                      <a:pt x="86" y="5"/>
                    </a:lnTo>
                    <a:lnTo>
                      <a:pt x="88" y="3"/>
                    </a:lnTo>
                    <a:lnTo>
                      <a:pt x="94" y="3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105" y="5"/>
                    </a:lnTo>
                    <a:lnTo>
                      <a:pt x="110" y="3"/>
                    </a:lnTo>
                    <a:lnTo>
                      <a:pt x="113" y="3"/>
                    </a:lnTo>
                    <a:lnTo>
                      <a:pt x="113" y="8"/>
                    </a:lnTo>
                    <a:lnTo>
                      <a:pt x="118" y="8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1"/>
                    </a:lnTo>
                    <a:close/>
                    <a:moveTo>
                      <a:pt x="276" y="175"/>
                    </a:moveTo>
                    <a:lnTo>
                      <a:pt x="276" y="177"/>
                    </a:lnTo>
                    <a:lnTo>
                      <a:pt x="276" y="177"/>
                    </a:lnTo>
                    <a:lnTo>
                      <a:pt x="276" y="175"/>
                    </a:lnTo>
                    <a:lnTo>
                      <a:pt x="276" y="175"/>
                    </a:lnTo>
                    <a:close/>
                    <a:moveTo>
                      <a:pt x="276" y="175"/>
                    </a:moveTo>
                    <a:lnTo>
                      <a:pt x="274" y="175"/>
                    </a:lnTo>
                    <a:lnTo>
                      <a:pt x="274" y="177"/>
                    </a:lnTo>
                    <a:lnTo>
                      <a:pt x="276" y="177"/>
                    </a:lnTo>
                    <a:lnTo>
                      <a:pt x="276" y="177"/>
                    </a:lnTo>
                    <a:lnTo>
                      <a:pt x="276" y="175"/>
                    </a:lnTo>
                    <a:lnTo>
                      <a:pt x="276" y="175"/>
                    </a:lnTo>
                    <a:close/>
                    <a:moveTo>
                      <a:pt x="271" y="175"/>
                    </a:moveTo>
                    <a:lnTo>
                      <a:pt x="271" y="177"/>
                    </a:lnTo>
                    <a:lnTo>
                      <a:pt x="274" y="180"/>
                    </a:lnTo>
                    <a:lnTo>
                      <a:pt x="274" y="177"/>
                    </a:lnTo>
                    <a:lnTo>
                      <a:pt x="271" y="175"/>
                    </a:lnTo>
                    <a:lnTo>
                      <a:pt x="271" y="175"/>
                    </a:lnTo>
                    <a:close/>
                    <a:moveTo>
                      <a:pt x="268" y="177"/>
                    </a:moveTo>
                    <a:lnTo>
                      <a:pt x="268" y="177"/>
                    </a:lnTo>
                    <a:lnTo>
                      <a:pt x="268" y="177"/>
                    </a:lnTo>
                    <a:lnTo>
                      <a:pt x="271" y="175"/>
                    </a:lnTo>
                    <a:lnTo>
                      <a:pt x="268" y="172"/>
                    </a:lnTo>
                    <a:lnTo>
                      <a:pt x="268" y="177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Freeform 1186">
                <a:extLst>
                  <a:ext uri="{FF2B5EF4-FFF2-40B4-BE49-F238E27FC236}">
                    <a16:creationId xmlns:a16="http://schemas.microsoft.com/office/drawing/2014/main" id="{8BEF60CE-7A0A-4C1F-9A14-6C055E1BE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8529" y="4810043"/>
                <a:ext cx="162089" cy="206085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24" y="32"/>
                  </a:cxn>
                  <a:cxn ang="0">
                    <a:pos x="24" y="33"/>
                  </a:cxn>
                  <a:cxn ang="0">
                    <a:pos x="22" y="30"/>
                  </a:cxn>
                  <a:cxn ang="0">
                    <a:pos x="22" y="28"/>
                  </a:cxn>
                  <a:cxn ang="0">
                    <a:pos x="21" y="29"/>
                  </a:cxn>
                  <a:cxn ang="0">
                    <a:pos x="21" y="26"/>
                  </a:cxn>
                  <a:cxn ang="0">
                    <a:pos x="19" y="22"/>
                  </a:cxn>
                  <a:cxn ang="0">
                    <a:pos x="18" y="22"/>
                  </a:cxn>
                  <a:cxn ang="0">
                    <a:pos x="15" y="21"/>
                  </a:cxn>
                  <a:cxn ang="0">
                    <a:pos x="13" y="19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2" y="27"/>
                  </a:cxn>
                  <a:cxn ang="0">
                    <a:pos x="13" y="26"/>
                  </a:cxn>
                  <a:cxn ang="0">
                    <a:pos x="11" y="27"/>
                  </a:cxn>
                  <a:cxn ang="0">
                    <a:pos x="11" y="24"/>
                  </a:cxn>
                  <a:cxn ang="0">
                    <a:pos x="11" y="24"/>
                  </a:cxn>
                  <a:cxn ang="0">
                    <a:pos x="11" y="26"/>
                  </a:cxn>
                  <a:cxn ang="0">
                    <a:pos x="10" y="28"/>
                  </a:cxn>
                  <a:cxn ang="0">
                    <a:pos x="9" y="28"/>
                  </a:cxn>
                  <a:cxn ang="0">
                    <a:pos x="8" y="27"/>
                  </a:cxn>
                  <a:cxn ang="0">
                    <a:pos x="7" y="24"/>
                  </a:cxn>
                  <a:cxn ang="0">
                    <a:pos x="5" y="19"/>
                  </a:cxn>
                  <a:cxn ang="0">
                    <a:pos x="5" y="15"/>
                  </a:cxn>
                  <a:cxn ang="0">
                    <a:pos x="1" y="12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7" y="3"/>
                  </a:cxn>
                  <a:cxn ang="0">
                    <a:pos x="8" y="4"/>
                  </a:cxn>
                  <a:cxn ang="0">
                    <a:pos x="9" y="7"/>
                  </a:cxn>
                  <a:cxn ang="0">
                    <a:pos x="11" y="8"/>
                  </a:cxn>
                  <a:cxn ang="0">
                    <a:pos x="15" y="8"/>
                  </a:cxn>
                  <a:cxn ang="0">
                    <a:pos x="20" y="8"/>
                  </a:cxn>
                  <a:cxn ang="0">
                    <a:pos x="21" y="9"/>
                  </a:cxn>
                  <a:cxn ang="0">
                    <a:pos x="21" y="12"/>
                  </a:cxn>
                  <a:cxn ang="0">
                    <a:pos x="20" y="14"/>
                  </a:cxn>
                  <a:cxn ang="0">
                    <a:pos x="19" y="14"/>
                  </a:cxn>
                  <a:cxn ang="0">
                    <a:pos x="17" y="16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0" y="20"/>
                  </a:cxn>
                  <a:cxn ang="0">
                    <a:pos x="21" y="18"/>
                  </a:cxn>
                  <a:cxn ang="0">
                    <a:pos x="22" y="17"/>
                  </a:cxn>
                  <a:cxn ang="0">
                    <a:pos x="23" y="18"/>
                  </a:cxn>
                  <a:cxn ang="0">
                    <a:pos x="24" y="22"/>
                  </a:cxn>
                  <a:cxn ang="0">
                    <a:pos x="25" y="26"/>
                  </a:cxn>
                  <a:cxn ang="0">
                    <a:pos x="26" y="27"/>
                  </a:cxn>
                  <a:cxn ang="0">
                    <a:pos x="19" y="23"/>
                  </a:cxn>
                  <a:cxn ang="0">
                    <a:pos x="19" y="24"/>
                  </a:cxn>
                  <a:cxn ang="0">
                    <a:pos x="17" y="24"/>
                  </a:cxn>
                  <a:cxn ang="0">
                    <a:pos x="18" y="24"/>
                  </a:cxn>
                  <a:cxn ang="0">
                    <a:pos x="16" y="23"/>
                  </a:cxn>
                  <a:cxn ang="0">
                    <a:pos x="14" y="23"/>
                  </a:cxn>
                  <a:cxn ang="0">
                    <a:pos x="16" y="23"/>
                  </a:cxn>
                </a:cxnLst>
                <a:rect l="0" t="0" r="r" b="b"/>
                <a:pathLst>
                  <a:path w="26" h="33">
                    <a:moveTo>
                      <a:pt x="26" y="27"/>
                    </a:moveTo>
                    <a:cubicBezTo>
                      <a:pt x="26" y="29"/>
                      <a:pt x="26" y="29"/>
                      <a:pt x="26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lose/>
                    <a:moveTo>
                      <a:pt x="19" y="23"/>
                    </a:move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lose/>
                    <a:moveTo>
                      <a:pt x="16" y="23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lose/>
                    <a:moveTo>
                      <a:pt x="15" y="22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1187">
                <a:extLst>
                  <a:ext uri="{FF2B5EF4-FFF2-40B4-BE49-F238E27FC236}">
                    <a16:creationId xmlns:a16="http://schemas.microsoft.com/office/drawing/2014/main" id="{E6C2C8B1-76E8-4B2E-8B80-9CADE8ED4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0107" y="4754470"/>
                <a:ext cx="99569" cy="55573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1"/>
                  </a:cxn>
                  <a:cxn ang="0">
                    <a:pos x="8" y="3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2" y="3"/>
                  </a:cxn>
                  <a:cxn ang="0">
                    <a:pos x="27" y="3"/>
                  </a:cxn>
                  <a:cxn ang="0">
                    <a:pos x="30" y="3"/>
                  </a:cxn>
                  <a:cxn ang="0">
                    <a:pos x="33" y="3"/>
                  </a:cxn>
                  <a:cxn ang="0">
                    <a:pos x="35" y="3"/>
                  </a:cxn>
                  <a:cxn ang="0">
                    <a:pos x="38" y="6"/>
                  </a:cxn>
                  <a:cxn ang="0">
                    <a:pos x="41" y="6"/>
                  </a:cxn>
                  <a:cxn ang="0">
                    <a:pos x="38" y="8"/>
                  </a:cxn>
                  <a:cxn ang="0">
                    <a:pos x="38" y="11"/>
                  </a:cxn>
                  <a:cxn ang="0">
                    <a:pos x="43" y="14"/>
                  </a:cxn>
                  <a:cxn ang="0">
                    <a:pos x="43" y="16"/>
                  </a:cxn>
                  <a:cxn ang="0">
                    <a:pos x="43" y="19"/>
                  </a:cxn>
                  <a:cxn ang="0">
                    <a:pos x="38" y="22"/>
                  </a:cxn>
                  <a:cxn ang="0">
                    <a:pos x="35" y="22"/>
                  </a:cxn>
                  <a:cxn ang="0">
                    <a:pos x="30" y="22"/>
                  </a:cxn>
                  <a:cxn ang="0">
                    <a:pos x="27" y="22"/>
                  </a:cxn>
                  <a:cxn ang="0">
                    <a:pos x="24" y="22"/>
                  </a:cxn>
                  <a:cxn ang="0">
                    <a:pos x="22" y="24"/>
                  </a:cxn>
                  <a:cxn ang="0">
                    <a:pos x="16" y="24"/>
                  </a:cxn>
                  <a:cxn ang="0">
                    <a:pos x="11" y="22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16"/>
                  </a:cxn>
                  <a:cxn ang="0">
                    <a:pos x="3" y="14"/>
                  </a:cxn>
                  <a:cxn ang="0">
                    <a:pos x="3" y="11"/>
                  </a:cxn>
                </a:cxnLst>
                <a:rect l="0" t="0" r="r" b="b"/>
                <a:pathLst>
                  <a:path w="43" h="24">
                    <a:moveTo>
                      <a:pt x="3" y="11"/>
                    </a:moveTo>
                    <a:lnTo>
                      <a:pt x="6" y="11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38" y="8"/>
                    </a:lnTo>
                    <a:lnTo>
                      <a:pt x="38" y="11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2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11" y="22"/>
                    </a:lnTo>
                    <a:lnTo>
                      <a:pt x="8" y="22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eform 1188">
                <a:extLst>
                  <a:ext uri="{FF2B5EF4-FFF2-40B4-BE49-F238E27FC236}">
                    <a16:creationId xmlns:a16="http://schemas.microsoft.com/office/drawing/2014/main" id="{46EA1296-570A-481F-B85C-5B6EB3A91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871" y="4680372"/>
                <a:ext cx="261658" cy="14356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4" y="5"/>
                  </a:cxn>
                  <a:cxn ang="0">
                    <a:pos x="30" y="8"/>
                  </a:cxn>
                  <a:cxn ang="0">
                    <a:pos x="38" y="11"/>
                  </a:cxn>
                  <a:cxn ang="0">
                    <a:pos x="43" y="16"/>
                  </a:cxn>
                  <a:cxn ang="0">
                    <a:pos x="46" y="21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57" y="16"/>
                  </a:cxn>
                  <a:cxn ang="0">
                    <a:pos x="59" y="24"/>
                  </a:cxn>
                  <a:cxn ang="0">
                    <a:pos x="67" y="24"/>
                  </a:cxn>
                  <a:cxn ang="0">
                    <a:pos x="67" y="32"/>
                  </a:cxn>
                  <a:cxn ang="0">
                    <a:pos x="73" y="32"/>
                  </a:cxn>
                  <a:cxn ang="0">
                    <a:pos x="78" y="32"/>
                  </a:cxn>
                  <a:cxn ang="0">
                    <a:pos x="86" y="29"/>
                  </a:cxn>
                  <a:cxn ang="0">
                    <a:pos x="89" y="35"/>
                  </a:cxn>
                  <a:cxn ang="0">
                    <a:pos x="97" y="40"/>
                  </a:cxn>
                  <a:cxn ang="0">
                    <a:pos x="102" y="38"/>
                  </a:cxn>
                  <a:cxn ang="0">
                    <a:pos x="108" y="38"/>
                  </a:cxn>
                  <a:cxn ang="0">
                    <a:pos x="110" y="40"/>
                  </a:cxn>
                  <a:cxn ang="0">
                    <a:pos x="113" y="54"/>
                  </a:cxn>
                  <a:cxn ang="0">
                    <a:pos x="102" y="62"/>
                  </a:cxn>
                  <a:cxn ang="0">
                    <a:pos x="94" y="59"/>
                  </a:cxn>
                  <a:cxn ang="0">
                    <a:pos x="78" y="56"/>
                  </a:cxn>
                  <a:cxn ang="0">
                    <a:pos x="67" y="54"/>
                  </a:cxn>
                  <a:cxn ang="0">
                    <a:pos x="65" y="48"/>
                  </a:cxn>
                  <a:cxn ang="0">
                    <a:pos x="51" y="48"/>
                  </a:cxn>
                  <a:cxn ang="0">
                    <a:pos x="40" y="46"/>
                  </a:cxn>
                  <a:cxn ang="0">
                    <a:pos x="32" y="43"/>
                  </a:cxn>
                  <a:cxn ang="0">
                    <a:pos x="24" y="40"/>
                  </a:cxn>
                  <a:cxn ang="0">
                    <a:pos x="16" y="32"/>
                  </a:cxn>
                  <a:cxn ang="0">
                    <a:pos x="8" y="29"/>
                  </a:cxn>
                  <a:cxn ang="0">
                    <a:pos x="3" y="27"/>
                  </a:cxn>
                  <a:cxn ang="0">
                    <a:pos x="0" y="24"/>
                  </a:cxn>
                  <a:cxn ang="0">
                    <a:pos x="3" y="13"/>
                  </a:cxn>
                  <a:cxn ang="0">
                    <a:pos x="6" y="3"/>
                  </a:cxn>
                </a:cxnLst>
                <a:rect l="0" t="0" r="r" b="b"/>
                <a:pathLst>
                  <a:path w="113" h="62">
                    <a:moveTo>
                      <a:pt x="6" y="3"/>
                    </a:moveTo>
                    <a:lnTo>
                      <a:pt x="6" y="0"/>
                    </a:lnTo>
                    <a:lnTo>
                      <a:pt x="8" y="3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30" y="5"/>
                    </a:lnTo>
                    <a:lnTo>
                      <a:pt x="30" y="8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0" y="13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3"/>
                    </a:lnTo>
                    <a:lnTo>
                      <a:pt x="48" y="16"/>
                    </a:lnTo>
                    <a:lnTo>
                      <a:pt x="54" y="16"/>
                    </a:lnTo>
                    <a:lnTo>
                      <a:pt x="57" y="16"/>
                    </a:lnTo>
                    <a:lnTo>
                      <a:pt x="57" y="21"/>
                    </a:lnTo>
                    <a:lnTo>
                      <a:pt x="59" y="24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67" y="29"/>
                    </a:lnTo>
                    <a:lnTo>
                      <a:pt x="67" y="32"/>
                    </a:lnTo>
                    <a:lnTo>
                      <a:pt x="70" y="32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81" y="29"/>
                    </a:lnTo>
                    <a:lnTo>
                      <a:pt x="86" y="29"/>
                    </a:lnTo>
                    <a:lnTo>
                      <a:pt x="89" y="29"/>
                    </a:lnTo>
                    <a:lnTo>
                      <a:pt x="89" y="35"/>
                    </a:lnTo>
                    <a:lnTo>
                      <a:pt x="94" y="35"/>
                    </a:lnTo>
                    <a:lnTo>
                      <a:pt x="97" y="40"/>
                    </a:lnTo>
                    <a:lnTo>
                      <a:pt x="100" y="40"/>
                    </a:lnTo>
                    <a:lnTo>
                      <a:pt x="102" y="38"/>
                    </a:lnTo>
                    <a:lnTo>
                      <a:pt x="105" y="38"/>
                    </a:lnTo>
                    <a:lnTo>
                      <a:pt x="108" y="38"/>
                    </a:lnTo>
                    <a:lnTo>
                      <a:pt x="110" y="38"/>
                    </a:lnTo>
                    <a:lnTo>
                      <a:pt x="110" y="40"/>
                    </a:lnTo>
                    <a:lnTo>
                      <a:pt x="110" y="48"/>
                    </a:lnTo>
                    <a:lnTo>
                      <a:pt x="113" y="54"/>
                    </a:lnTo>
                    <a:lnTo>
                      <a:pt x="110" y="59"/>
                    </a:lnTo>
                    <a:lnTo>
                      <a:pt x="102" y="62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83" y="54"/>
                    </a:lnTo>
                    <a:lnTo>
                      <a:pt x="78" y="56"/>
                    </a:lnTo>
                    <a:lnTo>
                      <a:pt x="75" y="56"/>
                    </a:lnTo>
                    <a:lnTo>
                      <a:pt x="67" y="54"/>
                    </a:lnTo>
                    <a:lnTo>
                      <a:pt x="65" y="51"/>
                    </a:lnTo>
                    <a:lnTo>
                      <a:pt x="65" y="48"/>
                    </a:lnTo>
                    <a:lnTo>
                      <a:pt x="57" y="46"/>
                    </a:lnTo>
                    <a:lnTo>
                      <a:pt x="51" y="48"/>
                    </a:lnTo>
                    <a:lnTo>
                      <a:pt x="48" y="46"/>
                    </a:lnTo>
                    <a:lnTo>
                      <a:pt x="40" y="46"/>
                    </a:lnTo>
                    <a:lnTo>
                      <a:pt x="38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24" y="40"/>
                    </a:lnTo>
                    <a:lnTo>
                      <a:pt x="22" y="35"/>
                    </a:lnTo>
                    <a:lnTo>
                      <a:pt x="16" y="32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3" y="13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eform 1189">
                <a:extLst>
                  <a:ext uri="{FF2B5EF4-FFF2-40B4-BE49-F238E27FC236}">
                    <a16:creationId xmlns:a16="http://schemas.microsoft.com/office/drawing/2014/main" id="{57FEC5E9-CF40-4A00-8D18-623EC1174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459" y="4451132"/>
                <a:ext cx="435323" cy="477003"/>
              </a:xfrm>
              <a:custGeom>
                <a:avLst/>
                <a:gdLst/>
                <a:ahLst/>
                <a:cxnLst>
                  <a:cxn ang="0">
                    <a:pos x="113" y="198"/>
                  </a:cxn>
                  <a:cxn ang="0">
                    <a:pos x="129" y="196"/>
                  </a:cxn>
                  <a:cxn ang="0">
                    <a:pos x="137" y="193"/>
                  </a:cxn>
                  <a:cxn ang="0">
                    <a:pos x="143" y="190"/>
                  </a:cxn>
                  <a:cxn ang="0">
                    <a:pos x="137" y="174"/>
                  </a:cxn>
                  <a:cxn ang="0">
                    <a:pos x="129" y="166"/>
                  </a:cxn>
                  <a:cxn ang="0">
                    <a:pos x="121" y="158"/>
                  </a:cxn>
                  <a:cxn ang="0">
                    <a:pos x="119" y="150"/>
                  </a:cxn>
                  <a:cxn ang="0">
                    <a:pos x="127" y="139"/>
                  </a:cxn>
                  <a:cxn ang="0">
                    <a:pos x="135" y="142"/>
                  </a:cxn>
                  <a:cxn ang="0">
                    <a:pos x="153" y="126"/>
                  </a:cxn>
                  <a:cxn ang="0">
                    <a:pos x="167" y="110"/>
                  </a:cxn>
                  <a:cxn ang="0">
                    <a:pos x="170" y="102"/>
                  </a:cxn>
                  <a:cxn ang="0">
                    <a:pos x="178" y="85"/>
                  </a:cxn>
                  <a:cxn ang="0">
                    <a:pos x="180" y="75"/>
                  </a:cxn>
                  <a:cxn ang="0">
                    <a:pos x="188" y="67"/>
                  </a:cxn>
                  <a:cxn ang="0">
                    <a:pos x="175" y="64"/>
                  </a:cxn>
                  <a:cxn ang="0">
                    <a:pos x="161" y="51"/>
                  </a:cxn>
                  <a:cxn ang="0">
                    <a:pos x="159" y="34"/>
                  </a:cxn>
                  <a:cxn ang="0">
                    <a:pos x="159" y="24"/>
                  </a:cxn>
                  <a:cxn ang="0">
                    <a:pos x="148" y="13"/>
                  </a:cxn>
                  <a:cxn ang="0">
                    <a:pos x="140" y="8"/>
                  </a:cxn>
                  <a:cxn ang="0">
                    <a:pos x="137" y="0"/>
                  </a:cxn>
                  <a:cxn ang="0">
                    <a:pos x="124" y="8"/>
                  </a:cxn>
                  <a:cxn ang="0">
                    <a:pos x="121" y="32"/>
                  </a:cxn>
                  <a:cxn ang="0">
                    <a:pos x="116" y="45"/>
                  </a:cxn>
                  <a:cxn ang="0">
                    <a:pos x="113" y="51"/>
                  </a:cxn>
                  <a:cxn ang="0">
                    <a:pos x="108" y="59"/>
                  </a:cxn>
                  <a:cxn ang="0">
                    <a:pos x="105" y="69"/>
                  </a:cxn>
                  <a:cxn ang="0">
                    <a:pos x="100" y="77"/>
                  </a:cxn>
                  <a:cxn ang="0">
                    <a:pos x="94" y="80"/>
                  </a:cxn>
                  <a:cxn ang="0">
                    <a:pos x="86" y="85"/>
                  </a:cxn>
                  <a:cxn ang="0">
                    <a:pos x="76" y="88"/>
                  </a:cxn>
                  <a:cxn ang="0">
                    <a:pos x="70" y="96"/>
                  </a:cxn>
                  <a:cxn ang="0">
                    <a:pos x="70" y="110"/>
                  </a:cxn>
                  <a:cxn ang="0">
                    <a:pos x="57" y="115"/>
                  </a:cxn>
                  <a:cxn ang="0">
                    <a:pos x="38" y="118"/>
                  </a:cxn>
                  <a:cxn ang="0">
                    <a:pos x="0" y="115"/>
                  </a:cxn>
                  <a:cxn ang="0">
                    <a:pos x="14" y="134"/>
                  </a:cxn>
                  <a:cxn ang="0">
                    <a:pos x="25" y="137"/>
                  </a:cxn>
                  <a:cxn ang="0">
                    <a:pos x="27" y="150"/>
                  </a:cxn>
                  <a:cxn ang="0">
                    <a:pos x="35" y="158"/>
                  </a:cxn>
                  <a:cxn ang="0">
                    <a:pos x="22" y="163"/>
                  </a:cxn>
                  <a:cxn ang="0">
                    <a:pos x="16" y="171"/>
                  </a:cxn>
                  <a:cxn ang="0">
                    <a:pos x="19" y="182"/>
                  </a:cxn>
                  <a:cxn ang="0">
                    <a:pos x="27" y="182"/>
                  </a:cxn>
                  <a:cxn ang="0">
                    <a:pos x="33" y="182"/>
                  </a:cxn>
                  <a:cxn ang="0">
                    <a:pos x="41" y="182"/>
                  </a:cxn>
                  <a:cxn ang="0">
                    <a:pos x="46" y="180"/>
                  </a:cxn>
                  <a:cxn ang="0">
                    <a:pos x="51" y="182"/>
                  </a:cxn>
                  <a:cxn ang="0">
                    <a:pos x="62" y="180"/>
                  </a:cxn>
                  <a:cxn ang="0">
                    <a:pos x="68" y="177"/>
                  </a:cxn>
                  <a:cxn ang="0">
                    <a:pos x="81" y="177"/>
                  </a:cxn>
                  <a:cxn ang="0">
                    <a:pos x="84" y="185"/>
                  </a:cxn>
                  <a:cxn ang="0">
                    <a:pos x="89" y="185"/>
                  </a:cxn>
                  <a:cxn ang="0">
                    <a:pos x="94" y="198"/>
                  </a:cxn>
                  <a:cxn ang="0">
                    <a:pos x="94" y="201"/>
                  </a:cxn>
                  <a:cxn ang="0">
                    <a:pos x="108" y="204"/>
                  </a:cxn>
                </a:cxnLst>
                <a:rect l="0" t="0" r="r" b="b"/>
                <a:pathLst>
                  <a:path w="188" h="206">
                    <a:moveTo>
                      <a:pt x="108" y="206"/>
                    </a:moveTo>
                    <a:lnTo>
                      <a:pt x="108" y="201"/>
                    </a:lnTo>
                    <a:lnTo>
                      <a:pt x="110" y="201"/>
                    </a:lnTo>
                    <a:lnTo>
                      <a:pt x="113" y="198"/>
                    </a:lnTo>
                    <a:lnTo>
                      <a:pt x="113" y="196"/>
                    </a:lnTo>
                    <a:lnTo>
                      <a:pt x="116" y="196"/>
                    </a:lnTo>
                    <a:lnTo>
                      <a:pt x="119" y="196"/>
                    </a:lnTo>
                    <a:lnTo>
                      <a:pt x="129" y="196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7" y="190"/>
                    </a:lnTo>
                    <a:lnTo>
                      <a:pt x="137" y="193"/>
                    </a:lnTo>
                    <a:lnTo>
                      <a:pt x="137" y="196"/>
                    </a:lnTo>
                    <a:lnTo>
                      <a:pt x="140" y="193"/>
                    </a:lnTo>
                    <a:lnTo>
                      <a:pt x="143" y="193"/>
                    </a:lnTo>
                    <a:lnTo>
                      <a:pt x="143" y="190"/>
                    </a:lnTo>
                    <a:lnTo>
                      <a:pt x="143" y="190"/>
                    </a:lnTo>
                    <a:lnTo>
                      <a:pt x="140" y="180"/>
                    </a:lnTo>
                    <a:lnTo>
                      <a:pt x="137" y="177"/>
                    </a:lnTo>
                    <a:lnTo>
                      <a:pt x="137" y="174"/>
                    </a:lnTo>
                    <a:lnTo>
                      <a:pt x="135" y="174"/>
                    </a:lnTo>
                    <a:lnTo>
                      <a:pt x="132" y="174"/>
                    </a:lnTo>
                    <a:lnTo>
                      <a:pt x="129" y="171"/>
                    </a:lnTo>
                    <a:lnTo>
                      <a:pt x="129" y="166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4" y="158"/>
                    </a:lnTo>
                    <a:lnTo>
                      <a:pt x="121" y="158"/>
                    </a:lnTo>
                    <a:lnTo>
                      <a:pt x="119" y="158"/>
                    </a:lnTo>
                    <a:lnTo>
                      <a:pt x="116" y="158"/>
                    </a:lnTo>
                    <a:lnTo>
                      <a:pt x="116" y="155"/>
                    </a:lnTo>
                    <a:lnTo>
                      <a:pt x="119" y="150"/>
                    </a:lnTo>
                    <a:lnTo>
                      <a:pt x="121" y="147"/>
                    </a:lnTo>
                    <a:lnTo>
                      <a:pt x="124" y="145"/>
                    </a:lnTo>
                    <a:lnTo>
                      <a:pt x="127" y="142"/>
                    </a:lnTo>
                    <a:lnTo>
                      <a:pt x="127" y="139"/>
                    </a:lnTo>
                    <a:lnTo>
                      <a:pt x="129" y="139"/>
                    </a:lnTo>
                    <a:lnTo>
                      <a:pt x="132" y="139"/>
                    </a:lnTo>
                    <a:lnTo>
                      <a:pt x="132" y="142"/>
                    </a:lnTo>
                    <a:lnTo>
                      <a:pt x="135" y="142"/>
                    </a:lnTo>
                    <a:lnTo>
                      <a:pt x="140" y="139"/>
                    </a:lnTo>
                    <a:lnTo>
                      <a:pt x="148" y="139"/>
                    </a:lnTo>
                    <a:lnTo>
                      <a:pt x="151" y="134"/>
                    </a:lnTo>
                    <a:lnTo>
                      <a:pt x="153" y="126"/>
                    </a:lnTo>
                    <a:lnTo>
                      <a:pt x="161" y="123"/>
                    </a:lnTo>
                    <a:lnTo>
                      <a:pt x="161" y="120"/>
                    </a:lnTo>
                    <a:lnTo>
                      <a:pt x="161" y="115"/>
                    </a:lnTo>
                    <a:lnTo>
                      <a:pt x="167" y="110"/>
                    </a:lnTo>
                    <a:lnTo>
                      <a:pt x="170" y="110"/>
                    </a:lnTo>
                    <a:lnTo>
                      <a:pt x="172" y="104"/>
                    </a:lnTo>
                    <a:lnTo>
                      <a:pt x="172" y="102"/>
                    </a:lnTo>
                    <a:lnTo>
                      <a:pt x="170" y="102"/>
                    </a:lnTo>
                    <a:lnTo>
                      <a:pt x="175" y="96"/>
                    </a:lnTo>
                    <a:lnTo>
                      <a:pt x="175" y="96"/>
                    </a:lnTo>
                    <a:lnTo>
                      <a:pt x="175" y="94"/>
                    </a:lnTo>
                    <a:lnTo>
                      <a:pt x="178" y="85"/>
                    </a:lnTo>
                    <a:lnTo>
                      <a:pt x="175" y="80"/>
                    </a:lnTo>
                    <a:lnTo>
                      <a:pt x="175" y="80"/>
                    </a:lnTo>
                    <a:lnTo>
                      <a:pt x="180" y="75"/>
                    </a:lnTo>
                    <a:lnTo>
                      <a:pt x="180" y="75"/>
                    </a:lnTo>
                    <a:lnTo>
                      <a:pt x="183" y="72"/>
                    </a:lnTo>
                    <a:lnTo>
                      <a:pt x="186" y="72"/>
                    </a:lnTo>
                    <a:lnTo>
                      <a:pt x="188" y="69"/>
                    </a:lnTo>
                    <a:lnTo>
                      <a:pt x="188" y="67"/>
                    </a:lnTo>
                    <a:lnTo>
                      <a:pt x="186" y="67"/>
                    </a:lnTo>
                    <a:lnTo>
                      <a:pt x="180" y="67"/>
                    </a:lnTo>
                    <a:lnTo>
                      <a:pt x="178" y="67"/>
                    </a:lnTo>
                    <a:lnTo>
                      <a:pt x="175" y="64"/>
                    </a:lnTo>
                    <a:lnTo>
                      <a:pt x="172" y="61"/>
                    </a:lnTo>
                    <a:lnTo>
                      <a:pt x="167" y="61"/>
                    </a:lnTo>
                    <a:lnTo>
                      <a:pt x="161" y="56"/>
                    </a:lnTo>
                    <a:lnTo>
                      <a:pt x="161" y="51"/>
                    </a:lnTo>
                    <a:lnTo>
                      <a:pt x="159" y="42"/>
                    </a:lnTo>
                    <a:lnTo>
                      <a:pt x="156" y="37"/>
                    </a:lnTo>
                    <a:lnTo>
                      <a:pt x="156" y="34"/>
                    </a:lnTo>
                    <a:lnTo>
                      <a:pt x="159" y="34"/>
                    </a:lnTo>
                    <a:lnTo>
                      <a:pt x="159" y="29"/>
                    </a:lnTo>
                    <a:lnTo>
                      <a:pt x="161" y="29"/>
                    </a:lnTo>
                    <a:lnTo>
                      <a:pt x="161" y="24"/>
                    </a:lnTo>
                    <a:lnTo>
                      <a:pt x="159" y="24"/>
                    </a:lnTo>
                    <a:lnTo>
                      <a:pt x="156" y="21"/>
                    </a:lnTo>
                    <a:lnTo>
                      <a:pt x="153" y="18"/>
                    </a:lnTo>
                    <a:lnTo>
                      <a:pt x="151" y="16"/>
                    </a:lnTo>
                    <a:lnTo>
                      <a:pt x="148" y="13"/>
                    </a:lnTo>
                    <a:lnTo>
                      <a:pt x="145" y="13"/>
                    </a:lnTo>
                    <a:lnTo>
                      <a:pt x="143" y="13"/>
                    </a:lnTo>
                    <a:lnTo>
                      <a:pt x="140" y="13"/>
                    </a:lnTo>
                    <a:lnTo>
                      <a:pt x="140" y="8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2" y="5"/>
                    </a:lnTo>
                    <a:lnTo>
                      <a:pt x="127" y="5"/>
                    </a:lnTo>
                    <a:lnTo>
                      <a:pt x="124" y="8"/>
                    </a:lnTo>
                    <a:lnTo>
                      <a:pt x="121" y="10"/>
                    </a:lnTo>
                    <a:lnTo>
                      <a:pt x="129" y="18"/>
                    </a:lnTo>
                    <a:lnTo>
                      <a:pt x="129" y="24"/>
                    </a:lnTo>
                    <a:lnTo>
                      <a:pt x="121" y="32"/>
                    </a:lnTo>
                    <a:lnTo>
                      <a:pt x="127" y="37"/>
                    </a:lnTo>
                    <a:lnTo>
                      <a:pt x="127" y="40"/>
                    </a:lnTo>
                    <a:lnTo>
                      <a:pt x="121" y="45"/>
                    </a:lnTo>
                    <a:lnTo>
                      <a:pt x="116" y="45"/>
                    </a:lnTo>
                    <a:lnTo>
                      <a:pt x="113" y="42"/>
                    </a:lnTo>
                    <a:lnTo>
                      <a:pt x="108" y="45"/>
                    </a:lnTo>
                    <a:lnTo>
                      <a:pt x="110" y="48"/>
                    </a:lnTo>
                    <a:lnTo>
                      <a:pt x="113" y="51"/>
                    </a:lnTo>
                    <a:lnTo>
                      <a:pt x="116" y="53"/>
                    </a:lnTo>
                    <a:lnTo>
                      <a:pt x="113" y="56"/>
                    </a:lnTo>
                    <a:lnTo>
                      <a:pt x="110" y="59"/>
                    </a:lnTo>
                    <a:lnTo>
                      <a:pt x="108" y="59"/>
                    </a:lnTo>
                    <a:lnTo>
                      <a:pt x="108" y="61"/>
                    </a:lnTo>
                    <a:lnTo>
                      <a:pt x="105" y="64"/>
                    </a:lnTo>
                    <a:lnTo>
                      <a:pt x="105" y="69"/>
                    </a:lnTo>
                    <a:lnTo>
                      <a:pt x="105" y="69"/>
                    </a:lnTo>
                    <a:lnTo>
                      <a:pt x="105" y="72"/>
                    </a:lnTo>
                    <a:lnTo>
                      <a:pt x="105" y="77"/>
                    </a:lnTo>
                    <a:lnTo>
                      <a:pt x="102" y="83"/>
                    </a:lnTo>
                    <a:lnTo>
                      <a:pt x="100" y="77"/>
                    </a:lnTo>
                    <a:lnTo>
                      <a:pt x="97" y="77"/>
                    </a:lnTo>
                    <a:lnTo>
                      <a:pt x="97" y="80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4" y="85"/>
                    </a:lnTo>
                    <a:lnTo>
                      <a:pt x="86" y="85"/>
                    </a:lnTo>
                    <a:lnTo>
                      <a:pt x="84" y="88"/>
                    </a:lnTo>
                    <a:lnTo>
                      <a:pt x="81" y="91"/>
                    </a:lnTo>
                    <a:lnTo>
                      <a:pt x="78" y="88"/>
                    </a:lnTo>
                    <a:lnTo>
                      <a:pt x="76" y="88"/>
                    </a:lnTo>
                    <a:lnTo>
                      <a:pt x="73" y="91"/>
                    </a:lnTo>
                    <a:lnTo>
                      <a:pt x="73" y="94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70" y="102"/>
                    </a:lnTo>
                    <a:lnTo>
                      <a:pt x="70" y="104"/>
                    </a:lnTo>
                    <a:lnTo>
                      <a:pt x="70" y="107"/>
                    </a:lnTo>
                    <a:lnTo>
                      <a:pt x="70" y="110"/>
                    </a:lnTo>
                    <a:lnTo>
                      <a:pt x="70" y="112"/>
                    </a:lnTo>
                    <a:lnTo>
                      <a:pt x="65" y="115"/>
                    </a:lnTo>
                    <a:lnTo>
                      <a:pt x="59" y="115"/>
                    </a:lnTo>
                    <a:lnTo>
                      <a:pt x="57" y="115"/>
                    </a:lnTo>
                    <a:lnTo>
                      <a:pt x="49" y="115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38" y="118"/>
                    </a:lnTo>
                    <a:lnTo>
                      <a:pt x="33" y="120"/>
                    </a:lnTo>
                    <a:lnTo>
                      <a:pt x="19" y="120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6" y="123"/>
                    </a:lnTo>
                    <a:lnTo>
                      <a:pt x="8" y="128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6" y="134"/>
                    </a:lnTo>
                    <a:lnTo>
                      <a:pt x="19" y="134"/>
                    </a:lnTo>
                    <a:lnTo>
                      <a:pt x="22" y="137"/>
                    </a:lnTo>
                    <a:lnTo>
                      <a:pt x="25" y="137"/>
                    </a:lnTo>
                    <a:lnTo>
                      <a:pt x="27" y="137"/>
                    </a:lnTo>
                    <a:lnTo>
                      <a:pt x="27" y="142"/>
                    </a:lnTo>
                    <a:lnTo>
                      <a:pt x="27" y="145"/>
                    </a:lnTo>
                    <a:lnTo>
                      <a:pt x="27" y="150"/>
                    </a:lnTo>
                    <a:lnTo>
                      <a:pt x="30" y="153"/>
                    </a:lnTo>
                    <a:lnTo>
                      <a:pt x="33" y="150"/>
                    </a:lnTo>
                    <a:lnTo>
                      <a:pt x="35" y="153"/>
                    </a:lnTo>
                    <a:lnTo>
                      <a:pt x="35" y="158"/>
                    </a:lnTo>
                    <a:lnTo>
                      <a:pt x="35" y="161"/>
                    </a:lnTo>
                    <a:lnTo>
                      <a:pt x="30" y="158"/>
                    </a:lnTo>
                    <a:lnTo>
                      <a:pt x="25" y="161"/>
                    </a:lnTo>
                    <a:lnTo>
                      <a:pt x="22" y="163"/>
                    </a:lnTo>
                    <a:lnTo>
                      <a:pt x="19" y="163"/>
                    </a:lnTo>
                    <a:lnTo>
                      <a:pt x="16" y="166"/>
                    </a:lnTo>
                    <a:lnTo>
                      <a:pt x="19" y="169"/>
                    </a:lnTo>
                    <a:lnTo>
                      <a:pt x="16" y="171"/>
                    </a:lnTo>
                    <a:lnTo>
                      <a:pt x="16" y="177"/>
                    </a:lnTo>
                    <a:lnTo>
                      <a:pt x="16" y="180"/>
                    </a:lnTo>
                    <a:lnTo>
                      <a:pt x="16" y="182"/>
                    </a:lnTo>
                    <a:lnTo>
                      <a:pt x="19" y="182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25" y="182"/>
                    </a:lnTo>
                    <a:lnTo>
                      <a:pt x="27" y="182"/>
                    </a:lnTo>
                    <a:lnTo>
                      <a:pt x="27" y="185"/>
                    </a:lnTo>
                    <a:lnTo>
                      <a:pt x="27" y="182"/>
                    </a:lnTo>
                    <a:lnTo>
                      <a:pt x="30" y="182"/>
                    </a:lnTo>
                    <a:lnTo>
                      <a:pt x="33" y="182"/>
                    </a:lnTo>
                    <a:lnTo>
                      <a:pt x="35" y="182"/>
                    </a:lnTo>
                    <a:lnTo>
                      <a:pt x="35" y="182"/>
                    </a:lnTo>
                    <a:lnTo>
                      <a:pt x="38" y="182"/>
                    </a:lnTo>
                    <a:lnTo>
                      <a:pt x="41" y="182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3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9" y="182"/>
                    </a:lnTo>
                    <a:lnTo>
                      <a:pt x="51" y="182"/>
                    </a:lnTo>
                    <a:lnTo>
                      <a:pt x="51" y="182"/>
                    </a:lnTo>
                    <a:lnTo>
                      <a:pt x="54" y="182"/>
                    </a:lnTo>
                    <a:lnTo>
                      <a:pt x="57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5" y="180"/>
                    </a:lnTo>
                    <a:lnTo>
                      <a:pt x="68" y="180"/>
                    </a:lnTo>
                    <a:lnTo>
                      <a:pt x="68" y="177"/>
                    </a:lnTo>
                    <a:lnTo>
                      <a:pt x="68" y="180"/>
                    </a:lnTo>
                    <a:lnTo>
                      <a:pt x="73" y="180"/>
                    </a:lnTo>
                    <a:lnTo>
                      <a:pt x="76" y="177"/>
                    </a:lnTo>
                    <a:lnTo>
                      <a:pt x="81" y="177"/>
                    </a:lnTo>
                    <a:lnTo>
                      <a:pt x="84" y="180"/>
                    </a:lnTo>
                    <a:lnTo>
                      <a:pt x="84" y="182"/>
                    </a:lnTo>
                    <a:lnTo>
                      <a:pt x="84" y="185"/>
                    </a:lnTo>
                    <a:lnTo>
                      <a:pt x="84" y="185"/>
                    </a:lnTo>
                    <a:lnTo>
                      <a:pt x="84" y="188"/>
                    </a:lnTo>
                    <a:lnTo>
                      <a:pt x="84" y="188"/>
                    </a:lnTo>
                    <a:lnTo>
                      <a:pt x="86" y="188"/>
                    </a:lnTo>
                    <a:lnTo>
                      <a:pt x="89" y="185"/>
                    </a:lnTo>
                    <a:lnTo>
                      <a:pt x="89" y="188"/>
                    </a:lnTo>
                    <a:lnTo>
                      <a:pt x="92" y="193"/>
                    </a:lnTo>
                    <a:lnTo>
                      <a:pt x="94" y="196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2" y="198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94" y="204"/>
                    </a:lnTo>
                    <a:lnTo>
                      <a:pt x="97" y="204"/>
                    </a:lnTo>
                    <a:lnTo>
                      <a:pt x="102" y="204"/>
                    </a:lnTo>
                    <a:lnTo>
                      <a:pt x="108" y="204"/>
                    </a:lnTo>
                    <a:lnTo>
                      <a:pt x="105" y="206"/>
                    </a:lnTo>
                    <a:lnTo>
                      <a:pt x="108" y="206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1190">
                <a:extLst>
                  <a:ext uri="{FF2B5EF4-FFF2-40B4-BE49-F238E27FC236}">
                    <a16:creationId xmlns:a16="http://schemas.microsoft.com/office/drawing/2014/main" id="{64D58060-168C-4179-9FFE-A4D8D43CE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637" y="4425661"/>
                <a:ext cx="229240" cy="185244"/>
              </a:xfrm>
              <a:custGeom>
                <a:avLst/>
                <a:gdLst/>
                <a:ahLst/>
                <a:cxnLst>
                  <a:cxn ang="0">
                    <a:pos x="48" y="80"/>
                  </a:cxn>
                  <a:cxn ang="0">
                    <a:pos x="56" y="70"/>
                  </a:cxn>
                  <a:cxn ang="0">
                    <a:pos x="62" y="67"/>
                  </a:cxn>
                  <a:cxn ang="0">
                    <a:pos x="73" y="72"/>
                  </a:cxn>
                  <a:cxn ang="0">
                    <a:pos x="81" y="70"/>
                  </a:cxn>
                  <a:cxn ang="0">
                    <a:pos x="86" y="75"/>
                  </a:cxn>
                  <a:cxn ang="0">
                    <a:pos x="94" y="72"/>
                  </a:cxn>
                  <a:cxn ang="0">
                    <a:pos x="97" y="75"/>
                  </a:cxn>
                  <a:cxn ang="0">
                    <a:pos x="99" y="70"/>
                  </a:cxn>
                  <a:cxn ang="0">
                    <a:pos x="94" y="62"/>
                  </a:cxn>
                  <a:cxn ang="0">
                    <a:pos x="91" y="48"/>
                  </a:cxn>
                  <a:cxn ang="0">
                    <a:pos x="83" y="43"/>
                  </a:cxn>
                  <a:cxn ang="0">
                    <a:pos x="78" y="32"/>
                  </a:cxn>
                  <a:cxn ang="0">
                    <a:pos x="70" y="29"/>
                  </a:cxn>
                  <a:cxn ang="0">
                    <a:pos x="64" y="24"/>
                  </a:cxn>
                  <a:cxn ang="0">
                    <a:pos x="54" y="24"/>
                  </a:cxn>
                  <a:cxn ang="0">
                    <a:pos x="51" y="21"/>
                  </a:cxn>
                  <a:cxn ang="0">
                    <a:pos x="48" y="16"/>
                  </a:cxn>
                  <a:cxn ang="0">
                    <a:pos x="40" y="2"/>
                  </a:cxn>
                  <a:cxn ang="0">
                    <a:pos x="35" y="0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16" y="8"/>
                  </a:cxn>
                  <a:cxn ang="0">
                    <a:pos x="5" y="13"/>
                  </a:cxn>
                  <a:cxn ang="0">
                    <a:pos x="0" y="24"/>
                  </a:cxn>
                  <a:cxn ang="0">
                    <a:pos x="5" y="24"/>
                  </a:cxn>
                  <a:cxn ang="0">
                    <a:pos x="11" y="27"/>
                  </a:cxn>
                  <a:cxn ang="0">
                    <a:pos x="16" y="32"/>
                  </a:cxn>
                  <a:cxn ang="0">
                    <a:pos x="21" y="35"/>
                  </a:cxn>
                  <a:cxn ang="0">
                    <a:pos x="19" y="40"/>
                  </a:cxn>
                  <a:cxn ang="0">
                    <a:pos x="16" y="45"/>
                  </a:cxn>
                  <a:cxn ang="0">
                    <a:pos x="19" y="53"/>
                  </a:cxn>
                  <a:cxn ang="0">
                    <a:pos x="21" y="67"/>
                  </a:cxn>
                  <a:cxn ang="0">
                    <a:pos x="32" y="72"/>
                  </a:cxn>
                  <a:cxn ang="0">
                    <a:pos x="38" y="78"/>
                  </a:cxn>
                  <a:cxn ang="0">
                    <a:pos x="46" y="78"/>
                  </a:cxn>
                  <a:cxn ang="0">
                    <a:pos x="48" y="80"/>
                  </a:cxn>
                </a:cxnLst>
                <a:rect l="0" t="0" r="r" b="b"/>
                <a:pathLst>
                  <a:path w="99" h="80">
                    <a:moveTo>
                      <a:pt x="48" y="80"/>
                    </a:moveTo>
                    <a:lnTo>
                      <a:pt x="48" y="80"/>
                    </a:lnTo>
                    <a:lnTo>
                      <a:pt x="54" y="72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2" y="67"/>
                    </a:lnTo>
                    <a:lnTo>
                      <a:pt x="64" y="67"/>
                    </a:lnTo>
                    <a:lnTo>
                      <a:pt x="73" y="72"/>
                    </a:lnTo>
                    <a:lnTo>
                      <a:pt x="78" y="70"/>
                    </a:lnTo>
                    <a:lnTo>
                      <a:pt x="81" y="70"/>
                    </a:lnTo>
                    <a:lnTo>
                      <a:pt x="81" y="75"/>
                    </a:lnTo>
                    <a:lnTo>
                      <a:pt x="86" y="75"/>
                    </a:lnTo>
                    <a:lnTo>
                      <a:pt x="91" y="78"/>
                    </a:lnTo>
                    <a:lnTo>
                      <a:pt x="94" y="72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9" y="72"/>
                    </a:lnTo>
                    <a:lnTo>
                      <a:pt x="99" y="70"/>
                    </a:lnTo>
                    <a:lnTo>
                      <a:pt x="97" y="62"/>
                    </a:lnTo>
                    <a:lnTo>
                      <a:pt x="94" y="62"/>
                    </a:lnTo>
                    <a:lnTo>
                      <a:pt x="91" y="56"/>
                    </a:lnTo>
                    <a:lnTo>
                      <a:pt x="91" y="48"/>
                    </a:lnTo>
                    <a:lnTo>
                      <a:pt x="89" y="45"/>
                    </a:lnTo>
                    <a:lnTo>
                      <a:pt x="83" y="43"/>
                    </a:lnTo>
                    <a:lnTo>
                      <a:pt x="81" y="40"/>
                    </a:lnTo>
                    <a:lnTo>
                      <a:pt x="78" y="32"/>
                    </a:lnTo>
                    <a:lnTo>
                      <a:pt x="75" y="29"/>
                    </a:lnTo>
                    <a:lnTo>
                      <a:pt x="70" y="29"/>
                    </a:lnTo>
                    <a:lnTo>
                      <a:pt x="67" y="27"/>
                    </a:lnTo>
                    <a:lnTo>
                      <a:pt x="64" y="24"/>
                    </a:lnTo>
                    <a:lnTo>
                      <a:pt x="59" y="24"/>
                    </a:lnTo>
                    <a:lnTo>
                      <a:pt x="54" y="24"/>
                    </a:lnTo>
                    <a:lnTo>
                      <a:pt x="54" y="21"/>
                    </a:lnTo>
                    <a:lnTo>
                      <a:pt x="51" y="21"/>
                    </a:lnTo>
                    <a:lnTo>
                      <a:pt x="51" y="16"/>
                    </a:lnTo>
                    <a:lnTo>
                      <a:pt x="48" y="16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16" y="8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3" y="29"/>
                    </a:lnTo>
                    <a:lnTo>
                      <a:pt x="16" y="32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8"/>
                    </a:lnTo>
                    <a:lnTo>
                      <a:pt x="19" y="53"/>
                    </a:lnTo>
                    <a:lnTo>
                      <a:pt x="21" y="62"/>
                    </a:lnTo>
                    <a:lnTo>
                      <a:pt x="21" y="67"/>
                    </a:lnTo>
                    <a:lnTo>
                      <a:pt x="27" y="72"/>
                    </a:lnTo>
                    <a:lnTo>
                      <a:pt x="32" y="72"/>
                    </a:lnTo>
                    <a:lnTo>
                      <a:pt x="35" y="75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6" y="78"/>
                    </a:lnTo>
                    <a:lnTo>
                      <a:pt x="48" y="78"/>
                    </a:lnTo>
                    <a:lnTo>
                      <a:pt x="48" y="8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eform 1191">
                <a:extLst>
                  <a:ext uri="{FF2B5EF4-FFF2-40B4-BE49-F238E27FC236}">
                    <a16:creationId xmlns:a16="http://schemas.microsoft.com/office/drawing/2014/main" id="{6D1AD5FD-6669-4F2C-86EB-2AAACB053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9358" y="4381664"/>
                <a:ext cx="416798" cy="347333"/>
              </a:xfrm>
              <a:custGeom>
                <a:avLst/>
                <a:gdLst/>
                <a:ahLst/>
                <a:cxnLst>
                  <a:cxn ang="0">
                    <a:pos x="164" y="13"/>
                  </a:cxn>
                  <a:cxn ang="0">
                    <a:pos x="172" y="13"/>
                  </a:cxn>
                  <a:cxn ang="0">
                    <a:pos x="174" y="21"/>
                  </a:cxn>
                  <a:cxn ang="0">
                    <a:pos x="169" y="27"/>
                  </a:cxn>
                  <a:cxn ang="0">
                    <a:pos x="148" y="32"/>
                  </a:cxn>
                  <a:cxn ang="0">
                    <a:pos x="137" y="38"/>
                  </a:cxn>
                  <a:cxn ang="0">
                    <a:pos x="142" y="54"/>
                  </a:cxn>
                  <a:cxn ang="0">
                    <a:pos x="140" y="70"/>
                  </a:cxn>
                  <a:cxn ang="0">
                    <a:pos x="126" y="72"/>
                  </a:cxn>
                  <a:cxn ang="0">
                    <a:pos x="126" y="81"/>
                  </a:cxn>
                  <a:cxn ang="0">
                    <a:pos x="123" y="89"/>
                  </a:cxn>
                  <a:cxn ang="0">
                    <a:pos x="118" y="94"/>
                  </a:cxn>
                  <a:cxn ang="0">
                    <a:pos x="118" y="102"/>
                  </a:cxn>
                  <a:cxn ang="0">
                    <a:pos x="113" y="107"/>
                  </a:cxn>
                  <a:cxn ang="0">
                    <a:pos x="107" y="110"/>
                  </a:cxn>
                  <a:cxn ang="0">
                    <a:pos x="102" y="110"/>
                  </a:cxn>
                  <a:cxn ang="0">
                    <a:pos x="97" y="118"/>
                  </a:cxn>
                  <a:cxn ang="0">
                    <a:pos x="89" y="118"/>
                  </a:cxn>
                  <a:cxn ang="0">
                    <a:pos x="83" y="124"/>
                  </a:cxn>
                  <a:cxn ang="0">
                    <a:pos x="83" y="134"/>
                  </a:cxn>
                  <a:cxn ang="0">
                    <a:pos x="83" y="142"/>
                  </a:cxn>
                  <a:cxn ang="0">
                    <a:pos x="70" y="145"/>
                  </a:cxn>
                  <a:cxn ang="0">
                    <a:pos x="56" y="148"/>
                  </a:cxn>
                  <a:cxn ang="0">
                    <a:pos x="32" y="150"/>
                  </a:cxn>
                  <a:cxn ang="0">
                    <a:pos x="24" y="129"/>
                  </a:cxn>
                  <a:cxn ang="0">
                    <a:pos x="21" y="115"/>
                  </a:cxn>
                  <a:cxn ang="0">
                    <a:pos x="8" y="107"/>
                  </a:cxn>
                  <a:cxn ang="0">
                    <a:pos x="3" y="94"/>
                  </a:cxn>
                  <a:cxn ang="0">
                    <a:pos x="5" y="83"/>
                  </a:cxn>
                  <a:cxn ang="0">
                    <a:pos x="0" y="75"/>
                  </a:cxn>
                  <a:cxn ang="0">
                    <a:pos x="0" y="70"/>
                  </a:cxn>
                  <a:cxn ang="0">
                    <a:pos x="5" y="64"/>
                  </a:cxn>
                  <a:cxn ang="0">
                    <a:pos x="3" y="59"/>
                  </a:cxn>
                  <a:cxn ang="0">
                    <a:pos x="5" y="51"/>
                  </a:cxn>
                  <a:cxn ang="0">
                    <a:pos x="8" y="51"/>
                  </a:cxn>
                  <a:cxn ang="0">
                    <a:pos x="16" y="51"/>
                  </a:cxn>
                  <a:cxn ang="0">
                    <a:pos x="21" y="56"/>
                  </a:cxn>
                  <a:cxn ang="0">
                    <a:pos x="27" y="56"/>
                  </a:cxn>
                  <a:cxn ang="0">
                    <a:pos x="32" y="48"/>
                  </a:cxn>
                  <a:cxn ang="0">
                    <a:pos x="40" y="46"/>
                  </a:cxn>
                  <a:cxn ang="0">
                    <a:pos x="46" y="40"/>
                  </a:cxn>
                  <a:cxn ang="0">
                    <a:pos x="48" y="30"/>
                  </a:cxn>
                  <a:cxn ang="0">
                    <a:pos x="48" y="24"/>
                  </a:cxn>
                  <a:cxn ang="0">
                    <a:pos x="54" y="21"/>
                  </a:cxn>
                  <a:cxn ang="0">
                    <a:pos x="64" y="19"/>
                  </a:cxn>
                  <a:cxn ang="0">
                    <a:pos x="70" y="21"/>
                  </a:cxn>
                  <a:cxn ang="0">
                    <a:pos x="78" y="24"/>
                  </a:cxn>
                  <a:cxn ang="0">
                    <a:pos x="86" y="21"/>
                  </a:cxn>
                  <a:cxn ang="0">
                    <a:pos x="94" y="24"/>
                  </a:cxn>
                  <a:cxn ang="0">
                    <a:pos x="102" y="21"/>
                  </a:cxn>
                  <a:cxn ang="0">
                    <a:pos x="105" y="21"/>
                  </a:cxn>
                  <a:cxn ang="0">
                    <a:pos x="107" y="19"/>
                  </a:cxn>
                  <a:cxn ang="0">
                    <a:pos x="113" y="16"/>
                  </a:cxn>
                  <a:cxn ang="0">
                    <a:pos x="118" y="16"/>
                  </a:cxn>
                  <a:cxn ang="0">
                    <a:pos x="121" y="8"/>
                  </a:cxn>
                  <a:cxn ang="0">
                    <a:pos x="123" y="0"/>
                  </a:cxn>
                  <a:cxn ang="0">
                    <a:pos x="132" y="3"/>
                  </a:cxn>
                  <a:cxn ang="0">
                    <a:pos x="132" y="11"/>
                  </a:cxn>
                  <a:cxn ang="0">
                    <a:pos x="134" y="16"/>
                  </a:cxn>
                  <a:cxn ang="0">
                    <a:pos x="137" y="27"/>
                  </a:cxn>
                  <a:cxn ang="0">
                    <a:pos x="142" y="30"/>
                  </a:cxn>
                  <a:cxn ang="0">
                    <a:pos x="150" y="24"/>
                  </a:cxn>
                  <a:cxn ang="0">
                    <a:pos x="156" y="19"/>
                  </a:cxn>
                </a:cxnLst>
                <a:rect l="0" t="0" r="r" b="b"/>
                <a:pathLst>
                  <a:path w="180" h="150">
                    <a:moveTo>
                      <a:pt x="156" y="19"/>
                    </a:moveTo>
                    <a:lnTo>
                      <a:pt x="161" y="16"/>
                    </a:lnTo>
                    <a:lnTo>
                      <a:pt x="164" y="13"/>
                    </a:lnTo>
                    <a:lnTo>
                      <a:pt x="166" y="16"/>
                    </a:lnTo>
                    <a:lnTo>
                      <a:pt x="172" y="16"/>
                    </a:lnTo>
                    <a:lnTo>
                      <a:pt x="172" y="13"/>
                    </a:lnTo>
                    <a:lnTo>
                      <a:pt x="177" y="13"/>
                    </a:lnTo>
                    <a:lnTo>
                      <a:pt x="180" y="16"/>
                    </a:lnTo>
                    <a:lnTo>
                      <a:pt x="174" y="21"/>
                    </a:lnTo>
                    <a:lnTo>
                      <a:pt x="177" y="21"/>
                    </a:lnTo>
                    <a:lnTo>
                      <a:pt x="174" y="24"/>
                    </a:lnTo>
                    <a:lnTo>
                      <a:pt x="169" y="27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8" y="32"/>
                    </a:lnTo>
                    <a:lnTo>
                      <a:pt x="145" y="35"/>
                    </a:lnTo>
                    <a:lnTo>
                      <a:pt x="140" y="35"/>
                    </a:lnTo>
                    <a:lnTo>
                      <a:pt x="137" y="38"/>
                    </a:lnTo>
                    <a:lnTo>
                      <a:pt x="134" y="40"/>
                    </a:lnTo>
                    <a:lnTo>
                      <a:pt x="142" y="48"/>
                    </a:lnTo>
                    <a:lnTo>
                      <a:pt x="142" y="54"/>
                    </a:lnTo>
                    <a:lnTo>
                      <a:pt x="134" y="62"/>
                    </a:lnTo>
                    <a:lnTo>
                      <a:pt x="140" y="67"/>
                    </a:lnTo>
                    <a:lnTo>
                      <a:pt x="140" y="70"/>
                    </a:lnTo>
                    <a:lnTo>
                      <a:pt x="134" y="75"/>
                    </a:lnTo>
                    <a:lnTo>
                      <a:pt x="129" y="75"/>
                    </a:lnTo>
                    <a:lnTo>
                      <a:pt x="126" y="72"/>
                    </a:lnTo>
                    <a:lnTo>
                      <a:pt x="121" y="75"/>
                    </a:lnTo>
                    <a:lnTo>
                      <a:pt x="123" y="78"/>
                    </a:lnTo>
                    <a:lnTo>
                      <a:pt x="126" y="81"/>
                    </a:lnTo>
                    <a:lnTo>
                      <a:pt x="129" y="83"/>
                    </a:lnTo>
                    <a:lnTo>
                      <a:pt x="126" y="86"/>
                    </a:lnTo>
                    <a:lnTo>
                      <a:pt x="123" y="89"/>
                    </a:lnTo>
                    <a:lnTo>
                      <a:pt x="121" y="89"/>
                    </a:lnTo>
                    <a:lnTo>
                      <a:pt x="121" y="91"/>
                    </a:lnTo>
                    <a:lnTo>
                      <a:pt x="118" y="94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102"/>
                    </a:lnTo>
                    <a:lnTo>
                      <a:pt x="118" y="107"/>
                    </a:lnTo>
                    <a:lnTo>
                      <a:pt x="115" y="113"/>
                    </a:lnTo>
                    <a:lnTo>
                      <a:pt x="113" y="107"/>
                    </a:lnTo>
                    <a:lnTo>
                      <a:pt x="110" y="107"/>
                    </a:lnTo>
                    <a:lnTo>
                      <a:pt x="110" y="110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7" y="115"/>
                    </a:lnTo>
                    <a:lnTo>
                      <a:pt x="99" y="115"/>
                    </a:lnTo>
                    <a:lnTo>
                      <a:pt x="97" y="118"/>
                    </a:lnTo>
                    <a:lnTo>
                      <a:pt x="94" y="121"/>
                    </a:lnTo>
                    <a:lnTo>
                      <a:pt x="91" y="118"/>
                    </a:lnTo>
                    <a:lnTo>
                      <a:pt x="89" y="118"/>
                    </a:lnTo>
                    <a:lnTo>
                      <a:pt x="86" y="121"/>
                    </a:lnTo>
                    <a:lnTo>
                      <a:pt x="86" y="124"/>
                    </a:lnTo>
                    <a:lnTo>
                      <a:pt x="83" y="124"/>
                    </a:lnTo>
                    <a:lnTo>
                      <a:pt x="83" y="126"/>
                    </a:lnTo>
                    <a:lnTo>
                      <a:pt x="83" y="132"/>
                    </a:lnTo>
                    <a:lnTo>
                      <a:pt x="83" y="134"/>
                    </a:lnTo>
                    <a:lnTo>
                      <a:pt x="83" y="137"/>
                    </a:lnTo>
                    <a:lnTo>
                      <a:pt x="83" y="140"/>
                    </a:lnTo>
                    <a:lnTo>
                      <a:pt x="83" y="142"/>
                    </a:lnTo>
                    <a:lnTo>
                      <a:pt x="78" y="145"/>
                    </a:lnTo>
                    <a:lnTo>
                      <a:pt x="72" y="145"/>
                    </a:lnTo>
                    <a:lnTo>
                      <a:pt x="70" y="145"/>
                    </a:lnTo>
                    <a:lnTo>
                      <a:pt x="62" y="145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1" y="148"/>
                    </a:lnTo>
                    <a:lnTo>
                      <a:pt x="46" y="150"/>
                    </a:lnTo>
                    <a:lnTo>
                      <a:pt x="32" y="150"/>
                    </a:lnTo>
                    <a:lnTo>
                      <a:pt x="13" y="145"/>
                    </a:lnTo>
                    <a:lnTo>
                      <a:pt x="21" y="132"/>
                    </a:lnTo>
                    <a:lnTo>
                      <a:pt x="24" y="129"/>
                    </a:lnTo>
                    <a:lnTo>
                      <a:pt x="21" y="124"/>
                    </a:lnTo>
                    <a:lnTo>
                      <a:pt x="21" y="121"/>
                    </a:lnTo>
                    <a:lnTo>
                      <a:pt x="21" y="115"/>
                    </a:lnTo>
                    <a:lnTo>
                      <a:pt x="8" y="115"/>
                    </a:lnTo>
                    <a:lnTo>
                      <a:pt x="8" y="110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5" y="99"/>
                    </a:lnTo>
                    <a:lnTo>
                      <a:pt x="3" y="94"/>
                    </a:lnTo>
                    <a:lnTo>
                      <a:pt x="3" y="89"/>
                    </a:lnTo>
                    <a:lnTo>
                      <a:pt x="8" y="83"/>
                    </a:lnTo>
                    <a:lnTo>
                      <a:pt x="5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72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3" y="59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8" y="51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6" y="51"/>
                    </a:lnTo>
                    <a:lnTo>
                      <a:pt x="19" y="51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24" y="56"/>
                    </a:lnTo>
                    <a:lnTo>
                      <a:pt x="27" y="56"/>
                    </a:lnTo>
                    <a:lnTo>
                      <a:pt x="29" y="54"/>
                    </a:lnTo>
                    <a:lnTo>
                      <a:pt x="29" y="51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40" y="43"/>
                    </a:lnTo>
                    <a:lnTo>
                      <a:pt x="43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5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9" y="19"/>
                    </a:lnTo>
                    <a:lnTo>
                      <a:pt x="64" y="19"/>
                    </a:lnTo>
                    <a:lnTo>
                      <a:pt x="67" y="21"/>
                    </a:lnTo>
                    <a:lnTo>
                      <a:pt x="70" y="19"/>
                    </a:lnTo>
                    <a:lnTo>
                      <a:pt x="70" y="21"/>
                    </a:lnTo>
                    <a:lnTo>
                      <a:pt x="75" y="19"/>
                    </a:lnTo>
                    <a:lnTo>
                      <a:pt x="78" y="21"/>
                    </a:lnTo>
                    <a:lnTo>
                      <a:pt x="78" y="24"/>
                    </a:lnTo>
                    <a:lnTo>
                      <a:pt x="81" y="24"/>
                    </a:lnTo>
                    <a:lnTo>
                      <a:pt x="83" y="21"/>
                    </a:lnTo>
                    <a:lnTo>
                      <a:pt x="86" y="21"/>
                    </a:lnTo>
                    <a:lnTo>
                      <a:pt x="89" y="24"/>
                    </a:lnTo>
                    <a:lnTo>
                      <a:pt x="91" y="27"/>
                    </a:lnTo>
                    <a:lnTo>
                      <a:pt x="94" y="24"/>
                    </a:lnTo>
                    <a:lnTo>
                      <a:pt x="97" y="24"/>
                    </a:lnTo>
                    <a:lnTo>
                      <a:pt x="99" y="21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10" y="24"/>
                    </a:lnTo>
                    <a:lnTo>
                      <a:pt x="110" y="21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8" y="16"/>
                    </a:lnTo>
                    <a:lnTo>
                      <a:pt x="118" y="13"/>
                    </a:lnTo>
                    <a:lnTo>
                      <a:pt x="118" y="11"/>
                    </a:lnTo>
                    <a:lnTo>
                      <a:pt x="121" y="8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29" y="3"/>
                    </a:lnTo>
                    <a:lnTo>
                      <a:pt x="132" y="3"/>
                    </a:lnTo>
                    <a:lnTo>
                      <a:pt x="132" y="5"/>
                    </a:lnTo>
                    <a:lnTo>
                      <a:pt x="132" y="8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4" y="13"/>
                    </a:lnTo>
                    <a:lnTo>
                      <a:pt x="134" y="16"/>
                    </a:lnTo>
                    <a:lnTo>
                      <a:pt x="134" y="19"/>
                    </a:lnTo>
                    <a:lnTo>
                      <a:pt x="134" y="24"/>
                    </a:lnTo>
                    <a:lnTo>
                      <a:pt x="137" y="27"/>
                    </a:lnTo>
                    <a:lnTo>
                      <a:pt x="137" y="30"/>
                    </a:lnTo>
                    <a:lnTo>
                      <a:pt x="140" y="30"/>
                    </a:lnTo>
                    <a:lnTo>
                      <a:pt x="142" y="30"/>
                    </a:lnTo>
                    <a:lnTo>
                      <a:pt x="145" y="30"/>
                    </a:lnTo>
                    <a:lnTo>
                      <a:pt x="145" y="27"/>
                    </a:lnTo>
                    <a:lnTo>
                      <a:pt x="150" y="24"/>
                    </a:lnTo>
                    <a:lnTo>
                      <a:pt x="153" y="24"/>
                    </a:lnTo>
                    <a:lnTo>
                      <a:pt x="153" y="21"/>
                    </a:lnTo>
                    <a:lnTo>
                      <a:pt x="156" y="1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1192">
                <a:extLst>
                  <a:ext uri="{FF2B5EF4-FFF2-40B4-BE49-F238E27FC236}">
                    <a16:creationId xmlns:a16="http://schemas.microsoft.com/office/drawing/2014/main" id="{CF3283F5-6E27-4575-A712-B699B17757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9212" y="3636059"/>
                <a:ext cx="199136" cy="155143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5" y="22"/>
                  </a:cxn>
                  <a:cxn ang="0">
                    <a:pos x="23" y="22"/>
                  </a:cxn>
                  <a:cxn ang="0">
                    <a:pos x="23" y="24"/>
                  </a:cxn>
                  <a:cxn ang="0">
                    <a:pos x="30" y="20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7" y="19"/>
                  </a:cxn>
                  <a:cxn ang="0">
                    <a:pos x="14" y="18"/>
                  </a:cxn>
                  <a:cxn ang="0">
                    <a:pos x="14" y="15"/>
                  </a:cxn>
                  <a:cxn ang="0">
                    <a:pos x="16" y="15"/>
                  </a:cxn>
                  <a:cxn ang="0">
                    <a:pos x="17" y="15"/>
                  </a:cxn>
                  <a:cxn ang="0">
                    <a:pos x="18" y="13"/>
                  </a:cxn>
                  <a:cxn ang="0">
                    <a:pos x="19" y="16"/>
                  </a:cxn>
                  <a:cxn ang="0">
                    <a:pos x="19" y="18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14" y="20"/>
                  </a:cxn>
                  <a:cxn ang="0">
                    <a:pos x="17" y="21"/>
                  </a:cxn>
                  <a:cxn ang="0">
                    <a:pos x="17" y="22"/>
                  </a:cxn>
                  <a:cxn ang="0">
                    <a:pos x="16" y="23"/>
                  </a:cxn>
                  <a:cxn ang="0">
                    <a:pos x="14" y="21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21"/>
                  </a:cxn>
                  <a:cxn ang="0">
                    <a:pos x="12" y="21"/>
                  </a:cxn>
                  <a:cxn ang="0">
                    <a:pos x="12" y="19"/>
                  </a:cxn>
                  <a:cxn ang="0">
                    <a:pos x="11" y="17"/>
                  </a:cxn>
                  <a:cxn ang="0">
                    <a:pos x="10" y="20"/>
                  </a:cxn>
                  <a:cxn ang="0">
                    <a:pos x="8" y="18"/>
                  </a:cxn>
                  <a:cxn ang="0">
                    <a:pos x="13" y="3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7" y="20"/>
                  </a:cxn>
                  <a:cxn ang="0">
                    <a:pos x="7" y="18"/>
                  </a:cxn>
                  <a:cxn ang="0">
                    <a:pos x="8" y="16"/>
                  </a:cxn>
                  <a:cxn ang="0">
                    <a:pos x="10" y="14"/>
                  </a:cxn>
                  <a:cxn ang="0">
                    <a:pos x="11" y="11"/>
                  </a:cxn>
                  <a:cxn ang="0">
                    <a:pos x="13" y="12"/>
                  </a:cxn>
                  <a:cxn ang="0">
                    <a:pos x="10" y="10"/>
                  </a:cxn>
                  <a:cxn ang="0">
                    <a:pos x="9" y="8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4" y="20"/>
                  </a:cxn>
                </a:cxnLst>
                <a:rect l="0" t="0" r="r" b="b"/>
                <a:pathLst>
                  <a:path w="32" h="25">
                    <a:moveTo>
                      <a:pt x="23" y="24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lose/>
                    <a:moveTo>
                      <a:pt x="30" y="17"/>
                    </a:move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7"/>
                      <a:pt x="30" y="17"/>
                      <a:pt x="30" y="17"/>
                    </a:cubicBezTo>
                    <a:close/>
                    <a:moveTo>
                      <a:pt x="20" y="15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lose/>
                    <a:moveTo>
                      <a:pt x="18" y="20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lose/>
                    <a:moveTo>
                      <a:pt x="14" y="20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lose/>
                    <a:moveTo>
                      <a:pt x="11" y="15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10" y="21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1"/>
                    </a:cubicBezTo>
                    <a:close/>
                    <a:moveTo>
                      <a:pt x="12" y="1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2" y="19"/>
                      <a:pt x="12" y="19"/>
                    </a:cubicBezTo>
                    <a:close/>
                    <a:moveTo>
                      <a:pt x="8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  <a:moveTo>
                      <a:pt x="12" y="4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lose/>
                    <a:moveTo>
                      <a:pt x="3" y="9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  <a:moveTo>
                      <a:pt x="3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1193">
                <a:extLst>
                  <a:ext uri="{FF2B5EF4-FFF2-40B4-BE49-F238E27FC236}">
                    <a16:creationId xmlns:a16="http://schemas.microsoft.com/office/drawing/2014/main" id="{17401A7C-DFB2-46C4-B427-501BABBA04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9644" y="2895082"/>
                <a:ext cx="634460" cy="734029"/>
              </a:xfrm>
              <a:custGeom>
                <a:avLst/>
                <a:gdLst/>
                <a:ahLst/>
                <a:cxnLst>
                  <a:cxn ang="0">
                    <a:pos x="98" y="15"/>
                  </a:cxn>
                  <a:cxn ang="0">
                    <a:pos x="102" y="8"/>
                  </a:cxn>
                  <a:cxn ang="0">
                    <a:pos x="94" y="5"/>
                  </a:cxn>
                  <a:cxn ang="0">
                    <a:pos x="90" y="5"/>
                  </a:cxn>
                  <a:cxn ang="0">
                    <a:pos x="87" y="0"/>
                  </a:cxn>
                  <a:cxn ang="0">
                    <a:pos x="83" y="7"/>
                  </a:cxn>
                  <a:cxn ang="0">
                    <a:pos x="77" y="11"/>
                  </a:cxn>
                  <a:cxn ang="0">
                    <a:pos x="73" y="4"/>
                  </a:cxn>
                  <a:cxn ang="0">
                    <a:pos x="71" y="12"/>
                  </a:cxn>
                  <a:cxn ang="0">
                    <a:pos x="65" y="13"/>
                  </a:cxn>
                  <a:cxn ang="0">
                    <a:pos x="58" y="20"/>
                  </a:cxn>
                  <a:cxn ang="0">
                    <a:pos x="56" y="22"/>
                  </a:cxn>
                  <a:cxn ang="0">
                    <a:pos x="50" y="22"/>
                  </a:cxn>
                  <a:cxn ang="0">
                    <a:pos x="45" y="29"/>
                  </a:cxn>
                  <a:cxn ang="0">
                    <a:pos x="44" y="32"/>
                  </a:cxn>
                  <a:cxn ang="0">
                    <a:pos x="39" y="36"/>
                  </a:cxn>
                  <a:cxn ang="0">
                    <a:pos x="40" y="40"/>
                  </a:cxn>
                  <a:cxn ang="0">
                    <a:pos x="35" y="46"/>
                  </a:cxn>
                  <a:cxn ang="0">
                    <a:pos x="34" y="50"/>
                  </a:cxn>
                  <a:cxn ang="0">
                    <a:pos x="32" y="57"/>
                  </a:cxn>
                  <a:cxn ang="0">
                    <a:pos x="27" y="64"/>
                  </a:cxn>
                  <a:cxn ang="0">
                    <a:pos x="20" y="72"/>
                  </a:cxn>
                  <a:cxn ang="0">
                    <a:pos x="28" y="71"/>
                  </a:cxn>
                  <a:cxn ang="0">
                    <a:pos x="18" y="74"/>
                  </a:cxn>
                  <a:cxn ang="0">
                    <a:pos x="16" y="78"/>
                  </a:cxn>
                  <a:cxn ang="0">
                    <a:pos x="11" y="80"/>
                  </a:cxn>
                  <a:cxn ang="0">
                    <a:pos x="9" y="84"/>
                  </a:cxn>
                  <a:cxn ang="0">
                    <a:pos x="1" y="85"/>
                  </a:cxn>
                  <a:cxn ang="0">
                    <a:pos x="3" y="90"/>
                  </a:cxn>
                  <a:cxn ang="0">
                    <a:pos x="8" y="92"/>
                  </a:cxn>
                  <a:cxn ang="0">
                    <a:pos x="9" y="94"/>
                  </a:cxn>
                  <a:cxn ang="0">
                    <a:pos x="2" y="97"/>
                  </a:cxn>
                  <a:cxn ang="0">
                    <a:pos x="9" y="98"/>
                  </a:cxn>
                  <a:cxn ang="0">
                    <a:pos x="4" y="105"/>
                  </a:cxn>
                  <a:cxn ang="0">
                    <a:pos x="7" y="111"/>
                  </a:cxn>
                  <a:cxn ang="0">
                    <a:pos x="12" y="118"/>
                  </a:cxn>
                  <a:cxn ang="0">
                    <a:pos x="21" y="109"/>
                  </a:cxn>
                  <a:cxn ang="0">
                    <a:pos x="25" y="106"/>
                  </a:cxn>
                  <a:cxn ang="0">
                    <a:pos x="31" y="110"/>
                  </a:cxn>
                  <a:cxn ang="0">
                    <a:pos x="32" y="83"/>
                  </a:cxn>
                  <a:cxn ang="0">
                    <a:pos x="39" y="50"/>
                  </a:cxn>
                  <a:cxn ang="0">
                    <a:pos x="51" y="31"/>
                  </a:cxn>
                  <a:cxn ang="0">
                    <a:pos x="60" y="23"/>
                  </a:cxn>
                  <a:cxn ang="0">
                    <a:pos x="78" y="25"/>
                  </a:cxn>
                  <a:cxn ang="0">
                    <a:pos x="90" y="12"/>
                  </a:cxn>
                  <a:cxn ang="0">
                    <a:pos x="3" y="102"/>
                  </a:cxn>
                  <a:cxn ang="0">
                    <a:pos x="1" y="100"/>
                  </a:cxn>
                  <a:cxn ang="0">
                    <a:pos x="4" y="84"/>
                  </a:cxn>
                  <a:cxn ang="0">
                    <a:pos x="17" y="73"/>
                  </a:cxn>
                  <a:cxn ang="0">
                    <a:pos x="30" y="55"/>
                  </a:cxn>
                  <a:cxn ang="0">
                    <a:pos x="31" y="37"/>
                  </a:cxn>
                  <a:cxn ang="0">
                    <a:pos x="38" y="28"/>
                  </a:cxn>
                  <a:cxn ang="0">
                    <a:pos x="41" y="24"/>
                  </a:cxn>
                  <a:cxn ang="0">
                    <a:pos x="40" y="27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15"/>
                  </a:cxn>
                  <a:cxn ang="0">
                    <a:pos x="58" y="12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80" y="1"/>
                  </a:cxn>
                </a:cxnLst>
                <a:rect l="0" t="0" r="r" b="b"/>
                <a:pathLst>
                  <a:path w="102" h="118">
                    <a:moveTo>
                      <a:pt x="95" y="21"/>
                    </a:moveTo>
                    <a:cubicBezTo>
                      <a:pt x="96" y="21"/>
                      <a:pt x="96" y="21"/>
                      <a:pt x="96" y="2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89" y="5"/>
                      <a:pt x="89" y="5"/>
                      <a:pt x="89" y="5"/>
                    </a:cubicBezTo>
                    <a:cubicBezTo>
                      <a:pt x="89" y="5"/>
                      <a:pt x="89" y="5"/>
                      <a:pt x="89" y="5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8" y="109"/>
                      <a:pt x="8" y="109"/>
                      <a:pt x="8" y="109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6"/>
                      <a:pt x="10" y="116"/>
                      <a:pt x="10" y="116"/>
                    </a:cubicBezTo>
                    <a:cubicBezTo>
                      <a:pt x="10" y="116"/>
                      <a:pt x="10" y="116"/>
                      <a:pt x="10" y="116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3" y="118"/>
                      <a:pt x="13" y="118"/>
                      <a:pt x="13" y="118"/>
                    </a:cubicBezTo>
                    <a:cubicBezTo>
                      <a:pt x="13" y="117"/>
                      <a:pt x="13" y="117"/>
                      <a:pt x="13" y="117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1" y="110"/>
                      <a:pt x="31" y="110"/>
                      <a:pt x="31" y="110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2"/>
                      <a:pt x="34" y="92"/>
                      <a:pt x="34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21"/>
                      <a:pt x="95" y="21"/>
                      <a:pt x="95" y="21"/>
                    </a:cubicBezTo>
                    <a:close/>
                    <a:moveTo>
                      <a:pt x="4" y="109"/>
                    </a:moveTo>
                    <a:cubicBezTo>
                      <a:pt x="5" y="109"/>
                      <a:pt x="5" y="109"/>
                      <a:pt x="5" y="109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9"/>
                      <a:pt x="4" y="109"/>
                      <a:pt x="4" y="109"/>
                    </a:cubicBezTo>
                    <a:close/>
                    <a:moveTo>
                      <a:pt x="2" y="103"/>
                    </a:moveTo>
                    <a:cubicBezTo>
                      <a:pt x="2" y="103"/>
                      <a:pt x="2" y="103"/>
                      <a:pt x="2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2" y="103"/>
                      <a:pt x="2" y="103"/>
                      <a:pt x="2" y="103"/>
                    </a:cubicBezTo>
                    <a:close/>
                    <a:moveTo>
                      <a:pt x="4" y="101"/>
                    </a:moveTo>
                    <a:cubicBezTo>
                      <a:pt x="4" y="102"/>
                      <a:pt x="4" y="102"/>
                      <a:pt x="4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4" y="101"/>
                      <a:pt x="4" y="101"/>
                      <a:pt x="4" y="101"/>
                    </a:cubicBezTo>
                    <a:close/>
                    <a:moveTo>
                      <a:pt x="3" y="101"/>
                    </a:moveTo>
                    <a:cubicBezTo>
                      <a:pt x="3" y="102"/>
                      <a:pt x="3" y="102"/>
                      <a:pt x="3" y="102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3" y="101"/>
                      <a:pt x="3" y="101"/>
                      <a:pt x="3" y="101"/>
                    </a:cubicBezTo>
                    <a:close/>
                    <a:moveTo>
                      <a:pt x="1" y="97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7"/>
                      <a:pt x="1" y="97"/>
                    </a:cubicBezTo>
                    <a:close/>
                    <a:moveTo>
                      <a:pt x="1" y="98"/>
                    </a:move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lose/>
                    <a:moveTo>
                      <a:pt x="2" y="99"/>
                    </a:moveTo>
                    <a:cubicBezTo>
                      <a:pt x="3" y="99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2" y="99"/>
                      <a:pt x="2" y="99"/>
                      <a:pt x="2" y="99"/>
                    </a:cubicBezTo>
                    <a:close/>
                    <a:moveTo>
                      <a:pt x="1" y="10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100"/>
                      <a:pt x="1" y="100"/>
                      <a:pt x="1" y="100"/>
                    </a:cubicBezTo>
                    <a:close/>
                    <a:moveTo>
                      <a:pt x="0" y="94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0" y="94"/>
                      <a:pt x="0" y="94"/>
                      <a:pt x="0" y="94"/>
                    </a:cubicBezTo>
                    <a:close/>
                    <a:moveTo>
                      <a:pt x="0" y="87"/>
                    </a:moveTo>
                    <a:cubicBezTo>
                      <a:pt x="1" y="87"/>
                      <a:pt x="1" y="87"/>
                      <a:pt x="1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7"/>
                      <a:pt x="0" y="87"/>
                      <a:pt x="0" y="87"/>
                    </a:cubicBezTo>
                    <a:close/>
                    <a:moveTo>
                      <a:pt x="0" y="85"/>
                    </a:move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lose/>
                    <a:moveTo>
                      <a:pt x="3" y="83"/>
                    </a:moveTo>
                    <a:cubicBezTo>
                      <a:pt x="4" y="84"/>
                      <a:pt x="4" y="84"/>
                      <a:pt x="4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3" y="83"/>
                      <a:pt x="3" y="83"/>
                      <a:pt x="3" y="83"/>
                    </a:cubicBezTo>
                    <a:close/>
                    <a:moveTo>
                      <a:pt x="4" y="82"/>
                    </a:move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2"/>
                      <a:pt x="4" y="82"/>
                      <a:pt x="4" y="82"/>
                    </a:cubicBezTo>
                    <a:close/>
                    <a:moveTo>
                      <a:pt x="13" y="76"/>
                    </a:moveTo>
                    <a:cubicBezTo>
                      <a:pt x="13" y="76"/>
                      <a:pt x="14" y="75"/>
                      <a:pt x="14" y="75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3" y="76"/>
                      <a:pt x="13" y="76"/>
                      <a:pt x="13" y="76"/>
                    </a:cubicBezTo>
                    <a:close/>
                    <a:moveTo>
                      <a:pt x="13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3" y="75"/>
                      <a:pt x="13" y="75"/>
                      <a:pt x="13" y="75"/>
                    </a:cubicBezTo>
                    <a:close/>
                    <a:moveTo>
                      <a:pt x="14" y="72"/>
                    </a:moveTo>
                    <a:cubicBezTo>
                      <a:pt x="16" y="71"/>
                      <a:pt x="16" y="71"/>
                      <a:pt x="16" y="71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4" y="72"/>
                      <a:pt x="14" y="72"/>
                      <a:pt x="14" y="72"/>
                    </a:cubicBezTo>
                    <a:close/>
                    <a:moveTo>
                      <a:pt x="15" y="74"/>
                    </a:moveTo>
                    <a:cubicBezTo>
                      <a:pt x="15" y="73"/>
                      <a:pt x="15" y="73"/>
                      <a:pt x="15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15" y="74"/>
                      <a:pt x="15" y="74"/>
                    </a:cubicBezTo>
                    <a:close/>
                    <a:moveTo>
                      <a:pt x="28" y="60"/>
                    </a:moveTo>
                    <a:cubicBezTo>
                      <a:pt x="28" y="59"/>
                      <a:pt x="28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lose/>
                    <a:moveTo>
                      <a:pt x="27" y="62"/>
                    </a:move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7" y="62"/>
                      <a:pt x="27" y="62"/>
                    </a:cubicBezTo>
                    <a:close/>
                    <a:moveTo>
                      <a:pt x="29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4"/>
                      <a:pt x="29" y="54"/>
                      <a:pt x="29" y="54"/>
                    </a:cubicBezTo>
                    <a:close/>
                    <a:moveTo>
                      <a:pt x="31" y="52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2"/>
                      <a:pt x="31" y="52"/>
                      <a:pt x="31" y="52"/>
                    </a:cubicBezTo>
                    <a:close/>
                    <a:moveTo>
                      <a:pt x="30" y="50"/>
                    </a:moveTo>
                    <a:cubicBezTo>
                      <a:pt x="31" y="49"/>
                      <a:pt x="31" y="49"/>
                      <a:pt x="31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lose/>
                    <a:moveTo>
                      <a:pt x="37" y="41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1"/>
                      <a:pt x="37" y="41"/>
                      <a:pt x="37" y="41"/>
                    </a:cubicBezTo>
                    <a:close/>
                    <a:moveTo>
                      <a:pt x="31" y="36"/>
                    </a:move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1" y="36"/>
                      <a:pt x="31" y="36"/>
                      <a:pt x="31" y="36"/>
                    </a:cubicBezTo>
                    <a:close/>
                    <a:moveTo>
                      <a:pt x="32" y="33"/>
                    </a:move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3"/>
                      <a:pt x="32" y="33"/>
                      <a:pt x="32" y="33"/>
                    </a:cubicBezTo>
                    <a:close/>
                    <a:moveTo>
                      <a:pt x="33" y="33"/>
                    </a:move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3"/>
                      <a:pt x="33" y="33"/>
                    </a:cubicBezTo>
                    <a:close/>
                    <a:moveTo>
                      <a:pt x="36" y="30"/>
                    </a:moveTo>
                    <a:cubicBezTo>
                      <a:pt x="36" y="31"/>
                      <a:pt x="36" y="31"/>
                      <a:pt x="36" y="3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0"/>
                      <a:pt x="36" y="30"/>
                      <a:pt x="36" y="30"/>
                    </a:cubicBezTo>
                    <a:close/>
                    <a:moveTo>
                      <a:pt x="38" y="28"/>
                    </a:move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8" y="28"/>
                      <a:pt x="38" y="28"/>
                      <a:pt x="38" y="28"/>
                    </a:cubicBezTo>
                    <a:close/>
                    <a:moveTo>
                      <a:pt x="39" y="29"/>
                    </a:move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9"/>
                      <a:pt x="39" y="29"/>
                      <a:pt x="39" y="29"/>
                    </a:cubicBezTo>
                    <a:close/>
                    <a:moveTo>
                      <a:pt x="40" y="24"/>
                    </a:move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lose/>
                    <a:moveTo>
                      <a:pt x="41" y="24"/>
                    </a:move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4" y="25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25"/>
                      <a:pt x="44" y="25"/>
                      <a:pt x="44" y="25"/>
                    </a:cubicBezTo>
                    <a:close/>
                    <a:moveTo>
                      <a:pt x="44" y="24"/>
                    </a:moveTo>
                    <a:cubicBezTo>
                      <a:pt x="43" y="23"/>
                      <a:pt x="43" y="23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4"/>
                      <a:pt x="44" y="24"/>
                      <a:pt x="44" y="24"/>
                    </a:cubicBezTo>
                    <a:close/>
                    <a:moveTo>
                      <a:pt x="47" y="25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lose/>
                    <a:moveTo>
                      <a:pt x="50" y="20"/>
                    </a:move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20"/>
                      <a:pt x="50" y="20"/>
                      <a:pt x="50" y="20"/>
                    </a:cubicBezTo>
                    <a:close/>
                    <a:moveTo>
                      <a:pt x="50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7"/>
                      <a:pt x="50" y="17"/>
                      <a:pt x="50" y="17"/>
                    </a:cubicBezTo>
                    <a:close/>
                    <a:moveTo>
                      <a:pt x="54" y="11"/>
                    </a:moveTo>
                    <a:cubicBezTo>
                      <a:pt x="54" y="11"/>
                      <a:pt x="54" y="11"/>
                      <a:pt x="54" y="11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1"/>
                      <a:pt x="54" y="11"/>
                      <a:pt x="54" y="11"/>
                    </a:cubicBezTo>
                    <a:close/>
                    <a:moveTo>
                      <a:pt x="52" y="13"/>
                    </a:moveTo>
                    <a:cubicBezTo>
                      <a:pt x="52" y="12"/>
                      <a:pt x="52" y="12"/>
                      <a:pt x="52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2" y="13"/>
                      <a:pt x="52" y="13"/>
                    </a:cubicBezTo>
                    <a:close/>
                    <a:moveTo>
                      <a:pt x="56" y="15"/>
                    </a:move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lose/>
                    <a:moveTo>
                      <a:pt x="55" y="15"/>
                    </a:moveTo>
                    <a:cubicBezTo>
                      <a:pt x="55" y="15"/>
                      <a:pt x="55" y="15"/>
                      <a:pt x="55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lose/>
                    <a:moveTo>
                      <a:pt x="58" y="12"/>
                    </a:moveTo>
                    <a:cubicBezTo>
                      <a:pt x="57" y="13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lose/>
                    <a:moveTo>
                      <a:pt x="61" y="14"/>
                    </a:moveTo>
                    <a:cubicBezTo>
                      <a:pt x="60" y="13"/>
                      <a:pt x="60" y="13"/>
                      <a:pt x="60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4"/>
                      <a:pt x="61" y="14"/>
                      <a:pt x="61" y="14"/>
                    </a:cubicBezTo>
                    <a:close/>
                    <a:moveTo>
                      <a:pt x="68" y="10"/>
                    </a:move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8" y="10"/>
                      <a:pt x="68" y="10"/>
                      <a:pt x="68" y="10"/>
                    </a:cubicBezTo>
                    <a:close/>
                    <a:moveTo>
                      <a:pt x="69" y="9"/>
                    </a:moveTo>
                    <a:cubicBezTo>
                      <a:pt x="68" y="8"/>
                      <a:pt x="68" y="8"/>
                      <a:pt x="68" y="8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9" y="9"/>
                      <a:pt x="69" y="9"/>
                      <a:pt x="69" y="9"/>
                    </a:cubicBezTo>
                    <a:close/>
                    <a:moveTo>
                      <a:pt x="67" y="7"/>
                    </a:moveTo>
                    <a:cubicBezTo>
                      <a:pt x="67" y="7"/>
                      <a:pt x="67" y="7"/>
                      <a:pt x="67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7" y="7"/>
                      <a:pt x="67" y="7"/>
                      <a:pt x="67" y="7"/>
                    </a:cubicBezTo>
                    <a:close/>
                    <a:moveTo>
                      <a:pt x="70" y="5"/>
                    </a:moveTo>
                    <a:cubicBezTo>
                      <a:pt x="70" y="5"/>
                      <a:pt x="72" y="5"/>
                      <a:pt x="72" y="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0" y="5"/>
                      <a:pt x="70" y="5"/>
                      <a:pt x="70" y="5"/>
                    </a:cubicBezTo>
                    <a:close/>
                    <a:moveTo>
                      <a:pt x="73" y="3"/>
                    </a:moveTo>
                    <a:cubicBezTo>
                      <a:pt x="73" y="3"/>
                      <a:pt x="73" y="3"/>
                      <a:pt x="73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3"/>
                      <a:pt x="73" y="3"/>
                      <a:pt x="73" y="3"/>
                    </a:cubicBezTo>
                    <a:close/>
                    <a:moveTo>
                      <a:pt x="75" y="1"/>
                    </a:move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5" y="1"/>
                      <a:pt x="75" y="1"/>
                      <a:pt x="75" y="1"/>
                    </a:cubicBezTo>
                    <a:close/>
                    <a:moveTo>
                      <a:pt x="77" y="2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8" y="2"/>
                      <a:pt x="78" y="2"/>
                      <a:pt x="78" y="2"/>
                    </a:cubicBez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1194">
                <a:extLst>
                  <a:ext uri="{FF2B5EF4-FFF2-40B4-BE49-F238E27FC236}">
                    <a16:creationId xmlns:a16="http://schemas.microsoft.com/office/drawing/2014/main" id="{7EC6B273-FA51-489F-B8F8-5908E6AA24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0256" y="3031701"/>
                <a:ext cx="312599" cy="708559"/>
              </a:xfrm>
              <a:custGeom>
                <a:avLst/>
                <a:gdLst/>
                <a:ahLst/>
                <a:cxnLst>
                  <a:cxn ang="0">
                    <a:pos x="6" y="220"/>
                  </a:cxn>
                  <a:cxn ang="0">
                    <a:pos x="14" y="207"/>
                  </a:cxn>
                  <a:cxn ang="0">
                    <a:pos x="16" y="180"/>
                  </a:cxn>
                  <a:cxn ang="0">
                    <a:pos x="6" y="150"/>
                  </a:cxn>
                  <a:cxn ang="0">
                    <a:pos x="19" y="124"/>
                  </a:cxn>
                  <a:cxn ang="0">
                    <a:pos x="27" y="86"/>
                  </a:cxn>
                  <a:cxn ang="0">
                    <a:pos x="38" y="70"/>
                  </a:cxn>
                  <a:cxn ang="0">
                    <a:pos x="43" y="40"/>
                  </a:cxn>
                  <a:cxn ang="0">
                    <a:pos x="57" y="27"/>
                  </a:cxn>
                  <a:cxn ang="0">
                    <a:pos x="62" y="19"/>
                  </a:cxn>
                  <a:cxn ang="0">
                    <a:pos x="78" y="16"/>
                  </a:cxn>
                  <a:cxn ang="0">
                    <a:pos x="84" y="8"/>
                  </a:cxn>
                  <a:cxn ang="0">
                    <a:pos x="92" y="3"/>
                  </a:cxn>
                  <a:cxn ang="0">
                    <a:pos x="116" y="19"/>
                  </a:cxn>
                  <a:cxn ang="0">
                    <a:pos x="121" y="30"/>
                  </a:cxn>
                  <a:cxn ang="0">
                    <a:pos x="127" y="48"/>
                  </a:cxn>
                  <a:cxn ang="0">
                    <a:pos x="129" y="70"/>
                  </a:cxn>
                  <a:cxn ang="0">
                    <a:pos x="129" y="81"/>
                  </a:cxn>
                  <a:cxn ang="0">
                    <a:pos x="116" y="83"/>
                  </a:cxn>
                  <a:cxn ang="0">
                    <a:pos x="108" y="83"/>
                  </a:cxn>
                  <a:cxn ang="0">
                    <a:pos x="108" y="94"/>
                  </a:cxn>
                  <a:cxn ang="0">
                    <a:pos x="108" y="97"/>
                  </a:cxn>
                  <a:cxn ang="0">
                    <a:pos x="108" y="110"/>
                  </a:cxn>
                  <a:cxn ang="0">
                    <a:pos x="102" y="124"/>
                  </a:cxn>
                  <a:cxn ang="0">
                    <a:pos x="92" y="134"/>
                  </a:cxn>
                  <a:cxn ang="0">
                    <a:pos x="84" y="142"/>
                  </a:cxn>
                  <a:cxn ang="0">
                    <a:pos x="76" y="148"/>
                  </a:cxn>
                  <a:cxn ang="0">
                    <a:pos x="70" y="158"/>
                  </a:cxn>
                  <a:cxn ang="0">
                    <a:pos x="65" y="175"/>
                  </a:cxn>
                  <a:cxn ang="0">
                    <a:pos x="65" y="185"/>
                  </a:cxn>
                  <a:cxn ang="0">
                    <a:pos x="70" y="196"/>
                  </a:cxn>
                  <a:cxn ang="0">
                    <a:pos x="81" y="207"/>
                  </a:cxn>
                  <a:cxn ang="0">
                    <a:pos x="81" y="226"/>
                  </a:cxn>
                  <a:cxn ang="0">
                    <a:pos x="70" y="223"/>
                  </a:cxn>
                  <a:cxn ang="0">
                    <a:pos x="57" y="223"/>
                  </a:cxn>
                  <a:cxn ang="0">
                    <a:pos x="67" y="226"/>
                  </a:cxn>
                  <a:cxn ang="0">
                    <a:pos x="81" y="228"/>
                  </a:cxn>
                  <a:cxn ang="0">
                    <a:pos x="76" y="234"/>
                  </a:cxn>
                  <a:cxn ang="0">
                    <a:pos x="67" y="242"/>
                  </a:cxn>
                  <a:cxn ang="0">
                    <a:pos x="62" y="247"/>
                  </a:cxn>
                  <a:cxn ang="0">
                    <a:pos x="65" y="258"/>
                  </a:cxn>
                  <a:cxn ang="0">
                    <a:pos x="65" y="274"/>
                  </a:cxn>
                  <a:cxn ang="0">
                    <a:pos x="54" y="293"/>
                  </a:cxn>
                  <a:cxn ang="0">
                    <a:pos x="41" y="301"/>
                  </a:cxn>
                  <a:cxn ang="0">
                    <a:pos x="24" y="304"/>
                  </a:cxn>
                  <a:cxn ang="0">
                    <a:pos x="24" y="287"/>
                  </a:cxn>
                  <a:cxn ang="0">
                    <a:pos x="11" y="269"/>
                  </a:cxn>
                  <a:cxn ang="0">
                    <a:pos x="6" y="255"/>
                  </a:cxn>
                  <a:cxn ang="0">
                    <a:pos x="6" y="250"/>
                  </a:cxn>
                  <a:cxn ang="0">
                    <a:pos x="0" y="242"/>
                  </a:cxn>
                  <a:cxn ang="0">
                    <a:pos x="84" y="231"/>
                  </a:cxn>
                  <a:cxn ang="0">
                    <a:pos x="3" y="255"/>
                  </a:cxn>
                  <a:cxn ang="0">
                    <a:pos x="94" y="247"/>
                  </a:cxn>
                  <a:cxn ang="0">
                    <a:pos x="97" y="258"/>
                  </a:cxn>
                  <a:cxn ang="0">
                    <a:pos x="89" y="277"/>
                  </a:cxn>
                  <a:cxn ang="0">
                    <a:pos x="94" y="266"/>
                  </a:cxn>
                  <a:cxn ang="0">
                    <a:pos x="89" y="261"/>
                  </a:cxn>
                  <a:cxn ang="0">
                    <a:pos x="86" y="274"/>
                  </a:cxn>
                  <a:cxn ang="0">
                    <a:pos x="65" y="290"/>
                  </a:cxn>
                  <a:cxn ang="0">
                    <a:pos x="70" y="271"/>
                  </a:cxn>
                </a:cxnLst>
                <a:rect l="0" t="0" r="r" b="b"/>
                <a:pathLst>
                  <a:path w="135" h="306">
                    <a:moveTo>
                      <a:pt x="3" y="234"/>
                    </a:moveTo>
                    <a:lnTo>
                      <a:pt x="3" y="236"/>
                    </a:lnTo>
                    <a:lnTo>
                      <a:pt x="6" y="239"/>
                    </a:lnTo>
                    <a:lnTo>
                      <a:pt x="6" y="236"/>
                    </a:lnTo>
                    <a:lnTo>
                      <a:pt x="6" y="228"/>
                    </a:lnTo>
                    <a:lnTo>
                      <a:pt x="3" y="223"/>
                    </a:lnTo>
                    <a:lnTo>
                      <a:pt x="6" y="220"/>
                    </a:lnTo>
                    <a:lnTo>
                      <a:pt x="6" y="220"/>
                    </a:lnTo>
                    <a:lnTo>
                      <a:pt x="6" y="218"/>
                    </a:lnTo>
                    <a:lnTo>
                      <a:pt x="6" y="215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1" y="212"/>
                    </a:lnTo>
                    <a:lnTo>
                      <a:pt x="14" y="207"/>
                    </a:lnTo>
                    <a:lnTo>
                      <a:pt x="11" y="204"/>
                    </a:lnTo>
                    <a:lnTo>
                      <a:pt x="11" y="199"/>
                    </a:lnTo>
                    <a:lnTo>
                      <a:pt x="8" y="193"/>
                    </a:lnTo>
                    <a:lnTo>
                      <a:pt x="8" y="191"/>
                    </a:lnTo>
                    <a:lnTo>
                      <a:pt x="14" y="188"/>
                    </a:lnTo>
                    <a:lnTo>
                      <a:pt x="14" y="185"/>
                    </a:lnTo>
                    <a:lnTo>
                      <a:pt x="16" y="180"/>
                    </a:lnTo>
                    <a:lnTo>
                      <a:pt x="11" y="175"/>
                    </a:lnTo>
                    <a:lnTo>
                      <a:pt x="8" y="175"/>
                    </a:lnTo>
                    <a:lnTo>
                      <a:pt x="6" y="169"/>
                    </a:lnTo>
                    <a:lnTo>
                      <a:pt x="8" y="164"/>
                    </a:lnTo>
                    <a:lnTo>
                      <a:pt x="8" y="158"/>
                    </a:lnTo>
                    <a:lnTo>
                      <a:pt x="6" y="156"/>
                    </a:lnTo>
                    <a:lnTo>
                      <a:pt x="6" y="150"/>
                    </a:lnTo>
                    <a:lnTo>
                      <a:pt x="6" y="142"/>
                    </a:lnTo>
                    <a:lnTo>
                      <a:pt x="6" y="137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4"/>
                    </a:lnTo>
                    <a:lnTo>
                      <a:pt x="16" y="124"/>
                    </a:lnTo>
                    <a:lnTo>
                      <a:pt x="19" y="124"/>
                    </a:lnTo>
                    <a:lnTo>
                      <a:pt x="22" y="121"/>
                    </a:lnTo>
                    <a:lnTo>
                      <a:pt x="22" y="116"/>
                    </a:lnTo>
                    <a:lnTo>
                      <a:pt x="22" y="113"/>
                    </a:lnTo>
                    <a:lnTo>
                      <a:pt x="22" y="110"/>
                    </a:lnTo>
                    <a:lnTo>
                      <a:pt x="24" y="99"/>
                    </a:lnTo>
                    <a:lnTo>
                      <a:pt x="24" y="94"/>
                    </a:lnTo>
                    <a:lnTo>
                      <a:pt x="27" y="86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30" y="73"/>
                    </a:lnTo>
                    <a:lnTo>
                      <a:pt x="35" y="73"/>
                    </a:lnTo>
                    <a:lnTo>
                      <a:pt x="38" y="70"/>
                    </a:lnTo>
                    <a:lnTo>
                      <a:pt x="38" y="67"/>
                    </a:lnTo>
                    <a:lnTo>
                      <a:pt x="41" y="59"/>
                    </a:lnTo>
                    <a:lnTo>
                      <a:pt x="46" y="54"/>
                    </a:lnTo>
                    <a:lnTo>
                      <a:pt x="46" y="51"/>
                    </a:lnTo>
                    <a:lnTo>
                      <a:pt x="46" y="48"/>
                    </a:lnTo>
                    <a:lnTo>
                      <a:pt x="43" y="46"/>
                    </a:lnTo>
                    <a:lnTo>
                      <a:pt x="43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1" y="27"/>
                    </a:lnTo>
                    <a:lnTo>
                      <a:pt x="54" y="27"/>
                    </a:lnTo>
                    <a:lnTo>
                      <a:pt x="57" y="27"/>
                    </a:lnTo>
                    <a:lnTo>
                      <a:pt x="59" y="30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59" y="24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59" y="16"/>
                    </a:lnTo>
                    <a:lnTo>
                      <a:pt x="62" y="13"/>
                    </a:lnTo>
                    <a:lnTo>
                      <a:pt x="65" y="16"/>
                    </a:lnTo>
                    <a:lnTo>
                      <a:pt x="70" y="13"/>
                    </a:lnTo>
                    <a:lnTo>
                      <a:pt x="73" y="13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81" y="19"/>
                    </a:lnTo>
                    <a:lnTo>
                      <a:pt x="84" y="19"/>
                    </a:lnTo>
                    <a:lnTo>
                      <a:pt x="84" y="19"/>
                    </a:lnTo>
                    <a:lnTo>
                      <a:pt x="84" y="16"/>
                    </a:lnTo>
                    <a:lnTo>
                      <a:pt x="81" y="13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5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4" y="3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2" y="3"/>
                    </a:lnTo>
                    <a:lnTo>
                      <a:pt x="94" y="5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8" y="13"/>
                    </a:lnTo>
                    <a:lnTo>
                      <a:pt x="110" y="16"/>
                    </a:lnTo>
                    <a:lnTo>
                      <a:pt x="113" y="16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6" y="21"/>
                    </a:lnTo>
                    <a:lnTo>
                      <a:pt x="118" y="21"/>
                    </a:lnTo>
                    <a:lnTo>
                      <a:pt x="121" y="24"/>
                    </a:lnTo>
                    <a:lnTo>
                      <a:pt x="121" y="24"/>
                    </a:lnTo>
                    <a:lnTo>
                      <a:pt x="124" y="27"/>
                    </a:lnTo>
                    <a:lnTo>
                      <a:pt x="121" y="30"/>
                    </a:lnTo>
                    <a:lnTo>
                      <a:pt x="124" y="32"/>
                    </a:lnTo>
                    <a:lnTo>
                      <a:pt x="121" y="35"/>
                    </a:lnTo>
                    <a:lnTo>
                      <a:pt x="121" y="38"/>
                    </a:lnTo>
                    <a:lnTo>
                      <a:pt x="127" y="38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27" y="48"/>
                    </a:lnTo>
                    <a:lnTo>
                      <a:pt x="127" y="51"/>
                    </a:lnTo>
                    <a:lnTo>
                      <a:pt x="129" y="54"/>
                    </a:lnTo>
                    <a:lnTo>
                      <a:pt x="127" y="56"/>
                    </a:lnTo>
                    <a:lnTo>
                      <a:pt x="129" y="59"/>
                    </a:lnTo>
                    <a:lnTo>
                      <a:pt x="129" y="64"/>
                    </a:lnTo>
                    <a:lnTo>
                      <a:pt x="127" y="67"/>
                    </a:lnTo>
                    <a:lnTo>
                      <a:pt x="129" y="70"/>
                    </a:lnTo>
                    <a:lnTo>
                      <a:pt x="132" y="70"/>
                    </a:lnTo>
                    <a:lnTo>
                      <a:pt x="135" y="75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135" y="81"/>
                    </a:lnTo>
                    <a:lnTo>
                      <a:pt x="132" y="81"/>
                    </a:lnTo>
                    <a:lnTo>
                      <a:pt x="129" y="81"/>
                    </a:lnTo>
                    <a:lnTo>
                      <a:pt x="129" y="81"/>
                    </a:lnTo>
                    <a:lnTo>
                      <a:pt x="127" y="81"/>
                    </a:lnTo>
                    <a:lnTo>
                      <a:pt x="124" y="81"/>
                    </a:lnTo>
                    <a:lnTo>
                      <a:pt x="121" y="83"/>
                    </a:lnTo>
                    <a:lnTo>
                      <a:pt x="121" y="81"/>
                    </a:lnTo>
                    <a:lnTo>
                      <a:pt x="118" y="81"/>
                    </a:lnTo>
                    <a:lnTo>
                      <a:pt x="116" y="83"/>
                    </a:lnTo>
                    <a:lnTo>
                      <a:pt x="116" y="78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0" y="86"/>
                    </a:lnTo>
                    <a:lnTo>
                      <a:pt x="110" y="83"/>
                    </a:lnTo>
                    <a:lnTo>
                      <a:pt x="108" y="83"/>
                    </a:lnTo>
                    <a:lnTo>
                      <a:pt x="110" y="86"/>
                    </a:lnTo>
                    <a:lnTo>
                      <a:pt x="110" y="89"/>
                    </a:lnTo>
                    <a:lnTo>
                      <a:pt x="108" y="89"/>
                    </a:lnTo>
                    <a:lnTo>
                      <a:pt x="108" y="89"/>
                    </a:lnTo>
                    <a:lnTo>
                      <a:pt x="105" y="91"/>
                    </a:lnTo>
                    <a:lnTo>
                      <a:pt x="108" y="91"/>
                    </a:lnTo>
                    <a:lnTo>
                      <a:pt x="108" y="94"/>
                    </a:lnTo>
                    <a:lnTo>
                      <a:pt x="105" y="94"/>
                    </a:lnTo>
                    <a:lnTo>
                      <a:pt x="105" y="94"/>
                    </a:lnTo>
                    <a:lnTo>
                      <a:pt x="102" y="91"/>
                    </a:lnTo>
                    <a:lnTo>
                      <a:pt x="102" y="94"/>
                    </a:lnTo>
                    <a:lnTo>
                      <a:pt x="105" y="94"/>
                    </a:lnTo>
                    <a:lnTo>
                      <a:pt x="105" y="94"/>
                    </a:lnTo>
                    <a:lnTo>
                      <a:pt x="108" y="97"/>
                    </a:lnTo>
                    <a:lnTo>
                      <a:pt x="105" y="99"/>
                    </a:lnTo>
                    <a:lnTo>
                      <a:pt x="105" y="102"/>
                    </a:lnTo>
                    <a:lnTo>
                      <a:pt x="105" y="105"/>
                    </a:lnTo>
                    <a:lnTo>
                      <a:pt x="102" y="105"/>
                    </a:lnTo>
                    <a:lnTo>
                      <a:pt x="105" y="107"/>
                    </a:lnTo>
                    <a:lnTo>
                      <a:pt x="108" y="107"/>
                    </a:lnTo>
                    <a:lnTo>
                      <a:pt x="108" y="110"/>
                    </a:lnTo>
                    <a:lnTo>
                      <a:pt x="105" y="110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08" y="116"/>
                    </a:lnTo>
                    <a:lnTo>
                      <a:pt x="105" y="116"/>
                    </a:lnTo>
                    <a:lnTo>
                      <a:pt x="102" y="118"/>
                    </a:lnTo>
                    <a:lnTo>
                      <a:pt x="102" y="124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97" y="129"/>
                    </a:lnTo>
                    <a:lnTo>
                      <a:pt x="94" y="129"/>
                    </a:lnTo>
                    <a:lnTo>
                      <a:pt x="94" y="132"/>
                    </a:lnTo>
                    <a:lnTo>
                      <a:pt x="94" y="132"/>
                    </a:lnTo>
                    <a:lnTo>
                      <a:pt x="92" y="134"/>
                    </a:lnTo>
                    <a:lnTo>
                      <a:pt x="92" y="137"/>
                    </a:lnTo>
                    <a:lnTo>
                      <a:pt x="89" y="137"/>
                    </a:lnTo>
                    <a:lnTo>
                      <a:pt x="89" y="134"/>
                    </a:lnTo>
                    <a:lnTo>
                      <a:pt x="86" y="134"/>
                    </a:lnTo>
                    <a:lnTo>
                      <a:pt x="86" y="137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1" y="142"/>
                    </a:lnTo>
                    <a:lnTo>
                      <a:pt x="81" y="145"/>
                    </a:lnTo>
                    <a:lnTo>
                      <a:pt x="78" y="145"/>
                    </a:lnTo>
                    <a:lnTo>
                      <a:pt x="78" y="142"/>
                    </a:lnTo>
                    <a:lnTo>
                      <a:pt x="76" y="145"/>
                    </a:lnTo>
                    <a:lnTo>
                      <a:pt x="76" y="148"/>
                    </a:lnTo>
                    <a:lnTo>
                      <a:pt x="78" y="148"/>
                    </a:lnTo>
                    <a:lnTo>
                      <a:pt x="78" y="148"/>
                    </a:lnTo>
                    <a:lnTo>
                      <a:pt x="73" y="153"/>
                    </a:lnTo>
                    <a:lnTo>
                      <a:pt x="70" y="150"/>
                    </a:lnTo>
                    <a:lnTo>
                      <a:pt x="70" y="153"/>
                    </a:lnTo>
                    <a:lnTo>
                      <a:pt x="73" y="156"/>
                    </a:lnTo>
                    <a:lnTo>
                      <a:pt x="70" y="158"/>
                    </a:lnTo>
                    <a:lnTo>
                      <a:pt x="65" y="158"/>
                    </a:lnTo>
                    <a:lnTo>
                      <a:pt x="62" y="158"/>
                    </a:lnTo>
                    <a:lnTo>
                      <a:pt x="67" y="161"/>
                    </a:lnTo>
                    <a:lnTo>
                      <a:pt x="67" y="167"/>
                    </a:lnTo>
                    <a:lnTo>
                      <a:pt x="65" y="167"/>
                    </a:lnTo>
                    <a:lnTo>
                      <a:pt x="67" y="169"/>
                    </a:lnTo>
                    <a:lnTo>
                      <a:pt x="65" y="175"/>
                    </a:lnTo>
                    <a:lnTo>
                      <a:pt x="67" y="177"/>
                    </a:lnTo>
                    <a:lnTo>
                      <a:pt x="67" y="180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65" y="183"/>
                    </a:lnTo>
                    <a:lnTo>
                      <a:pt x="65" y="185"/>
                    </a:lnTo>
                    <a:lnTo>
                      <a:pt x="65" y="185"/>
                    </a:lnTo>
                    <a:lnTo>
                      <a:pt x="65" y="188"/>
                    </a:lnTo>
                    <a:lnTo>
                      <a:pt x="65" y="188"/>
                    </a:lnTo>
                    <a:lnTo>
                      <a:pt x="67" y="191"/>
                    </a:lnTo>
                    <a:lnTo>
                      <a:pt x="65" y="193"/>
                    </a:lnTo>
                    <a:lnTo>
                      <a:pt x="65" y="196"/>
                    </a:lnTo>
                    <a:lnTo>
                      <a:pt x="67" y="196"/>
                    </a:lnTo>
                    <a:lnTo>
                      <a:pt x="70" y="196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3" y="201"/>
                    </a:lnTo>
                    <a:lnTo>
                      <a:pt x="76" y="199"/>
                    </a:lnTo>
                    <a:lnTo>
                      <a:pt x="76" y="199"/>
                    </a:lnTo>
                    <a:lnTo>
                      <a:pt x="76" y="201"/>
                    </a:lnTo>
                    <a:lnTo>
                      <a:pt x="81" y="207"/>
                    </a:lnTo>
                    <a:lnTo>
                      <a:pt x="81" y="207"/>
                    </a:lnTo>
                    <a:lnTo>
                      <a:pt x="84" y="210"/>
                    </a:lnTo>
                    <a:lnTo>
                      <a:pt x="84" y="212"/>
                    </a:lnTo>
                    <a:lnTo>
                      <a:pt x="86" y="215"/>
                    </a:lnTo>
                    <a:lnTo>
                      <a:pt x="86" y="218"/>
                    </a:lnTo>
                    <a:lnTo>
                      <a:pt x="84" y="223"/>
                    </a:lnTo>
                    <a:lnTo>
                      <a:pt x="81" y="226"/>
                    </a:lnTo>
                    <a:lnTo>
                      <a:pt x="78" y="226"/>
                    </a:lnTo>
                    <a:lnTo>
                      <a:pt x="76" y="226"/>
                    </a:lnTo>
                    <a:lnTo>
                      <a:pt x="76" y="223"/>
                    </a:lnTo>
                    <a:lnTo>
                      <a:pt x="73" y="223"/>
                    </a:lnTo>
                    <a:lnTo>
                      <a:pt x="70" y="220"/>
                    </a:lnTo>
                    <a:lnTo>
                      <a:pt x="70" y="223"/>
                    </a:lnTo>
                    <a:lnTo>
                      <a:pt x="70" y="223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5" y="223"/>
                    </a:lnTo>
                    <a:lnTo>
                      <a:pt x="62" y="223"/>
                    </a:lnTo>
                    <a:lnTo>
                      <a:pt x="62" y="223"/>
                    </a:lnTo>
                    <a:lnTo>
                      <a:pt x="59" y="226"/>
                    </a:lnTo>
                    <a:lnTo>
                      <a:pt x="57" y="223"/>
                    </a:lnTo>
                    <a:lnTo>
                      <a:pt x="57" y="223"/>
                    </a:lnTo>
                    <a:lnTo>
                      <a:pt x="57" y="226"/>
                    </a:lnTo>
                    <a:lnTo>
                      <a:pt x="59" y="226"/>
                    </a:lnTo>
                    <a:lnTo>
                      <a:pt x="62" y="226"/>
                    </a:lnTo>
                    <a:lnTo>
                      <a:pt x="62" y="226"/>
                    </a:lnTo>
                    <a:lnTo>
                      <a:pt x="65" y="226"/>
                    </a:lnTo>
                    <a:lnTo>
                      <a:pt x="67" y="226"/>
                    </a:lnTo>
                    <a:lnTo>
                      <a:pt x="70" y="226"/>
                    </a:lnTo>
                    <a:lnTo>
                      <a:pt x="70" y="228"/>
                    </a:lnTo>
                    <a:lnTo>
                      <a:pt x="73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1" y="228"/>
                    </a:lnTo>
                    <a:lnTo>
                      <a:pt x="81" y="228"/>
                    </a:lnTo>
                    <a:lnTo>
                      <a:pt x="84" y="231"/>
                    </a:lnTo>
                    <a:lnTo>
                      <a:pt x="81" y="234"/>
                    </a:lnTo>
                    <a:lnTo>
                      <a:pt x="78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4"/>
                    </a:lnTo>
                    <a:lnTo>
                      <a:pt x="76" y="234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6"/>
                    </a:lnTo>
                    <a:lnTo>
                      <a:pt x="70" y="239"/>
                    </a:lnTo>
                    <a:lnTo>
                      <a:pt x="70" y="242"/>
                    </a:lnTo>
                    <a:lnTo>
                      <a:pt x="67" y="239"/>
                    </a:lnTo>
                    <a:lnTo>
                      <a:pt x="67" y="242"/>
                    </a:lnTo>
                    <a:lnTo>
                      <a:pt x="67" y="242"/>
                    </a:lnTo>
                    <a:lnTo>
                      <a:pt x="65" y="242"/>
                    </a:lnTo>
                    <a:lnTo>
                      <a:pt x="65" y="242"/>
                    </a:lnTo>
                    <a:lnTo>
                      <a:pt x="62" y="244"/>
                    </a:lnTo>
                    <a:lnTo>
                      <a:pt x="65" y="244"/>
                    </a:lnTo>
                    <a:lnTo>
                      <a:pt x="67" y="247"/>
                    </a:lnTo>
                    <a:lnTo>
                      <a:pt x="62" y="247"/>
                    </a:lnTo>
                    <a:lnTo>
                      <a:pt x="67" y="250"/>
                    </a:lnTo>
                    <a:lnTo>
                      <a:pt x="67" y="250"/>
                    </a:lnTo>
                    <a:lnTo>
                      <a:pt x="65" y="253"/>
                    </a:lnTo>
                    <a:lnTo>
                      <a:pt x="67" y="255"/>
                    </a:lnTo>
                    <a:lnTo>
                      <a:pt x="65" y="258"/>
                    </a:lnTo>
                    <a:lnTo>
                      <a:pt x="62" y="255"/>
                    </a:lnTo>
                    <a:lnTo>
                      <a:pt x="65" y="258"/>
                    </a:lnTo>
                    <a:lnTo>
                      <a:pt x="62" y="261"/>
                    </a:lnTo>
                    <a:lnTo>
                      <a:pt x="65" y="263"/>
                    </a:lnTo>
                    <a:lnTo>
                      <a:pt x="62" y="266"/>
                    </a:lnTo>
                    <a:lnTo>
                      <a:pt x="65" y="269"/>
                    </a:lnTo>
                    <a:lnTo>
                      <a:pt x="62" y="271"/>
                    </a:lnTo>
                    <a:lnTo>
                      <a:pt x="62" y="274"/>
                    </a:lnTo>
                    <a:lnTo>
                      <a:pt x="65" y="274"/>
                    </a:lnTo>
                    <a:lnTo>
                      <a:pt x="65" y="277"/>
                    </a:lnTo>
                    <a:lnTo>
                      <a:pt x="62" y="285"/>
                    </a:lnTo>
                    <a:lnTo>
                      <a:pt x="62" y="285"/>
                    </a:lnTo>
                    <a:lnTo>
                      <a:pt x="59" y="290"/>
                    </a:lnTo>
                    <a:lnTo>
                      <a:pt x="57" y="295"/>
                    </a:lnTo>
                    <a:lnTo>
                      <a:pt x="57" y="293"/>
                    </a:lnTo>
                    <a:lnTo>
                      <a:pt x="54" y="293"/>
                    </a:lnTo>
                    <a:lnTo>
                      <a:pt x="51" y="293"/>
                    </a:lnTo>
                    <a:lnTo>
                      <a:pt x="46" y="293"/>
                    </a:lnTo>
                    <a:lnTo>
                      <a:pt x="46" y="290"/>
                    </a:lnTo>
                    <a:lnTo>
                      <a:pt x="43" y="295"/>
                    </a:lnTo>
                    <a:lnTo>
                      <a:pt x="41" y="295"/>
                    </a:lnTo>
                    <a:lnTo>
                      <a:pt x="38" y="301"/>
                    </a:lnTo>
                    <a:lnTo>
                      <a:pt x="41" y="301"/>
                    </a:lnTo>
                    <a:lnTo>
                      <a:pt x="41" y="304"/>
                    </a:lnTo>
                    <a:lnTo>
                      <a:pt x="38" y="306"/>
                    </a:lnTo>
                    <a:lnTo>
                      <a:pt x="33" y="304"/>
                    </a:lnTo>
                    <a:lnTo>
                      <a:pt x="27" y="306"/>
                    </a:lnTo>
                    <a:lnTo>
                      <a:pt x="24" y="306"/>
                    </a:lnTo>
                    <a:lnTo>
                      <a:pt x="22" y="306"/>
                    </a:lnTo>
                    <a:lnTo>
                      <a:pt x="24" y="304"/>
                    </a:lnTo>
                    <a:lnTo>
                      <a:pt x="22" y="295"/>
                    </a:lnTo>
                    <a:lnTo>
                      <a:pt x="19" y="295"/>
                    </a:lnTo>
                    <a:lnTo>
                      <a:pt x="19" y="293"/>
                    </a:lnTo>
                    <a:lnTo>
                      <a:pt x="16" y="293"/>
                    </a:lnTo>
                    <a:lnTo>
                      <a:pt x="19" y="290"/>
                    </a:lnTo>
                    <a:lnTo>
                      <a:pt x="22" y="290"/>
                    </a:lnTo>
                    <a:lnTo>
                      <a:pt x="24" y="287"/>
                    </a:lnTo>
                    <a:lnTo>
                      <a:pt x="22" y="282"/>
                    </a:lnTo>
                    <a:lnTo>
                      <a:pt x="19" y="285"/>
                    </a:lnTo>
                    <a:lnTo>
                      <a:pt x="16" y="282"/>
                    </a:lnTo>
                    <a:lnTo>
                      <a:pt x="16" y="279"/>
                    </a:lnTo>
                    <a:lnTo>
                      <a:pt x="14" y="279"/>
                    </a:lnTo>
                    <a:lnTo>
                      <a:pt x="14" y="274"/>
                    </a:lnTo>
                    <a:lnTo>
                      <a:pt x="11" y="269"/>
                    </a:lnTo>
                    <a:lnTo>
                      <a:pt x="11" y="269"/>
                    </a:lnTo>
                    <a:lnTo>
                      <a:pt x="8" y="266"/>
                    </a:lnTo>
                    <a:lnTo>
                      <a:pt x="6" y="266"/>
                    </a:lnTo>
                    <a:lnTo>
                      <a:pt x="6" y="263"/>
                    </a:lnTo>
                    <a:lnTo>
                      <a:pt x="6" y="261"/>
                    </a:lnTo>
                    <a:lnTo>
                      <a:pt x="6" y="258"/>
                    </a:lnTo>
                    <a:lnTo>
                      <a:pt x="6" y="255"/>
                    </a:lnTo>
                    <a:lnTo>
                      <a:pt x="6" y="255"/>
                    </a:lnTo>
                    <a:lnTo>
                      <a:pt x="8" y="253"/>
                    </a:lnTo>
                    <a:lnTo>
                      <a:pt x="8" y="250"/>
                    </a:lnTo>
                    <a:lnTo>
                      <a:pt x="6" y="250"/>
                    </a:lnTo>
                    <a:lnTo>
                      <a:pt x="6" y="247"/>
                    </a:lnTo>
                    <a:lnTo>
                      <a:pt x="6" y="247"/>
                    </a:lnTo>
                    <a:lnTo>
                      <a:pt x="6" y="250"/>
                    </a:lnTo>
                    <a:lnTo>
                      <a:pt x="6" y="253"/>
                    </a:lnTo>
                    <a:lnTo>
                      <a:pt x="3" y="253"/>
                    </a:lnTo>
                    <a:lnTo>
                      <a:pt x="3" y="250"/>
                    </a:lnTo>
                    <a:lnTo>
                      <a:pt x="3" y="250"/>
                    </a:lnTo>
                    <a:lnTo>
                      <a:pt x="0" y="247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3" y="234"/>
                    </a:lnTo>
                    <a:lnTo>
                      <a:pt x="3" y="234"/>
                    </a:lnTo>
                    <a:close/>
                    <a:moveTo>
                      <a:pt x="81" y="226"/>
                    </a:moveTo>
                    <a:lnTo>
                      <a:pt x="84" y="231"/>
                    </a:lnTo>
                    <a:lnTo>
                      <a:pt x="84" y="231"/>
                    </a:lnTo>
                    <a:lnTo>
                      <a:pt x="84" y="228"/>
                    </a:lnTo>
                    <a:lnTo>
                      <a:pt x="86" y="226"/>
                    </a:lnTo>
                    <a:lnTo>
                      <a:pt x="86" y="223"/>
                    </a:lnTo>
                    <a:lnTo>
                      <a:pt x="84" y="223"/>
                    </a:lnTo>
                    <a:lnTo>
                      <a:pt x="81" y="226"/>
                    </a:lnTo>
                    <a:lnTo>
                      <a:pt x="81" y="226"/>
                    </a:lnTo>
                    <a:close/>
                    <a:moveTo>
                      <a:pt x="3" y="255"/>
                    </a:moveTo>
                    <a:lnTo>
                      <a:pt x="3" y="255"/>
                    </a:lnTo>
                    <a:lnTo>
                      <a:pt x="6" y="255"/>
                    </a:lnTo>
                    <a:lnTo>
                      <a:pt x="6" y="253"/>
                    </a:lnTo>
                    <a:lnTo>
                      <a:pt x="3" y="255"/>
                    </a:lnTo>
                    <a:lnTo>
                      <a:pt x="3" y="255"/>
                    </a:lnTo>
                    <a:close/>
                    <a:moveTo>
                      <a:pt x="94" y="244"/>
                    </a:moveTo>
                    <a:lnTo>
                      <a:pt x="94" y="247"/>
                    </a:lnTo>
                    <a:lnTo>
                      <a:pt x="97" y="247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4" y="244"/>
                    </a:lnTo>
                    <a:close/>
                    <a:moveTo>
                      <a:pt x="94" y="258"/>
                    </a:moveTo>
                    <a:lnTo>
                      <a:pt x="94" y="258"/>
                    </a:lnTo>
                    <a:lnTo>
                      <a:pt x="97" y="258"/>
                    </a:lnTo>
                    <a:lnTo>
                      <a:pt x="100" y="258"/>
                    </a:lnTo>
                    <a:lnTo>
                      <a:pt x="100" y="255"/>
                    </a:lnTo>
                    <a:lnTo>
                      <a:pt x="94" y="255"/>
                    </a:lnTo>
                    <a:lnTo>
                      <a:pt x="94" y="258"/>
                    </a:lnTo>
                    <a:lnTo>
                      <a:pt x="94" y="258"/>
                    </a:lnTo>
                    <a:close/>
                    <a:moveTo>
                      <a:pt x="84" y="279"/>
                    </a:moveTo>
                    <a:lnTo>
                      <a:pt x="89" y="277"/>
                    </a:lnTo>
                    <a:lnTo>
                      <a:pt x="89" y="277"/>
                    </a:lnTo>
                    <a:lnTo>
                      <a:pt x="89" y="277"/>
                    </a:lnTo>
                    <a:lnTo>
                      <a:pt x="89" y="274"/>
                    </a:lnTo>
                    <a:lnTo>
                      <a:pt x="92" y="271"/>
                    </a:lnTo>
                    <a:lnTo>
                      <a:pt x="92" y="269"/>
                    </a:lnTo>
                    <a:lnTo>
                      <a:pt x="94" y="269"/>
                    </a:lnTo>
                    <a:lnTo>
                      <a:pt x="94" y="266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1"/>
                    </a:lnTo>
                    <a:lnTo>
                      <a:pt x="94" y="261"/>
                    </a:lnTo>
                    <a:lnTo>
                      <a:pt x="92" y="258"/>
                    </a:lnTo>
                    <a:lnTo>
                      <a:pt x="92" y="261"/>
                    </a:lnTo>
                    <a:lnTo>
                      <a:pt x="89" y="261"/>
                    </a:lnTo>
                    <a:lnTo>
                      <a:pt x="86" y="261"/>
                    </a:lnTo>
                    <a:lnTo>
                      <a:pt x="86" y="263"/>
                    </a:lnTo>
                    <a:lnTo>
                      <a:pt x="84" y="266"/>
                    </a:lnTo>
                    <a:lnTo>
                      <a:pt x="84" y="269"/>
                    </a:lnTo>
                    <a:lnTo>
                      <a:pt x="84" y="269"/>
                    </a:lnTo>
                    <a:lnTo>
                      <a:pt x="86" y="274"/>
                    </a:lnTo>
                    <a:lnTo>
                      <a:pt x="86" y="274"/>
                    </a:lnTo>
                    <a:lnTo>
                      <a:pt x="86" y="277"/>
                    </a:lnTo>
                    <a:lnTo>
                      <a:pt x="84" y="277"/>
                    </a:lnTo>
                    <a:lnTo>
                      <a:pt x="84" y="279"/>
                    </a:lnTo>
                    <a:lnTo>
                      <a:pt x="84" y="279"/>
                    </a:lnTo>
                    <a:close/>
                    <a:moveTo>
                      <a:pt x="65" y="287"/>
                    </a:moveTo>
                    <a:lnTo>
                      <a:pt x="65" y="290"/>
                    </a:lnTo>
                    <a:lnTo>
                      <a:pt x="65" y="290"/>
                    </a:lnTo>
                    <a:lnTo>
                      <a:pt x="65" y="293"/>
                    </a:lnTo>
                    <a:lnTo>
                      <a:pt x="67" y="290"/>
                    </a:lnTo>
                    <a:lnTo>
                      <a:pt x="67" y="285"/>
                    </a:lnTo>
                    <a:lnTo>
                      <a:pt x="70" y="282"/>
                    </a:lnTo>
                    <a:lnTo>
                      <a:pt x="70" y="277"/>
                    </a:lnTo>
                    <a:lnTo>
                      <a:pt x="70" y="271"/>
                    </a:lnTo>
                    <a:lnTo>
                      <a:pt x="70" y="271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7" y="279"/>
                    </a:lnTo>
                    <a:lnTo>
                      <a:pt x="65" y="279"/>
                    </a:lnTo>
                    <a:lnTo>
                      <a:pt x="65" y="287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1195">
                <a:extLst>
                  <a:ext uri="{FF2B5EF4-FFF2-40B4-BE49-F238E27FC236}">
                    <a16:creationId xmlns:a16="http://schemas.microsoft.com/office/drawing/2014/main" id="{87C0BC1B-4F17-4EBF-9FE2-67A8A8CDD9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6341" y="2962234"/>
                <a:ext cx="317231" cy="567310"/>
              </a:xfrm>
              <a:custGeom>
                <a:avLst/>
                <a:gdLst/>
                <a:ahLst/>
                <a:cxnLst>
                  <a:cxn ang="0">
                    <a:pos x="46" y="75"/>
                  </a:cxn>
                  <a:cxn ang="0">
                    <a:pos x="47" y="61"/>
                  </a:cxn>
                  <a:cxn ang="0">
                    <a:pos x="44" y="52"/>
                  </a:cxn>
                  <a:cxn ang="0">
                    <a:pos x="42" y="46"/>
                  </a:cxn>
                  <a:cxn ang="0">
                    <a:pos x="40" y="35"/>
                  </a:cxn>
                  <a:cxn ang="0">
                    <a:pos x="39" y="23"/>
                  </a:cxn>
                  <a:cxn ang="0">
                    <a:pos x="33" y="18"/>
                  </a:cxn>
                  <a:cxn ang="0">
                    <a:pos x="32" y="11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0" y="10"/>
                  </a:cxn>
                  <a:cxn ang="0">
                    <a:pos x="17" y="13"/>
                  </a:cxn>
                  <a:cxn ang="0">
                    <a:pos x="10" y="15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7" y="16"/>
                  </a:cxn>
                  <a:cxn ang="0">
                    <a:pos x="11" y="19"/>
                  </a:cxn>
                  <a:cxn ang="0">
                    <a:pos x="12" y="24"/>
                  </a:cxn>
                  <a:cxn ang="0">
                    <a:pos x="14" y="30"/>
                  </a:cxn>
                  <a:cxn ang="0">
                    <a:pos x="15" y="37"/>
                  </a:cxn>
                  <a:cxn ang="0">
                    <a:pos x="18" y="41"/>
                  </a:cxn>
                  <a:cxn ang="0">
                    <a:pos x="22" y="46"/>
                  </a:cxn>
                  <a:cxn ang="0">
                    <a:pos x="23" y="49"/>
                  </a:cxn>
                  <a:cxn ang="0">
                    <a:pos x="18" y="52"/>
                  </a:cxn>
                  <a:cxn ang="0">
                    <a:pos x="15" y="55"/>
                  </a:cxn>
                  <a:cxn ang="0">
                    <a:pos x="14" y="60"/>
                  </a:cxn>
                  <a:cxn ang="0">
                    <a:pos x="11" y="60"/>
                  </a:cxn>
                  <a:cxn ang="0">
                    <a:pos x="10" y="64"/>
                  </a:cxn>
                  <a:cxn ang="0">
                    <a:pos x="8" y="65"/>
                  </a:cxn>
                  <a:cxn ang="0">
                    <a:pos x="7" y="69"/>
                  </a:cxn>
                  <a:cxn ang="0">
                    <a:pos x="8" y="72"/>
                  </a:cxn>
                  <a:cxn ang="0">
                    <a:pos x="10" y="77"/>
                  </a:cxn>
                  <a:cxn ang="0">
                    <a:pos x="9" y="84"/>
                  </a:cxn>
                  <a:cxn ang="0">
                    <a:pos x="13" y="85"/>
                  </a:cxn>
                  <a:cxn ang="0">
                    <a:pos x="16" y="87"/>
                  </a:cxn>
                  <a:cxn ang="0">
                    <a:pos x="18" y="91"/>
                  </a:cxn>
                  <a:cxn ang="0">
                    <a:pos x="21" y="89"/>
                  </a:cxn>
                  <a:cxn ang="0">
                    <a:pos x="28" y="87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5" y="85"/>
                  </a:cxn>
                  <a:cxn ang="0">
                    <a:pos x="38" y="84"/>
                  </a:cxn>
                  <a:cxn ang="0">
                    <a:pos x="20" y="48"/>
                  </a:cxn>
                  <a:cxn ang="0">
                    <a:pos x="21" y="47"/>
                  </a:cxn>
                  <a:cxn ang="0">
                    <a:pos x="6" y="62"/>
                  </a:cxn>
                  <a:cxn ang="0">
                    <a:pos x="6" y="62"/>
                  </a:cxn>
                  <a:cxn ang="0">
                    <a:pos x="17" y="89"/>
                  </a:cxn>
                  <a:cxn ang="0">
                    <a:pos x="15" y="87"/>
                  </a:cxn>
                  <a:cxn ang="0">
                    <a:pos x="12" y="86"/>
                  </a:cxn>
                  <a:cxn ang="0">
                    <a:pos x="10" y="86"/>
                  </a:cxn>
                  <a:cxn ang="0">
                    <a:pos x="3" y="86"/>
                  </a:cxn>
                  <a:cxn ang="0">
                    <a:pos x="5" y="89"/>
                  </a:cxn>
                  <a:cxn ang="0">
                    <a:pos x="3" y="88"/>
                  </a:cxn>
                </a:cxnLst>
                <a:rect l="0" t="0" r="r" b="b"/>
                <a:pathLst>
                  <a:path w="51" h="91">
                    <a:moveTo>
                      <a:pt x="40" y="84"/>
                    </a:moveTo>
                    <a:cubicBezTo>
                      <a:pt x="40" y="83"/>
                      <a:pt x="40" y="83"/>
                      <a:pt x="40" y="83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5"/>
                      <a:pt x="40" y="84"/>
                    </a:cubicBezTo>
                    <a:close/>
                    <a:moveTo>
                      <a:pt x="21" y="47"/>
                    </a:moveTo>
                    <a:cubicBezTo>
                      <a:pt x="21" y="48"/>
                      <a:pt x="21" y="48"/>
                      <a:pt x="21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lose/>
                    <a:moveTo>
                      <a:pt x="7" y="62"/>
                    </a:moveTo>
                    <a:cubicBezTo>
                      <a:pt x="7" y="61"/>
                      <a:pt x="7" y="61"/>
                      <a:pt x="7" y="61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lose/>
                    <a:moveTo>
                      <a:pt x="6" y="62"/>
                    </a:moveTo>
                    <a:cubicBezTo>
                      <a:pt x="7" y="63"/>
                      <a:pt x="7" y="63"/>
                      <a:pt x="7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6" y="62"/>
                      <a:pt x="6" y="62"/>
                      <a:pt x="6" y="62"/>
                    </a:cubicBezTo>
                    <a:close/>
                    <a:moveTo>
                      <a:pt x="17" y="89"/>
                    </a:move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lose/>
                    <a:moveTo>
                      <a:pt x="16" y="88"/>
                    </a:moveTo>
                    <a:cubicBezTo>
                      <a:pt x="16" y="88"/>
                      <a:pt x="16" y="89"/>
                      <a:pt x="16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6" y="88"/>
                      <a:pt x="16" y="88"/>
                      <a:pt x="16" y="88"/>
                    </a:cubicBezTo>
                    <a:close/>
                    <a:moveTo>
                      <a:pt x="13" y="87"/>
                    </a:move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7"/>
                      <a:pt x="13" y="87"/>
                      <a:pt x="13" y="87"/>
                    </a:cubicBezTo>
                    <a:close/>
                    <a:moveTo>
                      <a:pt x="11" y="85"/>
                    </a:move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1" y="85"/>
                      <a:pt x="11" y="85"/>
                      <a:pt x="11" y="85"/>
                    </a:cubicBezTo>
                    <a:close/>
                    <a:moveTo>
                      <a:pt x="9" y="86"/>
                    </a:move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6"/>
                      <a:pt x="9" y="86"/>
                      <a:pt x="9" y="86"/>
                    </a:cubicBezTo>
                    <a:close/>
                    <a:moveTo>
                      <a:pt x="2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lnTo>
                      <a:pt x="2" y="87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1196">
                <a:extLst>
                  <a:ext uri="{FF2B5EF4-FFF2-40B4-BE49-F238E27FC236}">
                    <a16:creationId xmlns:a16="http://schemas.microsoft.com/office/drawing/2014/main" id="{B6BBBA8B-0AF8-48F5-A5F4-41FA486B1B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4332" y="3529543"/>
                <a:ext cx="166719" cy="118094"/>
              </a:xfrm>
              <a:custGeom>
                <a:avLst/>
                <a:gdLst/>
                <a:ahLst/>
                <a:cxnLst>
                  <a:cxn ang="0">
                    <a:pos x="69" y="46"/>
                  </a:cxn>
                  <a:cxn ang="0">
                    <a:pos x="72" y="43"/>
                  </a:cxn>
                  <a:cxn ang="0">
                    <a:pos x="64" y="27"/>
                  </a:cxn>
                  <a:cxn ang="0">
                    <a:pos x="67" y="16"/>
                  </a:cxn>
                  <a:cxn ang="0">
                    <a:pos x="69" y="11"/>
                  </a:cxn>
                  <a:cxn ang="0">
                    <a:pos x="69" y="8"/>
                  </a:cxn>
                  <a:cxn ang="0">
                    <a:pos x="69" y="8"/>
                  </a:cxn>
                  <a:cxn ang="0">
                    <a:pos x="53" y="5"/>
                  </a:cxn>
                  <a:cxn ang="0">
                    <a:pos x="45" y="3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40" y="5"/>
                  </a:cxn>
                  <a:cxn ang="0">
                    <a:pos x="37" y="5"/>
                  </a:cxn>
                  <a:cxn ang="0">
                    <a:pos x="32" y="5"/>
                  </a:cxn>
                  <a:cxn ang="0">
                    <a:pos x="26" y="8"/>
                  </a:cxn>
                  <a:cxn ang="0">
                    <a:pos x="24" y="11"/>
                  </a:cxn>
                  <a:cxn ang="0">
                    <a:pos x="18" y="11"/>
                  </a:cxn>
                  <a:cxn ang="0">
                    <a:pos x="16" y="21"/>
                  </a:cxn>
                  <a:cxn ang="0">
                    <a:pos x="18" y="21"/>
                  </a:cxn>
                  <a:cxn ang="0">
                    <a:pos x="21" y="24"/>
                  </a:cxn>
                  <a:cxn ang="0">
                    <a:pos x="18" y="27"/>
                  </a:cxn>
                  <a:cxn ang="0">
                    <a:pos x="26" y="35"/>
                  </a:cxn>
                  <a:cxn ang="0">
                    <a:pos x="26" y="32"/>
                  </a:cxn>
                  <a:cxn ang="0">
                    <a:pos x="29" y="32"/>
                  </a:cxn>
                  <a:cxn ang="0">
                    <a:pos x="29" y="40"/>
                  </a:cxn>
                  <a:cxn ang="0">
                    <a:pos x="34" y="38"/>
                  </a:cxn>
                  <a:cxn ang="0">
                    <a:pos x="42" y="40"/>
                  </a:cxn>
                  <a:cxn ang="0">
                    <a:pos x="42" y="38"/>
                  </a:cxn>
                  <a:cxn ang="0">
                    <a:pos x="45" y="40"/>
                  </a:cxn>
                  <a:cxn ang="0">
                    <a:pos x="53" y="43"/>
                  </a:cxn>
                  <a:cxn ang="0">
                    <a:pos x="56" y="48"/>
                  </a:cxn>
                  <a:cxn ang="0">
                    <a:pos x="64" y="48"/>
                  </a:cxn>
                  <a:cxn ang="0">
                    <a:pos x="67" y="48"/>
                  </a:cxn>
                  <a:cxn ang="0">
                    <a:pos x="16" y="16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5" y="21"/>
                  </a:cxn>
                  <a:cxn ang="0">
                    <a:pos x="2" y="21"/>
                  </a:cxn>
                  <a:cxn ang="0">
                    <a:pos x="5" y="19"/>
                  </a:cxn>
                  <a:cxn ang="0">
                    <a:pos x="5" y="16"/>
                  </a:cxn>
                  <a:cxn ang="0">
                    <a:pos x="8" y="19"/>
                  </a:cxn>
                  <a:cxn ang="0">
                    <a:pos x="13" y="21"/>
                  </a:cxn>
                  <a:cxn ang="0">
                    <a:pos x="8" y="21"/>
                  </a:cxn>
                  <a:cxn ang="0">
                    <a:pos x="8" y="24"/>
                  </a:cxn>
                  <a:cxn ang="0">
                    <a:pos x="13" y="24"/>
                  </a:cxn>
                  <a:cxn ang="0">
                    <a:pos x="18" y="27"/>
                  </a:cxn>
                  <a:cxn ang="0">
                    <a:pos x="13" y="27"/>
                  </a:cxn>
                  <a:cxn ang="0">
                    <a:pos x="0" y="40"/>
                  </a:cxn>
                  <a:cxn ang="0">
                    <a:pos x="5" y="40"/>
                  </a:cxn>
                  <a:cxn ang="0">
                    <a:pos x="5" y="35"/>
                  </a:cxn>
                  <a:cxn ang="0">
                    <a:pos x="10" y="32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0" y="27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32"/>
                  </a:cxn>
                  <a:cxn ang="0">
                    <a:pos x="2" y="35"/>
                  </a:cxn>
                  <a:cxn ang="0">
                    <a:pos x="2" y="38"/>
                  </a:cxn>
                  <a:cxn ang="0">
                    <a:pos x="0" y="40"/>
                  </a:cxn>
                </a:cxnLst>
                <a:rect l="0" t="0" r="r" b="b"/>
                <a:pathLst>
                  <a:path w="72" h="51">
                    <a:moveTo>
                      <a:pt x="67" y="48"/>
                    </a:moveTo>
                    <a:lnTo>
                      <a:pt x="69" y="46"/>
                    </a:lnTo>
                    <a:lnTo>
                      <a:pt x="69" y="43"/>
                    </a:lnTo>
                    <a:lnTo>
                      <a:pt x="72" y="43"/>
                    </a:lnTo>
                    <a:lnTo>
                      <a:pt x="72" y="40"/>
                    </a:lnTo>
                    <a:lnTo>
                      <a:pt x="64" y="27"/>
                    </a:lnTo>
                    <a:lnTo>
                      <a:pt x="67" y="19"/>
                    </a:lnTo>
                    <a:lnTo>
                      <a:pt x="67" y="16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2" y="8"/>
                    </a:lnTo>
                    <a:lnTo>
                      <a:pt x="69" y="8"/>
                    </a:lnTo>
                    <a:lnTo>
                      <a:pt x="69" y="5"/>
                    </a:lnTo>
                    <a:lnTo>
                      <a:pt x="69" y="8"/>
                    </a:lnTo>
                    <a:lnTo>
                      <a:pt x="59" y="8"/>
                    </a:lnTo>
                    <a:lnTo>
                      <a:pt x="53" y="5"/>
                    </a:lnTo>
                    <a:lnTo>
                      <a:pt x="48" y="5"/>
                    </a:lnTo>
                    <a:lnTo>
                      <a:pt x="45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6" y="21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21" y="32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2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34" y="38"/>
                    </a:lnTo>
                    <a:lnTo>
                      <a:pt x="37" y="38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5" y="38"/>
                    </a:lnTo>
                    <a:lnTo>
                      <a:pt x="45" y="40"/>
                    </a:lnTo>
                    <a:lnTo>
                      <a:pt x="48" y="40"/>
                    </a:lnTo>
                    <a:lnTo>
                      <a:pt x="53" y="43"/>
                    </a:lnTo>
                    <a:lnTo>
                      <a:pt x="53" y="46"/>
                    </a:lnTo>
                    <a:lnTo>
                      <a:pt x="56" y="48"/>
                    </a:lnTo>
                    <a:lnTo>
                      <a:pt x="59" y="51"/>
                    </a:lnTo>
                    <a:lnTo>
                      <a:pt x="64" y="48"/>
                    </a:lnTo>
                    <a:lnTo>
                      <a:pt x="67" y="48"/>
                    </a:lnTo>
                    <a:lnTo>
                      <a:pt x="67" y="48"/>
                    </a:lnTo>
                    <a:close/>
                    <a:moveTo>
                      <a:pt x="13" y="19"/>
                    </a:moveTo>
                    <a:lnTo>
                      <a:pt x="16" y="16"/>
                    </a:lnTo>
                    <a:lnTo>
                      <a:pt x="16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close/>
                    <a:moveTo>
                      <a:pt x="8" y="24"/>
                    </a:moveTo>
                    <a:lnTo>
                      <a:pt x="5" y="21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13" y="27"/>
                    </a:moveTo>
                    <a:lnTo>
                      <a:pt x="13" y="24"/>
                    </a:lnTo>
                    <a:lnTo>
                      <a:pt x="16" y="24"/>
                    </a:lnTo>
                    <a:lnTo>
                      <a:pt x="18" y="27"/>
                    </a:lnTo>
                    <a:lnTo>
                      <a:pt x="16" y="29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  <a:moveTo>
                      <a:pt x="0" y="40"/>
                    </a:moveTo>
                    <a:lnTo>
                      <a:pt x="2" y="43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10" y="35"/>
                    </a:lnTo>
                    <a:lnTo>
                      <a:pt x="10" y="32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1197">
                <a:extLst>
                  <a:ext uri="{FF2B5EF4-FFF2-40B4-BE49-F238E27FC236}">
                    <a16:creationId xmlns:a16="http://schemas.microsoft.com/office/drawing/2014/main" id="{9B18EE58-344B-41F9-9955-D67DBBAEB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492" y="3617534"/>
                <a:ext cx="199136" cy="104200"/>
              </a:xfrm>
              <a:custGeom>
                <a:avLst/>
                <a:gdLst/>
                <a:ahLst/>
                <a:cxnLst>
                  <a:cxn ang="0">
                    <a:pos x="86" y="32"/>
                  </a:cxn>
                  <a:cxn ang="0">
                    <a:pos x="84" y="24"/>
                  </a:cxn>
                  <a:cxn ang="0">
                    <a:pos x="81" y="21"/>
                  </a:cxn>
                  <a:cxn ang="0">
                    <a:pos x="81" y="16"/>
                  </a:cxn>
                  <a:cxn ang="0">
                    <a:pos x="78" y="13"/>
                  </a:cxn>
                  <a:cxn ang="0">
                    <a:pos x="73" y="10"/>
                  </a:cxn>
                  <a:cxn ang="0">
                    <a:pos x="65" y="10"/>
                  </a:cxn>
                  <a:cxn ang="0">
                    <a:pos x="62" y="5"/>
                  </a:cxn>
                  <a:cxn ang="0">
                    <a:pos x="54" y="2"/>
                  </a:cxn>
                  <a:cxn ang="0">
                    <a:pos x="51" y="0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8" y="13"/>
                  </a:cxn>
                  <a:cxn ang="0">
                    <a:pos x="33" y="21"/>
                  </a:cxn>
                  <a:cxn ang="0">
                    <a:pos x="27" y="18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4" y="8"/>
                  </a:cxn>
                  <a:cxn ang="0">
                    <a:pos x="9" y="10"/>
                  </a:cxn>
                  <a:cxn ang="0">
                    <a:pos x="6" y="16"/>
                  </a:cxn>
                  <a:cxn ang="0">
                    <a:pos x="6" y="21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3" y="40"/>
                  </a:cxn>
                  <a:cxn ang="0">
                    <a:pos x="6" y="40"/>
                  </a:cxn>
                  <a:cxn ang="0">
                    <a:pos x="11" y="34"/>
                  </a:cxn>
                  <a:cxn ang="0">
                    <a:pos x="22" y="32"/>
                  </a:cxn>
                  <a:cxn ang="0">
                    <a:pos x="27" y="34"/>
                  </a:cxn>
                  <a:cxn ang="0">
                    <a:pos x="33" y="32"/>
                  </a:cxn>
                  <a:cxn ang="0">
                    <a:pos x="35" y="32"/>
                  </a:cxn>
                  <a:cxn ang="0">
                    <a:pos x="41" y="34"/>
                  </a:cxn>
                  <a:cxn ang="0">
                    <a:pos x="46" y="32"/>
                  </a:cxn>
                  <a:cxn ang="0">
                    <a:pos x="57" y="37"/>
                  </a:cxn>
                  <a:cxn ang="0">
                    <a:pos x="62" y="40"/>
                  </a:cxn>
                  <a:cxn ang="0">
                    <a:pos x="70" y="45"/>
                  </a:cxn>
                  <a:cxn ang="0">
                    <a:pos x="70" y="45"/>
                  </a:cxn>
                  <a:cxn ang="0">
                    <a:pos x="81" y="42"/>
                  </a:cxn>
                  <a:cxn ang="0">
                    <a:pos x="84" y="40"/>
                  </a:cxn>
                  <a:cxn ang="0">
                    <a:pos x="86" y="34"/>
                  </a:cxn>
                </a:cxnLst>
                <a:rect l="0" t="0" r="r" b="b"/>
                <a:pathLst>
                  <a:path w="86" h="45">
                    <a:moveTo>
                      <a:pt x="86" y="34"/>
                    </a:moveTo>
                    <a:lnTo>
                      <a:pt x="86" y="32"/>
                    </a:lnTo>
                    <a:lnTo>
                      <a:pt x="84" y="29"/>
                    </a:lnTo>
                    <a:lnTo>
                      <a:pt x="84" y="24"/>
                    </a:lnTo>
                    <a:lnTo>
                      <a:pt x="81" y="24"/>
                    </a:lnTo>
                    <a:lnTo>
                      <a:pt x="81" y="21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78" y="16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3" y="10"/>
                    </a:lnTo>
                    <a:lnTo>
                      <a:pt x="68" y="13"/>
                    </a:lnTo>
                    <a:lnTo>
                      <a:pt x="65" y="10"/>
                    </a:lnTo>
                    <a:lnTo>
                      <a:pt x="62" y="8"/>
                    </a:lnTo>
                    <a:lnTo>
                      <a:pt x="62" y="5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8"/>
                    </a:lnTo>
                    <a:lnTo>
                      <a:pt x="38" y="13"/>
                    </a:lnTo>
                    <a:lnTo>
                      <a:pt x="38" y="16"/>
                    </a:lnTo>
                    <a:lnTo>
                      <a:pt x="33" y="21"/>
                    </a:lnTo>
                    <a:lnTo>
                      <a:pt x="30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19" y="10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11" y="34"/>
                    </a:lnTo>
                    <a:lnTo>
                      <a:pt x="17" y="32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30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5" y="32"/>
                    </a:lnTo>
                    <a:lnTo>
                      <a:pt x="38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6" y="32"/>
                    </a:lnTo>
                    <a:lnTo>
                      <a:pt x="51" y="34"/>
                    </a:lnTo>
                    <a:lnTo>
                      <a:pt x="57" y="37"/>
                    </a:lnTo>
                    <a:lnTo>
                      <a:pt x="60" y="40"/>
                    </a:lnTo>
                    <a:lnTo>
                      <a:pt x="62" y="40"/>
                    </a:lnTo>
                    <a:lnTo>
                      <a:pt x="65" y="45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76" y="45"/>
                    </a:lnTo>
                    <a:lnTo>
                      <a:pt x="81" y="42"/>
                    </a:lnTo>
                    <a:lnTo>
                      <a:pt x="81" y="40"/>
                    </a:lnTo>
                    <a:lnTo>
                      <a:pt x="84" y="40"/>
                    </a:lnTo>
                    <a:lnTo>
                      <a:pt x="84" y="34"/>
                    </a:lnTo>
                    <a:lnTo>
                      <a:pt x="86" y="34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1198">
                <a:extLst>
                  <a:ext uri="{FF2B5EF4-FFF2-40B4-BE49-F238E27FC236}">
                    <a16:creationId xmlns:a16="http://schemas.microsoft.com/office/drawing/2014/main" id="{400F89CD-E9DC-438E-8357-788564D44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437" y="3691632"/>
                <a:ext cx="155143" cy="111146"/>
              </a:xfrm>
              <a:custGeom>
                <a:avLst/>
                <a:gdLst/>
                <a:ahLst/>
                <a:cxnLst>
                  <a:cxn ang="0">
                    <a:pos x="22" y="35"/>
                  </a:cxn>
                  <a:cxn ang="0">
                    <a:pos x="22" y="29"/>
                  </a:cxn>
                  <a:cxn ang="0">
                    <a:pos x="24" y="29"/>
                  </a:cxn>
                  <a:cxn ang="0">
                    <a:pos x="22" y="27"/>
                  </a:cxn>
                  <a:cxn ang="0">
                    <a:pos x="19" y="27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14" y="24"/>
                  </a:cxn>
                  <a:cxn ang="0">
                    <a:pos x="8" y="21"/>
                  </a:cxn>
                  <a:cxn ang="0">
                    <a:pos x="6" y="16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16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2" y="0"/>
                  </a:cxn>
                  <a:cxn ang="0">
                    <a:pos x="35" y="2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3" y="0"/>
                  </a:cxn>
                  <a:cxn ang="0">
                    <a:pos x="48" y="2"/>
                  </a:cxn>
                  <a:cxn ang="0">
                    <a:pos x="54" y="5"/>
                  </a:cxn>
                  <a:cxn ang="0">
                    <a:pos x="57" y="8"/>
                  </a:cxn>
                  <a:cxn ang="0">
                    <a:pos x="59" y="8"/>
                  </a:cxn>
                  <a:cxn ang="0">
                    <a:pos x="62" y="13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2" y="24"/>
                  </a:cxn>
                  <a:cxn ang="0">
                    <a:pos x="59" y="29"/>
                  </a:cxn>
                  <a:cxn ang="0">
                    <a:pos x="57" y="29"/>
                  </a:cxn>
                  <a:cxn ang="0">
                    <a:pos x="57" y="32"/>
                  </a:cxn>
                  <a:cxn ang="0">
                    <a:pos x="59" y="35"/>
                  </a:cxn>
                  <a:cxn ang="0">
                    <a:pos x="59" y="37"/>
                  </a:cxn>
                  <a:cxn ang="0">
                    <a:pos x="57" y="37"/>
                  </a:cxn>
                  <a:cxn ang="0">
                    <a:pos x="57" y="37"/>
                  </a:cxn>
                  <a:cxn ang="0">
                    <a:pos x="54" y="37"/>
                  </a:cxn>
                  <a:cxn ang="0">
                    <a:pos x="54" y="40"/>
                  </a:cxn>
                  <a:cxn ang="0">
                    <a:pos x="48" y="40"/>
                  </a:cxn>
                  <a:cxn ang="0">
                    <a:pos x="51" y="45"/>
                  </a:cxn>
                  <a:cxn ang="0">
                    <a:pos x="48" y="45"/>
                  </a:cxn>
                  <a:cxn ang="0">
                    <a:pos x="43" y="45"/>
                  </a:cxn>
                  <a:cxn ang="0">
                    <a:pos x="40" y="45"/>
                  </a:cxn>
                  <a:cxn ang="0">
                    <a:pos x="35" y="45"/>
                  </a:cxn>
                  <a:cxn ang="0">
                    <a:pos x="32" y="48"/>
                  </a:cxn>
                  <a:cxn ang="0">
                    <a:pos x="30" y="45"/>
                  </a:cxn>
                  <a:cxn ang="0">
                    <a:pos x="32" y="43"/>
                  </a:cxn>
                  <a:cxn ang="0">
                    <a:pos x="30" y="37"/>
                  </a:cxn>
                  <a:cxn ang="0">
                    <a:pos x="27" y="37"/>
                  </a:cxn>
                  <a:cxn ang="0">
                    <a:pos x="24" y="35"/>
                  </a:cxn>
                  <a:cxn ang="0">
                    <a:pos x="22" y="35"/>
                  </a:cxn>
                </a:cxnLst>
                <a:rect l="0" t="0" r="r" b="b"/>
                <a:pathLst>
                  <a:path w="67" h="48">
                    <a:moveTo>
                      <a:pt x="22" y="35"/>
                    </a:moveTo>
                    <a:lnTo>
                      <a:pt x="22" y="29"/>
                    </a:lnTo>
                    <a:lnTo>
                      <a:pt x="24" y="29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14" y="24"/>
                    </a:lnTo>
                    <a:lnTo>
                      <a:pt x="8" y="21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8" y="2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2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2" y="24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4" y="37"/>
                    </a:lnTo>
                    <a:lnTo>
                      <a:pt x="54" y="40"/>
                    </a:lnTo>
                    <a:lnTo>
                      <a:pt x="48" y="40"/>
                    </a:lnTo>
                    <a:lnTo>
                      <a:pt x="51" y="45"/>
                    </a:lnTo>
                    <a:lnTo>
                      <a:pt x="48" y="45"/>
                    </a:lnTo>
                    <a:lnTo>
                      <a:pt x="43" y="45"/>
                    </a:lnTo>
                    <a:lnTo>
                      <a:pt x="40" y="45"/>
                    </a:lnTo>
                    <a:lnTo>
                      <a:pt x="35" y="45"/>
                    </a:lnTo>
                    <a:lnTo>
                      <a:pt x="32" y="48"/>
                    </a:lnTo>
                    <a:lnTo>
                      <a:pt x="30" y="45"/>
                    </a:lnTo>
                    <a:lnTo>
                      <a:pt x="32" y="43"/>
                    </a:lnTo>
                    <a:lnTo>
                      <a:pt x="30" y="37"/>
                    </a:lnTo>
                    <a:lnTo>
                      <a:pt x="27" y="37"/>
                    </a:lnTo>
                    <a:lnTo>
                      <a:pt x="24" y="35"/>
                    </a:lnTo>
                    <a:lnTo>
                      <a:pt x="22" y="35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1199">
                <a:extLst>
                  <a:ext uri="{FF2B5EF4-FFF2-40B4-BE49-F238E27FC236}">
                    <a16:creationId xmlns:a16="http://schemas.microsoft.com/office/drawing/2014/main" id="{F32F783F-7489-4128-9331-9EBB560B0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535" y="3696262"/>
                <a:ext cx="261658" cy="206085"/>
              </a:xfrm>
              <a:custGeom>
                <a:avLst/>
                <a:gdLst/>
                <a:ahLst/>
                <a:cxnLst>
                  <a:cxn ang="0">
                    <a:pos x="3" y="43"/>
                  </a:cxn>
                  <a:cxn ang="0">
                    <a:pos x="11" y="43"/>
                  </a:cxn>
                  <a:cxn ang="0">
                    <a:pos x="19" y="43"/>
                  </a:cxn>
                  <a:cxn ang="0">
                    <a:pos x="22" y="38"/>
                  </a:cxn>
                  <a:cxn ang="0">
                    <a:pos x="25" y="35"/>
                  </a:cxn>
                  <a:cxn ang="0">
                    <a:pos x="27" y="35"/>
                  </a:cxn>
                  <a:cxn ang="0">
                    <a:pos x="25" y="30"/>
                  </a:cxn>
                  <a:cxn ang="0">
                    <a:pos x="27" y="27"/>
                  </a:cxn>
                  <a:cxn ang="0">
                    <a:pos x="35" y="19"/>
                  </a:cxn>
                  <a:cxn ang="0">
                    <a:pos x="33" y="17"/>
                  </a:cxn>
                  <a:cxn ang="0">
                    <a:pos x="41" y="11"/>
                  </a:cxn>
                  <a:cxn ang="0">
                    <a:pos x="46" y="6"/>
                  </a:cxn>
                  <a:cxn ang="0">
                    <a:pos x="49" y="0"/>
                  </a:cxn>
                  <a:cxn ang="0">
                    <a:pos x="54" y="3"/>
                  </a:cxn>
                  <a:cxn ang="0">
                    <a:pos x="62" y="6"/>
                  </a:cxn>
                  <a:cxn ang="0">
                    <a:pos x="68" y="3"/>
                  </a:cxn>
                  <a:cxn ang="0">
                    <a:pos x="73" y="6"/>
                  </a:cxn>
                  <a:cxn ang="0">
                    <a:pos x="78" y="6"/>
                  </a:cxn>
                  <a:cxn ang="0">
                    <a:pos x="86" y="8"/>
                  </a:cxn>
                  <a:cxn ang="0">
                    <a:pos x="86" y="17"/>
                  </a:cxn>
                  <a:cxn ang="0">
                    <a:pos x="89" y="22"/>
                  </a:cxn>
                  <a:cxn ang="0">
                    <a:pos x="94" y="30"/>
                  </a:cxn>
                  <a:cxn ang="0">
                    <a:pos x="100" y="35"/>
                  </a:cxn>
                  <a:cxn ang="0">
                    <a:pos x="105" y="41"/>
                  </a:cxn>
                  <a:cxn ang="0">
                    <a:pos x="110" y="49"/>
                  </a:cxn>
                  <a:cxn ang="0">
                    <a:pos x="113" y="51"/>
                  </a:cxn>
                  <a:cxn ang="0">
                    <a:pos x="102" y="57"/>
                  </a:cxn>
                  <a:cxn ang="0">
                    <a:pos x="100" y="57"/>
                  </a:cxn>
                  <a:cxn ang="0">
                    <a:pos x="102" y="65"/>
                  </a:cxn>
                  <a:cxn ang="0">
                    <a:pos x="105" y="73"/>
                  </a:cxn>
                  <a:cxn ang="0">
                    <a:pos x="105" y="76"/>
                  </a:cxn>
                  <a:cxn ang="0">
                    <a:pos x="94" y="78"/>
                  </a:cxn>
                  <a:cxn ang="0">
                    <a:pos x="92" y="86"/>
                  </a:cxn>
                  <a:cxn ang="0">
                    <a:pos x="86" y="86"/>
                  </a:cxn>
                  <a:cxn ang="0">
                    <a:pos x="81" y="86"/>
                  </a:cxn>
                  <a:cxn ang="0">
                    <a:pos x="76" y="89"/>
                  </a:cxn>
                  <a:cxn ang="0">
                    <a:pos x="73" y="86"/>
                  </a:cxn>
                  <a:cxn ang="0">
                    <a:pos x="65" y="86"/>
                  </a:cxn>
                  <a:cxn ang="0">
                    <a:pos x="59" y="86"/>
                  </a:cxn>
                  <a:cxn ang="0">
                    <a:pos x="57" y="86"/>
                  </a:cxn>
                  <a:cxn ang="0">
                    <a:pos x="49" y="86"/>
                  </a:cxn>
                  <a:cxn ang="0">
                    <a:pos x="46" y="84"/>
                  </a:cxn>
                  <a:cxn ang="0">
                    <a:pos x="33" y="81"/>
                  </a:cxn>
                  <a:cxn ang="0">
                    <a:pos x="30" y="84"/>
                  </a:cxn>
                  <a:cxn ang="0">
                    <a:pos x="16" y="84"/>
                  </a:cxn>
                  <a:cxn ang="0">
                    <a:pos x="8" y="84"/>
                  </a:cxn>
                  <a:cxn ang="0">
                    <a:pos x="6" y="81"/>
                  </a:cxn>
                  <a:cxn ang="0">
                    <a:pos x="3" y="73"/>
                  </a:cxn>
                  <a:cxn ang="0">
                    <a:pos x="8" y="70"/>
                  </a:cxn>
                  <a:cxn ang="0">
                    <a:pos x="6" y="60"/>
                  </a:cxn>
                  <a:cxn ang="0">
                    <a:pos x="3" y="54"/>
                  </a:cxn>
                  <a:cxn ang="0">
                    <a:pos x="0" y="46"/>
                  </a:cxn>
                </a:cxnLst>
                <a:rect l="0" t="0" r="r" b="b"/>
                <a:pathLst>
                  <a:path w="113" h="89">
                    <a:moveTo>
                      <a:pt x="0" y="46"/>
                    </a:moveTo>
                    <a:lnTo>
                      <a:pt x="3" y="43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16" y="38"/>
                    </a:lnTo>
                    <a:lnTo>
                      <a:pt x="22" y="38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5" y="30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30" y="22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5" y="11"/>
                    </a:lnTo>
                    <a:lnTo>
                      <a:pt x="41" y="11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62" y="6"/>
                    </a:lnTo>
                    <a:lnTo>
                      <a:pt x="65" y="3"/>
                    </a:lnTo>
                    <a:lnTo>
                      <a:pt x="68" y="3"/>
                    </a:lnTo>
                    <a:lnTo>
                      <a:pt x="70" y="8"/>
                    </a:lnTo>
                    <a:lnTo>
                      <a:pt x="73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6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86" y="17"/>
                    </a:lnTo>
                    <a:lnTo>
                      <a:pt x="89" y="19"/>
                    </a:lnTo>
                    <a:lnTo>
                      <a:pt x="89" y="22"/>
                    </a:lnTo>
                    <a:lnTo>
                      <a:pt x="92" y="25"/>
                    </a:lnTo>
                    <a:lnTo>
                      <a:pt x="94" y="30"/>
                    </a:lnTo>
                    <a:lnTo>
                      <a:pt x="97" y="35"/>
                    </a:lnTo>
                    <a:lnTo>
                      <a:pt x="100" y="35"/>
                    </a:lnTo>
                    <a:lnTo>
                      <a:pt x="100" y="41"/>
                    </a:lnTo>
                    <a:lnTo>
                      <a:pt x="105" y="41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3" y="51"/>
                    </a:lnTo>
                    <a:lnTo>
                      <a:pt x="113" y="51"/>
                    </a:lnTo>
                    <a:lnTo>
                      <a:pt x="110" y="57"/>
                    </a:lnTo>
                    <a:lnTo>
                      <a:pt x="102" y="57"/>
                    </a:lnTo>
                    <a:lnTo>
                      <a:pt x="100" y="54"/>
                    </a:lnTo>
                    <a:lnTo>
                      <a:pt x="100" y="57"/>
                    </a:lnTo>
                    <a:lnTo>
                      <a:pt x="100" y="60"/>
                    </a:lnTo>
                    <a:lnTo>
                      <a:pt x="102" y="65"/>
                    </a:lnTo>
                    <a:lnTo>
                      <a:pt x="102" y="68"/>
                    </a:lnTo>
                    <a:lnTo>
                      <a:pt x="105" y="73"/>
                    </a:lnTo>
                    <a:lnTo>
                      <a:pt x="105" y="76"/>
                    </a:lnTo>
                    <a:lnTo>
                      <a:pt x="105" y="76"/>
                    </a:lnTo>
                    <a:lnTo>
                      <a:pt x="97" y="78"/>
                    </a:lnTo>
                    <a:lnTo>
                      <a:pt x="94" y="78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89" y="86"/>
                    </a:lnTo>
                    <a:lnTo>
                      <a:pt x="86" y="86"/>
                    </a:lnTo>
                    <a:lnTo>
                      <a:pt x="84" y="86"/>
                    </a:lnTo>
                    <a:lnTo>
                      <a:pt x="81" y="86"/>
                    </a:lnTo>
                    <a:lnTo>
                      <a:pt x="78" y="86"/>
                    </a:lnTo>
                    <a:lnTo>
                      <a:pt x="76" y="89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68" y="84"/>
                    </a:lnTo>
                    <a:lnTo>
                      <a:pt x="65" y="86"/>
                    </a:lnTo>
                    <a:lnTo>
                      <a:pt x="62" y="86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7" y="86"/>
                    </a:lnTo>
                    <a:lnTo>
                      <a:pt x="54" y="84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46" y="84"/>
                    </a:lnTo>
                    <a:lnTo>
                      <a:pt x="38" y="84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30" y="84"/>
                    </a:lnTo>
                    <a:lnTo>
                      <a:pt x="25" y="84"/>
                    </a:lnTo>
                    <a:lnTo>
                      <a:pt x="16" y="84"/>
                    </a:lnTo>
                    <a:lnTo>
                      <a:pt x="14" y="86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6" y="81"/>
                    </a:lnTo>
                    <a:lnTo>
                      <a:pt x="3" y="78"/>
                    </a:lnTo>
                    <a:lnTo>
                      <a:pt x="3" y="73"/>
                    </a:lnTo>
                    <a:lnTo>
                      <a:pt x="6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6" y="60"/>
                    </a:lnTo>
                    <a:lnTo>
                      <a:pt x="6" y="57"/>
                    </a:lnTo>
                    <a:lnTo>
                      <a:pt x="3" y="54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1200">
                <a:extLst>
                  <a:ext uri="{FF2B5EF4-FFF2-40B4-BE49-F238E27FC236}">
                    <a16:creationId xmlns:a16="http://schemas.microsoft.com/office/drawing/2014/main" id="{AFCBAAA7-883F-43A9-8388-AEB717FB4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012" y="3858351"/>
                <a:ext cx="516368" cy="324177"/>
              </a:xfrm>
              <a:custGeom>
                <a:avLst/>
                <a:gdLst/>
                <a:ahLst/>
                <a:cxnLst>
                  <a:cxn ang="0">
                    <a:pos x="33" y="14"/>
                  </a:cxn>
                  <a:cxn ang="0">
                    <a:pos x="54" y="14"/>
                  </a:cxn>
                  <a:cxn ang="0">
                    <a:pos x="65" y="16"/>
                  </a:cxn>
                  <a:cxn ang="0">
                    <a:pos x="81" y="16"/>
                  </a:cxn>
                  <a:cxn ang="0">
                    <a:pos x="92" y="16"/>
                  </a:cxn>
                  <a:cxn ang="0">
                    <a:pos x="102" y="8"/>
                  </a:cxn>
                  <a:cxn ang="0">
                    <a:pos x="118" y="3"/>
                  </a:cxn>
                  <a:cxn ang="0">
                    <a:pos x="140" y="0"/>
                  </a:cxn>
                  <a:cxn ang="0">
                    <a:pos x="153" y="16"/>
                  </a:cxn>
                  <a:cxn ang="0">
                    <a:pos x="161" y="30"/>
                  </a:cxn>
                  <a:cxn ang="0">
                    <a:pos x="180" y="35"/>
                  </a:cxn>
                  <a:cxn ang="0">
                    <a:pos x="196" y="43"/>
                  </a:cxn>
                  <a:cxn ang="0">
                    <a:pos x="210" y="43"/>
                  </a:cxn>
                  <a:cxn ang="0">
                    <a:pos x="223" y="49"/>
                  </a:cxn>
                  <a:cxn ang="0">
                    <a:pos x="221" y="65"/>
                  </a:cxn>
                  <a:cxn ang="0">
                    <a:pos x="212" y="78"/>
                  </a:cxn>
                  <a:cxn ang="0">
                    <a:pos x="204" y="92"/>
                  </a:cxn>
                  <a:cxn ang="0">
                    <a:pos x="194" y="94"/>
                  </a:cxn>
                  <a:cxn ang="0">
                    <a:pos x="183" y="100"/>
                  </a:cxn>
                  <a:cxn ang="0">
                    <a:pos x="169" y="100"/>
                  </a:cxn>
                  <a:cxn ang="0">
                    <a:pos x="167" y="110"/>
                  </a:cxn>
                  <a:cxn ang="0">
                    <a:pos x="169" y="105"/>
                  </a:cxn>
                  <a:cxn ang="0">
                    <a:pos x="159" y="110"/>
                  </a:cxn>
                  <a:cxn ang="0">
                    <a:pos x="151" y="113"/>
                  </a:cxn>
                  <a:cxn ang="0">
                    <a:pos x="161" y="116"/>
                  </a:cxn>
                  <a:cxn ang="0">
                    <a:pos x="161" y="118"/>
                  </a:cxn>
                  <a:cxn ang="0">
                    <a:pos x="167" y="124"/>
                  </a:cxn>
                  <a:cxn ang="0">
                    <a:pos x="161" y="110"/>
                  </a:cxn>
                  <a:cxn ang="0">
                    <a:pos x="172" y="124"/>
                  </a:cxn>
                  <a:cxn ang="0">
                    <a:pos x="186" y="121"/>
                  </a:cxn>
                  <a:cxn ang="0">
                    <a:pos x="186" y="129"/>
                  </a:cxn>
                  <a:cxn ang="0">
                    <a:pos x="167" y="132"/>
                  </a:cxn>
                  <a:cxn ang="0">
                    <a:pos x="148" y="137"/>
                  </a:cxn>
                  <a:cxn ang="0">
                    <a:pos x="140" y="124"/>
                  </a:cxn>
                  <a:cxn ang="0">
                    <a:pos x="148" y="118"/>
                  </a:cxn>
                  <a:cxn ang="0">
                    <a:pos x="145" y="113"/>
                  </a:cxn>
                  <a:cxn ang="0">
                    <a:pos x="132" y="110"/>
                  </a:cxn>
                  <a:cxn ang="0">
                    <a:pos x="127" y="105"/>
                  </a:cxn>
                  <a:cxn ang="0">
                    <a:pos x="129" y="105"/>
                  </a:cxn>
                  <a:cxn ang="0">
                    <a:pos x="127" y="102"/>
                  </a:cxn>
                  <a:cxn ang="0">
                    <a:pos x="121" y="102"/>
                  </a:cxn>
                  <a:cxn ang="0">
                    <a:pos x="110" y="110"/>
                  </a:cxn>
                  <a:cxn ang="0">
                    <a:pos x="102" y="121"/>
                  </a:cxn>
                  <a:cxn ang="0">
                    <a:pos x="100" y="127"/>
                  </a:cxn>
                  <a:cxn ang="0">
                    <a:pos x="86" y="127"/>
                  </a:cxn>
                  <a:cxn ang="0">
                    <a:pos x="86" y="118"/>
                  </a:cxn>
                  <a:cxn ang="0">
                    <a:pos x="92" y="105"/>
                  </a:cxn>
                  <a:cxn ang="0">
                    <a:pos x="100" y="102"/>
                  </a:cxn>
                  <a:cxn ang="0">
                    <a:pos x="94" y="92"/>
                  </a:cxn>
                  <a:cxn ang="0">
                    <a:pos x="81" y="76"/>
                  </a:cxn>
                  <a:cxn ang="0">
                    <a:pos x="67" y="73"/>
                  </a:cxn>
                  <a:cxn ang="0">
                    <a:pos x="59" y="70"/>
                  </a:cxn>
                  <a:cxn ang="0">
                    <a:pos x="57" y="78"/>
                  </a:cxn>
                  <a:cxn ang="0">
                    <a:pos x="35" y="86"/>
                  </a:cxn>
                  <a:cxn ang="0">
                    <a:pos x="19" y="84"/>
                  </a:cxn>
                  <a:cxn ang="0">
                    <a:pos x="8" y="78"/>
                  </a:cxn>
                  <a:cxn ang="0">
                    <a:pos x="6" y="62"/>
                  </a:cxn>
                  <a:cxn ang="0">
                    <a:pos x="16" y="41"/>
                  </a:cxn>
                  <a:cxn ang="0">
                    <a:pos x="19" y="33"/>
                  </a:cxn>
                  <a:cxn ang="0">
                    <a:pos x="14" y="16"/>
                  </a:cxn>
                </a:cxnLst>
                <a:rect l="0" t="0" r="r" b="b"/>
                <a:pathLst>
                  <a:path w="223" h="140">
                    <a:moveTo>
                      <a:pt x="14" y="14"/>
                    </a:moveTo>
                    <a:lnTo>
                      <a:pt x="16" y="14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33" y="14"/>
                    </a:lnTo>
                    <a:lnTo>
                      <a:pt x="38" y="14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6" y="14"/>
                    </a:lnTo>
                    <a:lnTo>
                      <a:pt x="54" y="14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2" y="14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70" y="16"/>
                    </a:lnTo>
                    <a:lnTo>
                      <a:pt x="73" y="16"/>
                    </a:lnTo>
                    <a:lnTo>
                      <a:pt x="76" y="14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84" y="19"/>
                    </a:lnTo>
                    <a:lnTo>
                      <a:pt x="86" y="16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7" y="16"/>
                    </a:lnTo>
                    <a:lnTo>
                      <a:pt x="100" y="16"/>
                    </a:lnTo>
                    <a:lnTo>
                      <a:pt x="100" y="14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13" y="6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8" y="0"/>
                    </a:lnTo>
                    <a:lnTo>
                      <a:pt x="127" y="3"/>
                    </a:lnTo>
                    <a:lnTo>
                      <a:pt x="132" y="3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3" y="8"/>
                    </a:lnTo>
                    <a:lnTo>
                      <a:pt x="145" y="11"/>
                    </a:lnTo>
                    <a:lnTo>
                      <a:pt x="143" y="14"/>
                    </a:lnTo>
                    <a:lnTo>
                      <a:pt x="148" y="19"/>
                    </a:lnTo>
                    <a:lnTo>
                      <a:pt x="153" y="16"/>
                    </a:lnTo>
                    <a:lnTo>
                      <a:pt x="156" y="19"/>
                    </a:lnTo>
                    <a:lnTo>
                      <a:pt x="159" y="22"/>
                    </a:lnTo>
                    <a:lnTo>
                      <a:pt x="159" y="22"/>
                    </a:lnTo>
                    <a:lnTo>
                      <a:pt x="159" y="27"/>
                    </a:lnTo>
                    <a:lnTo>
                      <a:pt x="161" y="30"/>
                    </a:lnTo>
                    <a:lnTo>
                      <a:pt x="167" y="35"/>
                    </a:lnTo>
                    <a:lnTo>
                      <a:pt x="169" y="33"/>
                    </a:lnTo>
                    <a:lnTo>
                      <a:pt x="175" y="35"/>
                    </a:lnTo>
                    <a:lnTo>
                      <a:pt x="178" y="35"/>
                    </a:lnTo>
                    <a:lnTo>
                      <a:pt x="180" y="35"/>
                    </a:lnTo>
                    <a:lnTo>
                      <a:pt x="186" y="33"/>
                    </a:lnTo>
                    <a:lnTo>
                      <a:pt x="186" y="33"/>
                    </a:lnTo>
                    <a:lnTo>
                      <a:pt x="191" y="38"/>
                    </a:lnTo>
                    <a:lnTo>
                      <a:pt x="194" y="41"/>
                    </a:lnTo>
                    <a:lnTo>
                      <a:pt x="196" y="43"/>
                    </a:lnTo>
                    <a:lnTo>
                      <a:pt x="196" y="41"/>
                    </a:lnTo>
                    <a:lnTo>
                      <a:pt x="202" y="43"/>
                    </a:lnTo>
                    <a:lnTo>
                      <a:pt x="204" y="43"/>
                    </a:lnTo>
                    <a:lnTo>
                      <a:pt x="207" y="43"/>
                    </a:lnTo>
                    <a:lnTo>
                      <a:pt x="210" y="43"/>
                    </a:lnTo>
                    <a:lnTo>
                      <a:pt x="215" y="46"/>
                    </a:lnTo>
                    <a:lnTo>
                      <a:pt x="218" y="46"/>
                    </a:lnTo>
                    <a:lnTo>
                      <a:pt x="221" y="46"/>
                    </a:lnTo>
                    <a:lnTo>
                      <a:pt x="221" y="49"/>
                    </a:lnTo>
                    <a:lnTo>
                      <a:pt x="223" y="49"/>
                    </a:lnTo>
                    <a:lnTo>
                      <a:pt x="223" y="51"/>
                    </a:lnTo>
                    <a:lnTo>
                      <a:pt x="221" y="57"/>
                    </a:lnTo>
                    <a:lnTo>
                      <a:pt x="218" y="57"/>
                    </a:lnTo>
                    <a:lnTo>
                      <a:pt x="218" y="62"/>
                    </a:lnTo>
                    <a:lnTo>
                      <a:pt x="221" y="65"/>
                    </a:lnTo>
                    <a:lnTo>
                      <a:pt x="223" y="67"/>
                    </a:lnTo>
                    <a:lnTo>
                      <a:pt x="221" y="73"/>
                    </a:lnTo>
                    <a:lnTo>
                      <a:pt x="221" y="78"/>
                    </a:lnTo>
                    <a:lnTo>
                      <a:pt x="218" y="78"/>
                    </a:lnTo>
                    <a:lnTo>
                      <a:pt x="212" y="78"/>
                    </a:lnTo>
                    <a:lnTo>
                      <a:pt x="210" y="84"/>
                    </a:lnTo>
                    <a:lnTo>
                      <a:pt x="207" y="86"/>
                    </a:lnTo>
                    <a:lnTo>
                      <a:pt x="207" y="92"/>
                    </a:lnTo>
                    <a:lnTo>
                      <a:pt x="204" y="92"/>
                    </a:lnTo>
                    <a:lnTo>
                      <a:pt x="204" y="92"/>
                    </a:lnTo>
                    <a:lnTo>
                      <a:pt x="202" y="92"/>
                    </a:lnTo>
                    <a:lnTo>
                      <a:pt x="199" y="92"/>
                    </a:lnTo>
                    <a:lnTo>
                      <a:pt x="196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1" y="94"/>
                    </a:lnTo>
                    <a:lnTo>
                      <a:pt x="188" y="97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3" y="100"/>
                    </a:lnTo>
                    <a:lnTo>
                      <a:pt x="180" y="102"/>
                    </a:lnTo>
                    <a:lnTo>
                      <a:pt x="175" y="102"/>
                    </a:lnTo>
                    <a:lnTo>
                      <a:pt x="172" y="102"/>
                    </a:lnTo>
                    <a:lnTo>
                      <a:pt x="172" y="102"/>
                    </a:lnTo>
                    <a:lnTo>
                      <a:pt x="169" y="100"/>
                    </a:lnTo>
                    <a:lnTo>
                      <a:pt x="169" y="100"/>
                    </a:lnTo>
                    <a:lnTo>
                      <a:pt x="169" y="102"/>
                    </a:lnTo>
                    <a:lnTo>
                      <a:pt x="169" y="105"/>
                    </a:lnTo>
                    <a:lnTo>
                      <a:pt x="169" y="105"/>
                    </a:lnTo>
                    <a:lnTo>
                      <a:pt x="167" y="110"/>
                    </a:lnTo>
                    <a:lnTo>
                      <a:pt x="167" y="110"/>
                    </a:lnTo>
                    <a:lnTo>
                      <a:pt x="164" y="110"/>
                    </a:lnTo>
                    <a:lnTo>
                      <a:pt x="167" y="108"/>
                    </a:lnTo>
                    <a:lnTo>
                      <a:pt x="169" y="105"/>
                    </a:lnTo>
                    <a:lnTo>
                      <a:pt x="169" y="105"/>
                    </a:lnTo>
                    <a:lnTo>
                      <a:pt x="167" y="102"/>
                    </a:lnTo>
                    <a:lnTo>
                      <a:pt x="167" y="105"/>
                    </a:lnTo>
                    <a:lnTo>
                      <a:pt x="161" y="110"/>
                    </a:lnTo>
                    <a:lnTo>
                      <a:pt x="159" y="110"/>
                    </a:lnTo>
                    <a:lnTo>
                      <a:pt x="159" y="110"/>
                    </a:lnTo>
                    <a:lnTo>
                      <a:pt x="156" y="110"/>
                    </a:lnTo>
                    <a:lnTo>
                      <a:pt x="153" y="110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51" y="113"/>
                    </a:lnTo>
                    <a:lnTo>
                      <a:pt x="151" y="113"/>
                    </a:lnTo>
                    <a:lnTo>
                      <a:pt x="156" y="113"/>
                    </a:lnTo>
                    <a:lnTo>
                      <a:pt x="156" y="116"/>
                    </a:lnTo>
                    <a:lnTo>
                      <a:pt x="159" y="116"/>
                    </a:lnTo>
                    <a:lnTo>
                      <a:pt x="161" y="116"/>
                    </a:lnTo>
                    <a:lnTo>
                      <a:pt x="161" y="116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61" y="118"/>
                    </a:lnTo>
                    <a:lnTo>
                      <a:pt x="161" y="118"/>
                    </a:lnTo>
                    <a:lnTo>
                      <a:pt x="161" y="121"/>
                    </a:lnTo>
                    <a:lnTo>
                      <a:pt x="164" y="118"/>
                    </a:lnTo>
                    <a:lnTo>
                      <a:pt x="164" y="121"/>
                    </a:lnTo>
                    <a:lnTo>
                      <a:pt x="167" y="124"/>
                    </a:lnTo>
                    <a:lnTo>
                      <a:pt x="167" y="124"/>
                    </a:lnTo>
                    <a:lnTo>
                      <a:pt x="169" y="127"/>
                    </a:lnTo>
                    <a:lnTo>
                      <a:pt x="172" y="124"/>
                    </a:lnTo>
                    <a:lnTo>
                      <a:pt x="167" y="121"/>
                    </a:lnTo>
                    <a:lnTo>
                      <a:pt x="161" y="116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4" y="113"/>
                    </a:lnTo>
                    <a:lnTo>
                      <a:pt x="164" y="118"/>
                    </a:lnTo>
                    <a:lnTo>
                      <a:pt x="172" y="124"/>
                    </a:lnTo>
                    <a:lnTo>
                      <a:pt x="172" y="124"/>
                    </a:lnTo>
                    <a:lnTo>
                      <a:pt x="175" y="124"/>
                    </a:lnTo>
                    <a:lnTo>
                      <a:pt x="178" y="124"/>
                    </a:lnTo>
                    <a:lnTo>
                      <a:pt x="180" y="124"/>
                    </a:lnTo>
                    <a:lnTo>
                      <a:pt x="180" y="121"/>
                    </a:lnTo>
                    <a:lnTo>
                      <a:pt x="186" y="121"/>
                    </a:lnTo>
                    <a:lnTo>
                      <a:pt x="188" y="121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8" y="127"/>
                    </a:lnTo>
                    <a:lnTo>
                      <a:pt x="186" y="129"/>
                    </a:lnTo>
                    <a:lnTo>
                      <a:pt x="180" y="129"/>
                    </a:lnTo>
                    <a:lnTo>
                      <a:pt x="175" y="129"/>
                    </a:lnTo>
                    <a:lnTo>
                      <a:pt x="172" y="129"/>
                    </a:lnTo>
                    <a:lnTo>
                      <a:pt x="169" y="132"/>
                    </a:lnTo>
                    <a:lnTo>
                      <a:pt x="167" y="132"/>
                    </a:lnTo>
                    <a:lnTo>
                      <a:pt x="159" y="137"/>
                    </a:lnTo>
                    <a:lnTo>
                      <a:pt x="156" y="140"/>
                    </a:lnTo>
                    <a:lnTo>
                      <a:pt x="151" y="140"/>
                    </a:lnTo>
                    <a:lnTo>
                      <a:pt x="148" y="137"/>
                    </a:lnTo>
                    <a:lnTo>
                      <a:pt x="148" y="137"/>
                    </a:lnTo>
                    <a:lnTo>
                      <a:pt x="151" y="132"/>
                    </a:lnTo>
                    <a:lnTo>
                      <a:pt x="151" y="129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0" y="124"/>
                    </a:lnTo>
                    <a:lnTo>
                      <a:pt x="140" y="127"/>
                    </a:lnTo>
                    <a:lnTo>
                      <a:pt x="137" y="127"/>
                    </a:lnTo>
                    <a:lnTo>
                      <a:pt x="140" y="121"/>
                    </a:lnTo>
                    <a:lnTo>
                      <a:pt x="145" y="118"/>
                    </a:lnTo>
                    <a:lnTo>
                      <a:pt x="148" y="118"/>
                    </a:lnTo>
                    <a:lnTo>
                      <a:pt x="151" y="118"/>
                    </a:lnTo>
                    <a:lnTo>
                      <a:pt x="148" y="116"/>
                    </a:lnTo>
                    <a:lnTo>
                      <a:pt x="148" y="113"/>
                    </a:lnTo>
                    <a:lnTo>
                      <a:pt x="145" y="110"/>
                    </a:lnTo>
                    <a:lnTo>
                      <a:pt x="145" y="113"/>
                    </a:lnTo>
                    <a:lnTo>
                      <a:pt x="143" y="113"/>
                    </a:lnTo>
                    <a:lnTo>
                      <a:pt x="140" y="110"/>
                    </a:lnTo>
                    <a:lnTo>
                      <a:pt x="137" y="110"/>
                    </a:lnTo>
                    <a:lnTo>
                      <a:pt x="135" y="113"/>
                    </a:lnTo>
                    <a:lnTo>
                      <a:pt x="132" y="110"/>
                    </a:lnTo>
                    <a:lnTo>
                      <a:pt x="129" y="110"/>
                    </a:lnTo>
                    <a:lnTo>
                      <a:pt x="127" y="110"/>
                    </a:lnTo>
                    <a:lnTo>
                      <a:pt x="129" y="108"/>
                    </a:lnTo>
                    <a:lnTo>
                      <a:pt x="129" y="108"/>
                    </a:lnTo>
                    <a:lnTo>
                      <a:pt x="127" y="105"/>
                    </a:lnTo>
                    <a:lnTo>
                      <a:pt x="121" y="105"/>
                    </a:lnTo>
                    <a:lnTo>
                      <a:pt x="118" y="105"/>
                    </a:lnTo>
                    <a:lnTo>
                      <a:pt x="124" y="105"/>
                    </a:lnTo>
                    <a:lnTo>
                      <a:pt x="127" y="105"/>
                    </a:lnTo>
                    <a:lnTo>
                      <a:pt x="129" y="105"/>
                    </a:lnTo>
                    <a:lnTo>
                      <a:pt x="132" y="105"/>
                    </a:lnTo>
                    <a:lnTo>
                      <a:pt x="135" y="102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27" y="102"/>
                    </a:lnTo>
                    <a:lnTo>
                      <a:pt x="127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1" y="102"/>
                    </a:lnTo>
                    <a:lnTo>
                      <a:pt x="121" y="102"/>
                    </a:lnTo>
                    <a:lnTo>
                      <a:pt x="118" y="100"/>
                    </a:lnTo>
                    <a:lnTo>
                      <a:pt x="116" y="105"/>
                    </a:lnTo>
                    <a:lnTo>
                      <a:pt x="113" y="105"/>
                    </a:lnTo>
                    <a:lnTo>
                      <a:pt x="110" y="105"/>
                    </a:lnTo>
                    <a:lnTo>
                      <a:pt x="110" y="110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6"/>
                    </a:lnTo>
                    <a:lnTo>
                      <a:pt x="102" y="121"/>
                    </a:lnTo>
                    <a:lnTo>
                      <a:pt x="102" y="121"/>
                    </a:lnTo>
                    <a:lnTo>
                      <a:pt x="100" y="118"/>
                    </a:lnTo>
                    <a:lnTo>
                      <a:pt x="100" y="121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4"/>
                    </a:lnTo>
                    <a:lnTo>
                      <a:pt x="94" y="124"/>
                    </a:lnTo>
                    <a:lnTo>
                      <a:pt x="92" y="127"/>
                    </a:lnTo>
                    <a:lnTo>
                      <a:pt x="86" y="127"/>
                    </a:lnTo>
                    <a:lnTo>
                      <a:pt x="84" y="127"/>
                    </a:lnTo>
                    <a:lnTo>
                      <a:pt x="81" y="121"/>
                    </a:lnTo>
                    <a:lnTo>
                      <a:pt x="84" y="121"/>
                    </a:lnTo>
                    <a:lnTo>
                      <a:pt x="86" y="121"/>
                    </a:lnTo>
                    <a:lnTo>
                      <a:pt x="86" y="118"/>
                    </a:lnTo>
                    <a:lnTo>
                      <a:pt x="89" y="113"/>
                    </a:lnTo>
                    <a:lnTo>
                      <a:pt x="89" y="113"/>
                    </a:lnTo>
                    <a:lnTo>
                      <a:pt x="89" y="110"/>
                    </a:lnTo>
                    <a:lnTo>
                      <a:pt x="89" y="105"/>
                    </a:lnTo>
                    <a:lnTo>
                      <a:pt x="92" y="105"/>
                    </a:lnTo>
                    <a:lnTo>
                      <a:pt x="97" y="105"/>
                    </a:lnTo>
                    <a:lnTo>
                      <a:pt x="97" y="108"/>
                    </a:lnTo>
                    <a:lnTo>
                      <a:pt x="102" y="108"/>
                    </a:lnTo>
                    <a:lnTo>
                      <a:pt x="102" y="105"/>
                    </a:lnTo>
                    <a:lnTo>
                      <a:pt x="100" y="102"/>
                    </a:lnTo>
                    <a:lnTo>
                      <a:pt x="102" y="100"/>
                    </a:lnTo>
                    <a:lnTo>
                      <a:pt x="100" y="97"/>
                    </a:lnTo>
                    <a:lnTo>
                      <a:pt x="97" y="97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89" y="89"/>
                    </a:lnTo>
                    <a:lnTo>
                      <a:pt x="92" y="86"/>
                    </a:lnTo>
                    <a:lnTo>
                      <a:pt x="89" y="81"/>
                    </a:lnTo>
                    <a:lnTo>
                      <a:pt x="86" y="81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8"/>
                    </a:lnTo>
                    <a:lnTo>
                      <a:pt x="76" y="76"/>
                    </a:lnTo>
                    <a:lnTo>
                      <a:pt x="70" y="73"/>
                    </a:lnTo>
                    <a:lnTo>
                      <a:pt x="67" y="73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2" y="70"/>
                    </a:lnTo>
                    <a:lnTo>
                      <a:pt x="62" y="73"/>
                    </a:lnTo>
                    <a:lnTo>
                      <a:pt x="59" y="70"/>
                    </a:lnTo>
                    <a:lnTo>
                      <a:pt x="57" y="73"/>
                    </a:lnTo>
                    <a:lnTo>
                      <a:pt x="57" y="70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49" y="81"/>
                    </a:lnTo>
                    <a:lnTo>
                      <a:pt x="41" y="84"/>
                    </a:lnTo>
                    <a:lnTo>
                      <a:pt x="38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0" y="86"/>
                    </a:lnTo>
                    <a:lnTo>
                      <a:pt x="27" y="84"/>
                    </a:lnTo>
                    <a:lnTo>
                      <a:pt x="24" y="84"/>
                    </a:lnTo>
                    <a:lnTo>
                      <a:pt x="19" y="84"/>
                    </a:lnTo>
                    <a:lnTo>
                      <a:pt x="16" y="78"/>
                    </a:lnTo>
                    <a:lnTo>
                      <a:pt x="14" y="78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8" y="78"/>
                    </a:lnTo>
                    <a:lnTo>
                      <a:pt x="3" y="7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8" y="59"/>
                    </a:lnTo>
                    <a:lnTo>
                      <a:pt x="6" y="54"/>
                    </a:lnTo>
                    <a:lnTo>
                      <a:pt x="14" y="46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2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2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D81D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1201">
                <a:extLst>
                  <a:ext uri="{FF2B5EF4-FFF2-40B4-BE49-F238E27FC236}">
                    <a16:creationId xmlns:a16="http://schemas.microsoft.com/office/drawing/2014/main" id="{0F39AC52-DE61-4586-9301-E891A371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997" y="4020439"/>
                <a:ext cx="104200" cy="11809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9" y="6"/>
                  </a:cxn>
                  <a:cxn ang="0">
                    <a:pos x="24" y="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9" y="11"/>
                  </a:cxn>
                  <a:cxn ang="0">
                    <a:pos x="32" y="11"/>
                  </a:cxn>
                  <a:cxn ang="0">
                    <a:pos x="35" y="16"/>
                  </a:cxn>
                  <a:cxn ang="0">
                    <a:pos x="32" y="19"/>
                  </a:cxn>
                  <a:cxn ang="0">
                    <a:pos x="37" y="22"/>
                  </a:cxn>
                  <a:cxn ang="0">
                    <a:pos x="37" y="22"/>
                  </a:cxn>
                  <a:cxn ang="0">
                    <a:pos x="40" y="27"/>
                  </a:cxn>
                  <a:cxn ang="0">
                    <a:pos x="43" y="27"/>
                  </a:cxn>
                  <a:cxn ang="0">
                    <a:pos x="45" y="30"/>
                  </a:cxn>
                  <a:cxn ang="0">
                    <a:pos x="43" y="32"/>
                  </a:cxn>
                  <a:cxn ang="0">
                    <a:pos x="45" y="35"/>
                  </a:cxn>
                  <a:cxn ang="0">
                    <a:pos x="45" y="38"/>
                  </a:cxn>
                  <a:cxn ang="0">
                    <a:pos x="40" y="38"/>
                  </a:cxn>
                  <a:cxn ang="0">
                    <a:pos x="40" y="35"/>
                  </a:cxn>
                  <a:cxn ang="0">
                    <a:pos x="35" y="35"/>
                  </a:cxn>
                  <a:cxn ang="0">
                    <a:pos x="32" y="35"/>
                  </a:cxn>
                  <a:cxn ang="0">
                    <a:pos x="32" y="40"/>
                  </a:cxn>
                  <a:cxn ang="0">
                    <a:pos x="32" y="43"/>
                  </a:cxn>
                  <a:cxn ang="0">
                    <a:pos x="32" y="43"/>
                  </a:cxn>
                  <a:cxn ang="0">
                    <a:pos x="29" y="48"/>
                  </a:cxn>
                  <a:cxn ang="0">
                    <a:pos x="29" y="51"/>
                  </a:cxn>
                  <a:cxn ang="0">
                    <a:pos x="27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1" y="48"/>
                  </a:cxn>
                  <a:cxn ang="0">
                    <a:pos x="24" y="35"/>
                  </a:cxn>
                  <a:cxn ang="0">
                    <a:pos x="21" y="32"/>
                  </a:cxn>
                  <a:cxn ang="0">
                    <a:pos x="19" y="27"/>
                  </a:cxn>
                  <a:cxn ang="0">
                    <a:pos x="13" y="22"/>
                  </a:cxn>
                  <a:cxn ang="0">
                    <a:pos x="10" y="19"/>
                  </a:cxn>
                  <a:cxn ang="0">
                    <a:pos x="5" y="14"/>
                  </a:cxn>
                  <a:cxn ang="0">
                    <a:pos x="5" y="8"/>
                  </a:cxn>
                  <a:cxn ang="0">
                    <a:pos x="0" y="8"/>
                  </a:cxn>
                </a:cxnLst>
                <a:rect l="0" t="0" r="r" b="b"/>
                <a:pathLst>
                  <a:path w="45" h="51">
                    <a:moveTo>
                      <a:pt x="0" y="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35" y="16"/>
                    </a:lnTo>
                    <a:lnTo>
                      <a:pt x="32" y="19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0" y="27"/>
                    </a:lnTo>
                    <a:lnTo>
                      <a:pt x="43" y="27"/>
                    </a:lnTo>
                    <a:lnTo>
                      <a:pt x="45" y="30"/>
                    </a:lnTo>
                    <a:lnTo>
                      <a:pt x="43" y="32"/>
                    </a:lnTo>
                    <a:lnTo>
                      <a:pt x="45" y="35"/>
                    </a:lnTo>
                    <a:lnTo>
                      <a:pt x="45" y="38"/>
                    </a:lnTo>
                    <a:lnTo>
                      <a:pt x="40" y="38"/>
                    </a:lnTo>
                    <a:lnTo>
                      <a:pt x="40" y="35"/>
                    </a:lnTo>
                    <a:lnTo>
                      <a:pt x="35" y="35"/>
                    </a:lnTo>
                    <a:lnTo>
                      <a:pt x="32" y="35"/>
                    </a:lnTo>
                    <a:lnTo>
                      <a:pt x="32" y="40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29" y="48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1" y="48"/>
                    </a:lnTo>
                    <a:lnTo>
                      <a:pt x="24" y="35"/>
                    </a:lnTo>
                    <a:lnTo>
                      <a:pt x="21" y="32"/>
                    </a:lnTo>
                    <a:lnTo>
                      <a:pt x="19" y="27"/>
                    </a:lnTo>
                    <a:lnTo>
                      <a:pt x="13" y="22"/>
                    </a:lnTo>
                    <a:lnTo>
                      <a:pt x="10" y="19"/>
                    </a:lnTo>
                    <a:lnTo>
                      <a:pt x="5" y="14"/>
                    </a:lnTo>
                    <a:lnTo>
                      <a:pt x="5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1202">
                <a:extLst>
                  <a:ext uri="{FF2B5EF4-FFF2-40B4-BE49-F238E27FC236}">
                    <a16:creationId xmlns:a16="http://schemas.microsoft.com/office/drawing/2014/main" id="{11E3F4EB-86E1-4898-9577-3FE1757CF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332" y="4038964"/>
                <a:ext cx="273234" cy="18061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34" y="0"/>
                  </a:cxn>
                  <a:cxn ang="0">
                    <a:pos x="42" y="6"/>
                  </a:cxn>
                  <a:cxn ang="0">
                    <a:pos x="48" y="8"/>
                  </a:cxn>
                  <a:cxn ang="0">
                    <a:pos x="53" y="8"/>
                  </a:cxn>
                  <a:cxn ang="0">
                    <a:pos x="59" y="6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8" y="14"/>
                  </a:cxn>
                  <a:cxn ang="0">
                    <a:pos x="96" y="24"/>
                  </a:cxn>
                  <a:cxn ang="0">
                    <a:pos x="96" y="40"/>
                  </a:cxn>
                  <a:cxn ang="0">
                    <a:pos x="102" y="49"/>
                  </a:cxn>
                  <a:cxn ang="0">
                    <a:pos x="110" y="49"/>
                  </a:cxn>
                  <a:cxn ang="0">
                    <a:pos x="118" y="46"/>
                  </a:cxn>
                  <a:cxn ang="0">
                    <a:pos x="118" y="51"/>
                  </a:cxn>
                  <a:cxn ang="0">
                    <a:pos x="118" y="54"/>
                  </a:cxn>
                  <a:cxn ang="0">
                    <a:pos x="115" y="57"/>
                  </a:cxn>
                  <a:cxn ang="0">
                    <a:pos x="110" y="59"/>
                  </a:cxn>
                  <a:cxn ang="0">
                    <a:pos x="107" y="65"/>
                  </a:cxn>
                  <a:cxn ang="0">
                    <a:pos x="107" y="70"/>
                  </a:cxn>
                  <a:cxn ang="0">
                    <a:pos x="104" y="73"/>
                  </a:cxn>
                  <a:cxn ang="0">
                    <a:pos x="99" y="70"/>
                  </a:cxn>
                  <a:cxn ang="0">
                    <a:pos x="96" y="70"/>
                  </a:cxn>
                  <a:cxn ang="0">
                    <a:pos x="88" y="67"/>
                  </a:cxn>
                  <a:cxn ang="0">
                    <a:pos x="75" y="73"/>
                  </a:cxn>
                  <a:cxn ang="0">
                    <a:pos x="72" y="75"/>
                  </a:cxn>
                  <a:cxn ang="0">
                    <a:pos x="64" y="75"/>
                  </a:cxn>
                  <a:cxn ang="0">
                    <a:pos x="59" y="75"/>
                  </a:cxn>
                  <a:cxn ang="0">
                    <a:pos x="53" y="75"/>
                  </a:cxn>
                  <a:cxn ang="0">
                    <a:pos x="45" y="75"/>
                  </a:cxn>
                  <a:cxn ang="0">
                    <a:pos x="42" y="75"/>
                  </a:cxn>
                  <a:cxn ang="0">
                    <a:pos x="37" y="75"/>
                  </a:cxn>
                  <a:cxn ang="0">
                    <a:pos x="34" y="73"/>
                  </a:cxn>
                  <a:cxn ang="0">
                    <a:pos x="34" y="67"/>
                  </a:cxn>
                  <a:cxn ang="0">
                    <a:pos x="29" y="65"/>
                  </a:cxn>
                  <a:cxn ang="0">
                    <a:pos x="32" y="62"/>
                  </a:cxn>
                  <a:cxn ang="0">
                    <a:pos x="24" y="62"/>
                  </a:cxn>
                  <a:cxn ang="0">
                    <a:pos x="18" y="62"/>
                  </a:cxn>
                  <a:cxn ang="0">
                    <a:pos x="13" y="59"/>
                  </a:cxn>
                  <a:cxn ang="0">
                    <a:pos x="16" y="54"/>
                  </a:cxn>
                  <a:cxn ang="0">
                    <a:pos x="8" y="49"/>
                  </a:cxn>
                  <a:cxn ang="0">
                    <a:pos x="2" y="40"/>
                  </a:cxn>
                  <a:cxn ang="0">
                    <a:pos x="0" y="38"/>
                  </a:cxn>
                  <a:cxn ang="0">
                    <a:pos x="5" y="35"/>
                  </a:cxn>
                  <a:cxn ang="0">
                    <a:pos x="10" y="32"/>
                  </a:cxn>
                  <a:cxn ang="0">
                    <a:pos x="10" y="30"/>
                  </a:cxn>
                  <a:cxn ang="0">
                    <a:pos x="18" y="14"/>
                  </a:cxn>
                  <a:cxn ang="0">
                    <a:pos x="24" y="8"/>
                  </a:cxn>
                  <a:cxn ang="0">
                    <a:pos x="26" y="3"/>
                  </a:cxn>
                </a:cxnLst>
                <a:rect l="0" t="0" r="r" b="b"/>
                <a:pathLst>
                  <a:path w="118" h="78">
                    <a:moveTo>
                      <a:pt x="26" y="3"/>
                    </a:moveTo>
                    <a:lnTo>
                      <a:pt x="29" y="3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7" y="6"/>
                    </a:lnTo>
                    <a:lnTo>
                      <a:pt x="42" y="6"/>
                    </a:lnTo>
                    <a:lnTo>
                      <a:pt x="45" y="6"/>
                    </a:lnTo>
                    <a:lnTo>
                      <a:pt x="48" y="8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6" y="8"/>
                    </a:lnTo>
                    <a:lnTo>
                      <a:pt x="59" y="6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80" y="0"/>
                    </a:lnTo>
                    <a:lnTo>
                      <a:pt x="80" y="6"/>
                    </a:lnTo>
                    <a:lnTo>
                      <a:pt x="85" y="11"/>
                    </a:lnTo>
                    <a:lnTo>
                      <a:pt x="88" y="14"/>
                    </a:lnTo>
                    <a:lnTo>
                      <a:pt x="94" y="19"/>
                    </a:lnTo>
                    <a:lnTo>
                      <a:pt x="96" y="24"/>
                    </a:lnTo>
                    <a:lnTo>
                      <a:pt x="99" y="27"/>
                    </a:lnTo>
                    <a:lnTo>
                      <a:pt x="96" y="40"/>
                    </a:lnTo>
                    <a:lnTo>
                      <a:pt x="99" y="43"/>
                    </a:lnTo>
                    <a:lnTo>
                      <a:pt x="102" y="49"/>
                    </a:lnTo>
                    <a:lnTo>
                      <a:pt x="104" y="49"/>
                    </a:lnTo>
                    <a:lnTo>
                      <a:pt x="110" y="49"/>
                    </a:lnTo>
                    <a:lnTo>
                      <a:pt x="112" y="46"/>
                    </a:lnTo>
                    <a:lnTo>
                      <a:pt x="118" y="46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4"/>
                    </a:lnTo>
                    <a:lnTo>
                      <a:pt x="118" y="57"/>
                    </a:lnTo>
                    <a:lnTo>
                      <a:pt x="115" y="57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07" y="62"/>
                    </a:lnTo>
                    <a:lnTo>
                      <a:pt x="107" y="65"/>
                    </a:lnTo>
                    <a:lnTo>
                      <a:pt x="107" y="67"/>
                    </a:lnTo>
                    <a:lnTo>
                      <a:pt x="107" y="70"/>
                    </a:lnTo>
                    <a:lnTo>
                      <a:pt x="107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99" y="70"/>
                    </a:lnTo>
                    <a:lnTo>
                      <a:pt x="96" y="73"/>
                    </a:lnTo>
                    <a:lnTo>
                      <a:pt x="96" y="70"/>
                    </a:lnTo>
                    <a:lnTo>
                      <a:pt x="91" y="67"/>
                    </a:lnTo>
                    <a:lnTo>
                      <a:pt x="88" y="67"/>
                    </a:lnTo>
                    <a:lnTo>
                      <a:pt x="83" y="67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2" y="75"/>
                    </a:lnTo>
                    <a:lnTo>
                      <a:pt x="69" y="75"/>
                    </a:lnTo>
                    <a:lnTo>
                      <a:pt x="64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6" y="75"/>
                    </a:lnTo>
                    <a:lnTo>
                      <a:pt x="53" y="75"/>
                    </a:lnTo>
                    <a:lnTo>
                      <a:pt x="51" y="78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2" y="75"/>
                    </a:lnTo>
                    <a:lnTo>
                      <a:pt x="40" y="73"/>
                    </a:lnTo>
                    <a:lnTo>
                      <a:pt x="37" y="75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70"/>
                    </a:lnTo>
                    <a:lnTo>
                      <a:pt x="34" y="67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32" y="62"/>
                    </a:lnTo>
                    <a:lnTo>
                      <a:pt x="26" y="59"/>
                    </a:lnTo>
                    <a:lnTo>
                      <a:pt x="24" y="62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8" y="59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6" y="54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8" y="46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6" y="22"/>
                    </a:lnTo>
                    <a:lnTo>
                      <a:pt x="18" y="14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717171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1203">
                <a:extLst>
                  <a:ext uri="{FF2B5EF4-FFF2-40B4-BE49-F238E27FC236}">
                    <a16:creationId xmlns:a16="http://schemas.microsoft.com/office/drawing/2014/main" id="{E796F099-00F9-4C9E-95E2-988ABF64A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237" y="4027387"/>
                <a:ext cx="178298" cy="118094"/>
              </a:xfrm>
              <a:custGeom>
                <a:avLst/>
                <a:gdLst/>
                <a:ahLst/>
                <a:cxnLst>
                  <a:cxn ang="0">
                    <a:pos x="51" y="43"/>
                  </a:cxn>
                  <a:cxn ang="0">
                    <a:pos x="53" y="40"/>
                  </a:cxn>
                  <a:cxn ang="0">
                    <a:pos x="56" y="40"/>
                  </a:cxn>
                  <a:cxn ang="0">
                    <a:pos x="56" y="37"/>
                  </a:cxn>
                  <a:cxn ang="0">
                    <a:pos x="61" y="37"/>
                  </a:cxn>
                  <a:cxn ang="0">
                    <a:pos x="61" y="35"/>
                  </a:cxn>
                  <a:cxn ang="0">
                    <a:pos x="61" y="35"/>
                  </a:cxn>
                  <a:cxn ang="0">
                    <a:pos x="67" y="27"/>
                  </a:cxn>
                  <a:cxn ang="0">
                    <a:pos x="69" y="19"/>
                  </a:cxn>
                  <a:cxn ang="0">
                    <a:pos x="72" y="13"/>
                  </a:cxn>
                  <a:cxn ang="0">
                    <a:pos x="75" y="13"/>
                  </a:cxn>
                  <a:cxn ang="0">
                    <a:pos x="77" y="8"/>
                  </a:cxn>
                  <a:cxn ang="0">
                    <a:pos x="77" y="5"/>
                  </a:cxn>
                  <a:cxn ang="0">
                    <a:pos x="72" y="3"/>
                  </a:cxn>
                  <a:cxn ang="0">
                    <a:pos x="69" y="0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6" y="3"/>
                  </a:cxn>
                  <a:cxn ang="0">
                    <a:pos x="53" y="0"/>
                  </a:cxn>
                  <a:cxn ang="0">
                    <a:pos x="48" y="3"/>
                  </a:cxn>
                  <a:cxn ang="0">
                    <a:pos x="48" y="5"/>
                  </a:cxn>
                  <a:cxn ang="0">
                    <a:pos x="45" y="8"/>
                  </a:cxn>
                  <a:cxn ang="0">
                    <a:pos x="45" y="11"/>
                  </a:cxn>
                  <a:cxn ang="0">
                    <a:pos x="40" y="5"/>
                  </a:cxn>
                  <a:cxn ang="0">
                    <a:pos x="37" y="8"/>
                  </a:cxn>
                  <a:cxn ang="0">
                    <a:pos x="32" y="11"/>
                  </a:cxn>
                  <a:cxn ang="0">
                    <a:pos x="32" y="13"/>
                  </a:cxn>
                  <a:cxn ang="0">
                    <a:pos x="24" y="13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5" y="8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5" y="16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5"/>
                  </a:cxn>
                  <a:cxn ang="0">
                    <a:pos x="2" y="40"/>
                  </a:cxn>
                  <a:cxn ang="0">
                    <a:pos x="5" y="40"/>
                  </a:cxn>
                  <a:cxn ang="0">
                    <a:pos x="10" y="45"/>
                  </a:cxn>
                  <a:cxn ang="0">
                    <a:pos x="13" y="45"/>
                  </a:cxn>
                  <a:cxn ang="0">
                    <a:pos x="16" y="48"/>
                  </a:cxn>
                  <a:cxn ang="0">
                    <a:pos x="24" y="48"/>
                  </a:cxn>
                  <a:cxn ang="0">
                    <a:pos x="29" y="51"/>
                  </a:cxn>
                  <a:cxn ang="0">
                    <a:pos x="32" y="48"/>
                  </a:cxn>
                  <a:cxn ang="0">
                    <a:pos x="32" y="48"/>
                  </a:cxn>
                  <a:cxn ang="0">
                    <a:pos x="34" y="48"/>
                  </a:cxn>
                  <a:cxn ang="0">
                    <a:pos x="37" y="45"/>
                  </a:cxn>
                  <a:cxn ang="0">
                    <a:pos x="40" y="45"/>
                  </a:cxn>
                  <a:cxn ang="0">
                    <a:pos x="40" y="45"/>
                  </a:cxn>
                  <a:cxn ang="0">
                    <a:pos x="42" y="43"/>
                  </a:cxn>
                  <a:cxn ang="0">
                    <a:pos x="45" y="43"/>
                  </a:cxn>
                  <a:cxn ang="0">
                    <a:pos x="48" y="43"/>
                  </a:cxn>
                  <a:cxn ang="0">
                    <a:pos x="51" y="43"/>
                  </a:cxn>
                </a:cxnLst>
                <a:rect l="0" t="0" r="r" b="b"/>
                <a:pathLst>
                  <a:path w="77" h="51">
                    <a:moveTo>
                      <a:pt x="51" y="43"/>
                    </a:moveTo>
                    <a:lnTo>
                      <a:pt x="53" y="40"/>
                    </a:lnTo>
                    <a:lnTo>
                      <a:pt x="56" y="40"/>
                    </a:lnTo>
                    <a:lnTo>
                      <a:pt x="56" y="37"/>
                    </a:lnTo>
                    <a:lnTo>
                      <a:pt x="61" y="37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7" y="27"/>
                    </a:lnTo>
                    <a:lnTo>
                      <a:pt x="69" y="19"/>
                    </a:lnTo>
                    <a:lnTo>
                      <a:pt x="72" y="13"/>
                    </a:lnTo>
                    <a:lnTo>
                      <a:pt x="75" y="13"/>
                    </a:lnTo>
                    <a:lnTo>
                      <a:pt x="77" y="8"/>
                    </a:lnTo>
                    <a:lnTo>
                      <a:pt x="77" y="5"/>
                    </a:lnTo>
                    <a:lnTo>
                      <a:pt x="72" y="3"/>
                    </a:lnTo>
                    <a:lnTo>
                      <a:pt x="69" y="0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5" y="8"/>
                    </a:lnTo>
                    <a:lnTo>
                      <a:pt x="45" y="11"/>
                    </a:lnTo>
                    <a:lnTo>
                      <a:pt x="40" y="5"/>
                    </a:lnTo>
                    <a:lnTo>
                      <a:pt x="37" y="8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2" y="40"/>
                    </a:lnTo>
                    <a:lnTo>
                      <a:pt x="5" y="40"/>
                    </a:lnTo>
                    <a:lnTo>
                      <a:pt x="10" y="45"/>
                    </a:lnTo>
                    <a:lnTo>
                      <a:pt x="13" y="45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9" y="51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7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2" y="43"/>
                    </a:lnTo>
                    <a:lnTo>
                      <a:pt x="45" y="43"/>
                    </a:lnTo>
                    <a:lnTo>
                      <a:pt x="48" y="43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1204">
                <a:extLst>
                  <a:ext uri="{FF2B5EF4-FFF2-40B4-BE49-F238E27FC236}">
                    <a16:creationId xmlns:a16="http://schemas.microsoft.com/office/drawing/2014/main" id="{0C87C90D-B08A-404B-8A64-F7BC4D5BB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816" y="3994970"/>
                <a:ext cx="162089" cy="6946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1" y="27"/>
                  </a:cxn>
                  <a:cxn ang="0">
                    <a:pos x="16" y="30"/>
                  </a:cxn>
                  <a:cxn ang="0">
                    <a:pos x="19" y="27"/>
                  </a:cxn>
                  <a:cxn ang="0">
                    <a:pos x="27" y="27"/>
                  </a:cxn>
                  <a:cxn ang="0">
                    <a:pos x="27" y="25"/>
                  </a:cxn>
                  <a:cxn ang="0">
                    <a:pos x="32" y="22"/>
                  </a:cxn>
                  <a:cxn ang="0">
                    <a:pos x="35" y="19"/>
                  </a:cxn>
                  <a:cxn ang="0">
                    <a:pos x="40" y="25"/>
                  </a:cxn>
                  <a:cxn ang="0">
                    <a:pos x="40" y="22"/>
                  </a:cxn>
                  <a:cxn ang="0">
                    <a:pos x="43" y="19"/>
                  </a:cxn>
                  <a:cxn ang="0">
                    <a:pos x="43" y="17"/>
                  </a:cxn>
                  <a:cxn ang="0">
                    <a:pos x="48" y="14"/>
                  </a:cxn>
                  <a:cxn ang="0">
                    <a:pos x="51" y="17"/>
                  </a:cxn>
                  <a:cxn ang="0">
                    <a:pos x="56" y="17"/>
                  </a:cxn>
                  <a:cxn ang="0">
                    <a:pos x="62" y="17"/>
                  </a:cxn>
                  <a:cxn ang="0">
                    <a:pos x="64" y="14"/>
                  </a:cxn>
                  <a:cxn ang="0">
                    <a:pos x="64" y="8"/>
                  </a:cxn>
                  <a:cxn ang="0">
                    <a:pos x="70" y="3"/>
                  </a:cxn>
                  <a:cxn ang="0">
                    <a:pos x="67" y="3"/>
                  </a:cxn>
                  <a:cxn ang="0">
                    <a:pos x="62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51" y="3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35" y="3"/>
                  </a:cxn>
                  <a:cxn ang="0">
                    <a:pos x="35" y="3"/>
                  </a:cxn>
                  <a:cxn ang="0">
                    <a:pos x="29" y="3"/>
                  </a:cxn>
                  <a:cxn ang="0">
                    <a:pos x="27" y="6"/>
                  </a:cxn>
                  <a:cxn ang="0">
                    <a:pos x="24" y="6"/>
                  </a:cxn>
                  <a:cxn ang="0">
                    <a:pos x="19" y="8"/>
                  </a:cxn>
                  <a:cxn ang="0">
                    <a:pos x="13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0" y="22"/>
                  </a:cxn>
                </a:cxnLst>
                <a:rect l="0" t="0" r="r" b="b"/>
                <a:pathLst>
                  <a:path w="70" h="30">
                    <a:moveTo>
                      <a:pt x="0" y="22"/>
                    </a:moveTo>
                    <a:lnTo>
                      <a:pt x="11" y="27"/>
                    </a:lnTo>
                    <a:lnTo>
                      <a:pt x="16" y="30"/>
                    </a:lnTo>
                    <a:lnTo>
                      <a:pt x="19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2" y="22"/>
                    </a:lnTo>
                    <a:lnTo>
                      <a:pt x="35" y="19"/>
                    </a:lnTo>
                    <a:lnTo>
                      <a:pt x="40" y="25"/>
                    </a:lnTo>
                    <a:lnTo>
                      <a:pt x="40" y="22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8" y="14"/>
                    </a:lnTo>
                    <a:lnTo>
                      <a:pt x="51" y="17"/>
                    </a:lnTo>
                    <a:lnTo>
                      <a:pt x="56" y="17"/>
                    </a:lnTo>
                    <a:lnTo>
                      <a:pt x="62" y="17"/>
                    </a:lnTo>
                    <a:lnTo>
                      <a:pt x="64" y="14"/>
                    </a:lnTo>
                    <a:lnTo>
                      <a:pt x="64" y="8"/>
                    </a:lnTo>
                    <a:lnTo>
                      <a:pt x="70" y="3"/>
                    </a:lnTo>
                    <a:lnTo>
                      <a:pt x="67" y="3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51" y="3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3"/>
                    </a:lnTo>
                    <a:lnTo>
                      <a:pt x="27" y="6"/>
                    </a:lnTo>
                    <a:lnTo>
                      <a:pt x="24" y="6"/>
                    </a:lnTo>
                    <a:lnTo>
                      <a:pt x="19" y="8"/>
                    </a:lnTo>
                    <a:lnTo>
                      <a:pt x="13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1205">
                <a:extLst>
                  <a:ext uri="{FF2B5EF4-FFF2-40B4-BE49-F238E27FC236}">
                    <a16:creationId xmlns:a16="http://schemas.microsoft.com/office/drawing/2014/main" id="{93CC7195-0ACE-4988-B1B8-BF2FDD07F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483" y="4194106"/>
                <a:ext cx="180613" cy="11809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6"/>
                  </a:cxn>
                  <a:cxn ang="0">
                    <a:pos x="8" y="8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24" y="8"/>
                  </a:cxn>
                  <a:cxn ang="0">
                    <a:pos x="30" y="8"/>
                  </a:cxn>
                  <a:cxn ang="0">
                    <a:pos x="35" y="8"/>
                  </a:cxn>
                  <a:cxn ang="0">
                    <a:pos x="43" y="8"/>
                  </a:cxn>
                  <a:cxn ang="0">
                    <a:pos x="46" y="6"/>
                  </a:cxn>
                  <a:cxn ang="0">
                    <a:pos x="59" y="0"/>
                  </a:cxn>
                  <a:cxn ang="0">
                    <a:pos x="67" y="3"/>
                  </a:cxn>
                  <a:cxn ang="0">
                    <a:pos x="70" y="3"/>
                  </a:cxn>
                  <a:cxn ang="0">
                    <a:pos x="75" y="6"/>
                  </a:cxn>
                  <a:cxn ang="0">
                    <a:pos x="78" y="8"/>
                  </a:cxn>
                  <a:cxn ang="0">
                    <a:pos x="75" y="14"/>
                  </a:cxn>
                  <a:cxn ang="0">
                    <a:pos x="70" y="16"/>
                  </a:cxn>
                  <a:cxn ang="0">
                    <a:pos x="70" y="27"/>
                  </a:cxn>
                  <a:cxn ang="0">
                    <a:pos x="67" y="30"/>
                  </a:cxn>
                  <a:cxn ang="0">
                    <a:pos x="73" y="35"/>
                  </a:cxn>
                  <a:cxn ang="0">
                    <a:pos x="73" y="38"/>
                  </a:cxn>
                  <a:cxn ang="0">
                    <a:pos x="67" y="38"/>
                  </a:cxn>
                  <a:cxn ang="0">
                    <a:pos x="62" y="35"/>
                  </a:cxn>
                  <a:cxn ang="0">
                    <a:pos x="56" y="38"/>
                  </a:cxn>
                  <a:cxn ang="0">
                    <a:pos x="54" y="41"/>
                  </a:cxn>
                  <a:cxn ang="0">
                    <a:pos x="51" y="43"/>
                  </a:cxn>
                  <a:cxn ang="0">
                    <a:pos x="51" y="49"/>
                  </a:cxn>
                  <a:cxn ang="0">
                    <a:pos x="43" y="49"/>
                  </a:cxn>
                  <a:cxn ang="0">
                    <a:pos x="38" y="49"/>
                  </a:cxn>
                  <a:cxn ang="0">
                    <a:pos x="35" y="51"/>
                  </a:cxn>
                  <a:cxn ang="0">
                    <a:pos x="32" y="49"/>
                  </a:cxn>
                  <a:cxn ang="0">
                    <a:pos x="24" y="49"/>
                  </a:cxn>
                  <a:cxn ang="0">
                    <a:pos x="19" y="51"/>
                  </a:cxn>
                  <a:cxn ang="0">
                    <a:pos x="13" y="51"/>
                  </a:cxn>
                  <a:cxn ang="0">
                    <a:pos x="11" y="49"/>
                  </a:cxn>
                  <a:cxn ang="0">
                    <a:pos x="8" y="38"/>
                  </a:cxn>
                  <a:cxn ang="0">
                    <a:pos x="3" y="33"/>
                  </a:cxn>
                  <a:cxn ang="0">
                    <a:pos x="3" y="27"/>
                  </a:cxn>
                  <a:cxn ang="0">
                    <a:pos x="5" y="22"/>
                  </a:cxn>
                  <a:cxn ang="0">
                    <a:pos x="5" y="1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78" h="51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2" y="11"/>
                    </a:lnTo>
                    <a:lnTo>
                      <a:pt x="24" y="8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5" y="8"/>
                    </a:lnTo>
                    <a:lnTo>
                      <a:pt x="40" y="8"/>
                    </a:lnTo>
                    <a:lnTo>
                      <a:pt x="43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7" y="3"/>
                    </a:lnTo>
                    <a:lnTo>
                      <a:pt x="67" y="6"/>
                    </a:lnTo>
                    <a:lnTo>
                      <a:pt x="70" y="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4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0" y="16"/>
                    </a:lnTo>
                    <a:lnTo>
                      <a:pt x="70" y="25"/>
                    </a:lnTo>
                    <a:lnTo>
                      <a:pt x="70" y="27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70" y="30"/>
                    </a:lnTo>
                    <a:lnTo>
                      <a:pt x="73" y="35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0" y="38"/>
                    </a:lnTo>
                    <a:lnTo>
                      <a:pt x="67" y="38"/>
                    </a:lnTo>
                    <a:lnTo>
                      <a:pt x="65" y="35"/>
                    </a:lnTo>
                    <a:lnTo>
                      <a:pt x="62" y="35"/>
                    </a:lnTo>
                    <a:lnTo>
                      <a:pt x="59" y="38"/>
                    </a:lnTo>
                    <a:lnTo>
                      <a:pt x="56" y="38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1" y="43"/>
                    </a:lnTo>
                    <a:lnTo>
                      <a:pt x="51" y="46"/>
                    </a:lnTo>
                    <a:lnTo>
                      <a:pt x="51" y="49"/>
                    </a:lnTo>
                    <a:lnTo>
                      <a:pt x="48" y="49"/>
                    </a:lnTo>
                    <a:lnTo>
                      <a:pt x="43" y="49"/>
                    </a:lnTo>
                    <a:lnTo>
                      <a:pt x="40" y="51"/>
                    </a:lnTo>
                    <a:lnTo>
                      <a:pt x="38" y="49"/>
                    </a:lnTo>
                    <a:lnTo>
                      <a:pt x="35" y="49"/>
                    </a:lnTo>
                    <a:lnTo>
                      <a:pt x="35" y="51"/>
                    </a:lnTo>
                    <a:lnTo>
                      <a:pt x="32" y="51"/>
                    </a:lnTo>
                    <a:lnTo>
                      <a:pt x="32" y="49"/>
                    </a:lnTo>
                    <a:lnTo>
                      <a:pt x="27" y="49"/>
                    </a:lnTo>
                    <a:lnTo>
                      <a:pt x="24" y="49"/>
                    </a:lnTo>
                    <a:lnTo>
                      <a:pt x="22" y="51"/>
                    </a:lnTo>
                    <a:lnTo>
                      <a:pt x="19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11" y="43"/>
                    </a:lnTo>
                    <a:lnTo>
                      <a:pt x="8" y="38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1206">
                <a:extLst>
                  <a:ext uri="{FF2B5EF4-FFF2-40B4-BE49-F238E27FC236}">
                    <a16:creationId xmlns:a16="http://schemas.microsoft.com/office/drawing/2014/main" id="{594AEC40-6F1E-44BF-A48E-614628D00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856" y="4270520"/>
                <a:ext cx="78730" cy="6715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9" y="5"/>
                  </a:cxn>
                  <a:cxn ang="0">
                    <a:pos x="32" y="10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2" y="18"/>
                  </a:cxn>
                  <a:cxn ang="0">
                    <a:pos x="29" y="18"/>
                  </a:cxn>
                  <a:cxn ang="0">
                    <a:pos x="26" y="21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6" y="24"/>
                  </a:cxn>
                  <a:cxn ang="0">
                    <a:pos x="13" y="24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5" y="26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21" y="0"/>
                  </a:cxn>
                  <a:cxn ang="0">
                    <a:pos x="24" y="0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lnTo>
                      <a:pt x="29" y="5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1207">
                <a:extLst>
                  <a:ext uri="{FF2B5EF4-FFF2-40B4-BE49-F238E27FC236}">
                    <a16:creationId xmlns:a16="http://schemas.microsoft.com/office/drawing/2014/main" id="{049C9F7A-8200-43AB-9AE6-55F0111B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492" y="4263574"/>
                <a:ext cx="57889" cy="111146"/>
              </a:xfrm>
              <a:custGeom>
                <a:avLst/>
                <a:gdLst/>
                <a:ahLst/>
                <a:cxnLst>
                  <a:cxn ang="0">
                    <a:pos x="17" y="13"/>
                  </a:cxn>
                  <a:cxn ang="0">
                    <a:pos x="17" y="16"/>
                  </a:cxn>
                  <a:cxn ang="0">
                    <a:pos x="17" y="21"/>
                  </a:cxn>
                  <a:cxn ang="0">
                    <a:pos x="19" y="27"/>
                  </a:cxn>
                  <a:cxn ang="0">
                    <a:pos x="22" y="29"/>
                  </a:cxn>
                  <a:cxn ang="0">
                    <a:pos x="25" y="32"/>
                  </a:cxn>
                  <a:cxn ang="0">
                    <a:pos x="25" y="35"/>
                  </a:cxn>
                  <a:cxn ang="0">
                    <a:pos x="22" y="38"/>
                  </a:cxn>
                  <a:cxn ang="0">
                    <a:pos x="17" y="40"/>
                  </a:cxn>
                  <a:cxn ang="0">
                    <a:pos x="17" y="43"/>
                  </a:cxn>
                  <a:cxn ang="0">
                    <a:pos x="14" y="48"/>
                  </a:cxn>
                  <a:cxn ang="0">
                    <a:pos x="11" y="48"/>
                  </a:cxn>
                  <a:cxn ang="0">
                    <a:pos x="11" y="46"/>
                  </a:cxn>
                  <a:cxn ang="0">
                    <a:pos x="9" y="40"/>
                  </a:cxn>
                  <a:cxn ang="0">
                    <a:pos x="3" y="40"/>
                  </a:cxn>
                  <a:cxn ang="0">
                    <a:pos x="0" y="38"/>
                  </a:cxn>
                  <a:cxn ang="0">
                    <a:pos x="3" y="3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3" y="27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17" y="8"/>
                  </a:cxn>
                  <a:cxn ang="0">
                    <a:pos x="17" y="11"/>
                  </a:cxn>
                  <a:cxn ang="0">
                    <a:pos x="17" y="13"/>
                  </a:cxn>
                </a:cxnLst>
                <a:rect l="0" t="0" r="r" b="b"/>
                <a:pathLst>
                  <a:path w="25" h="48">
                    <a:moveTo>
                      <a:pt x="17" y="13"/>
                    </a:moveTo>
                    <a:lnTo>
                      <a:pt x="17" y="16"/>
                    </a:lnTo>
                    <a:lnTo>
                      <a:pt x="17" y="21"/>
                    </a:lnTo>
                    <a:lnTo>
                      <a:pt x="19" y="27"/>
                    </a:lnTo>
                    <a:lnTo>
                      <a:pt x="22" y="29"/>
                    </a:lnTo>
                    <a:lnTo>
                      <a:pt x="25" y="32"/>
                    </a:lnTo>
                    <a:lnTo>
                      <a:pt x="25" y="35"/>
                    </a:lnTo>
                    <a:lnTo>
                      <a:pt x="22" y="38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4" y="48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9" y="40"/>
                    </a:lnTo>
                    <a:lnTo>
                      <a:pt x="3" y="40"/>
                    </a:lnTo>
                    <a:lnTo>
                      <a:pt x="0" y="38"/>
                    </a:lnTo>
                    <a:lnTo>
                      <a:pt x="3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eform 1208">
                <a:extLst>
                  <a:ext uri="{FF2B5EF4-FFF2-40B4-BE49-F238E27FC236}">
                    <a16:creationId xmlns:a16="http://schemas.microsoft.com/office/drawing/2014/main" id="{F6C5322F-3BAF-4A48-94E7-DFF7421E5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335" y="4126955"/>
                <a:ext cx="129671" cy="166719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21" y="2"/>
                  </a:cxn>
                  <a:cxn ang="0">
                    <a:pos x="27" y="11"/>
                  </a:cxn>
                  <a:cxn ang="0">
                    <a:pos x="35" y="16"/>
                  </a:cxn>
                  <a:cxn ang="0">
                    <a:pos x="32" y="21"/>
                  </a:cxn>
                  <a:cxn ang="0">
                    <a:pos x="37" y="24"/>
                  </a:cxn>
                  <a:cxn ang="0">
                    <a:pos x="43" y="24"/>
                  </a:cxn>
                  <a:cxn ang="0">
                    <a:pos x="51" y="24"/>
                  </a:cxn>
                  <a:cxn ang="0">
                    <a:pos x="48" y="27"/>
                  </a:cxn>
                  <a:cxn ang="0">
                    <a:pos x="48" y="35"/>
                  </a:cxn>
                  <a:cxn ang="0">
                    <a:pos x="53" y="45"/>
                  </a:cxn>
                  <a:cxn ang="0">
                    <a:pos x="53" y="51"/>
                  </a:cxn>
                  <a:cxn ang="0">
                    <a:pos x="51" y="56"/>
                  </a:cxn>
                  <a:cxn ang="0">
                    <a:pos x="51" y="62"/>
                  </a:cxn>
                  <a:cxn ang="0">
                    <a:pos x="45" y="64"/>
                  </a:cxn>
                  <a:cxn ang="0">
                    <a:pos x="37" y="64"/>
                  </a:cxn>
                  <a:cxn ang="0">
                    <a:pos x="32" y="67"/>
                  </a:cxn>
                  <a:cxn ang="0">
                    <a:pos x="29" y="70"/>
                  </a:cxn>
                  <a:cxn ang="0">
                    <a:pos x="27" y="70"/>
                  </a:cxn>
                  <a:cxn ang="0">
                    <a:pos x="27" y="64"/>
                  </a:cxn>
                  <a:cxn ang="0">
                    <a:pos x="21" y="62"/>
                  </a:cxn>
                  <a:cxn ang="0">
                    <a:pos x="19" y="59"/>
                  </a:cxn>
                  <a:cxn ang="0">
                    <a:pos x="21" y="56"/>
                  </a:cxn>
                  <a:cxn ang="0">
                    <a:pos x="19" y="51"/>
                  </a:cxn>
                  <a:cxn ang="0">
                    <a:pos x="13" y="48"/>
                  </a:cxn>
                  <a:cxn ang="0">
                    <a:pos x="10" y="45"/>
                  </a:cxn>
                  <a:cxn ang="0">
                    <a:pos x="10" y="43"/>
                  </a:cxn>
                  <a:cxn ang="0">
                    <a:pos x="8" y="35"/>
                  </a:cxn>
                  <a:cxn ang="0">
                    <a:pos x="10" y="35"/>
                  </a:cxn>
                  <a:cxn ang="0">
                    <a:pos x="10" y="32"/>
                  </a:cxn>
                  <a:cxn ang="0">
                    <a:pos x="2" y="29"/>
                  </a:cxn>
                  <a:cxn ang="0">
                    <a:pos x="5" y="24"/>
                  </a:cxn>
                  <a:cxn ang="0">
                    <a:pos x="5" y="21"/>
                  </a:cxn>
                  <a:cxn ang="0">
                    <a:pos x="2" y="21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2" y="13"/>
                  </a:cxn>
                  <a:cxn ang="0">
                    <a:pos x="0" y="5"/>
                  </a:cxn>
                </a:cxnLst>
                <a:rect l="0" t="0" r="r" b="b"/>
                <a:pathLst>
                  <a:path w="56" h="72">
                    <a:moveTo>
                      <a:pt x="0" y="5"/>
                    </a:moveTo>
                    <a:lnTo>
                      <a:pt x="2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29" y="13"/>
                    </a:lnTo>
                    <a:lnTo>
                      <a:pt x="35" y="16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7" y="24"/>
                    </a:lnTo>
                    <a:lnTo>
                      <a:pt x="40" y="24"/>
                    </a:lnTo>
                    <a:lnTo>
                      <a:pt x="43" y="24"/>
                    </a:lnTo>
                    <a:lnTo>
                      <a:pt x="45" y="21"/>
                    </a:lnTo>
                    <a:lnTo>
                      <a:pt x="51" y="24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51" y="32"/>
                    </a:lnTo>
                    <a:lnTo>
                      <a:pt x="48" y="35"/>
                    </a:lnTo>
                    <a:lnTo>
                      <a:pt x="48" y="40"/>
                    </a:lnTo>
                    <a:lnTo>
                      <a:pt x="53" y="45"/>
                    </a:lnTo>
                    <a:lnTo>
                      <a:pt x="56" y="48"/>
                    </a:lnTo>
                    <a:lnTo>
                      <a:pt x="53" y="51"/>
                    </a:lnTo>
                    <a:lnTo>
                      <a:pt x="48" y="56"/>
                    </a:lnTo>
                    <a:lnTo>
                      <a:pt x="51" y="56"/>
                    </a:lnTo>
                    <a:lnTo>
                      <a:pt x="51" y="59"/>
                    </a:lnTo>
                    <a:lnTo>
                      <a:pt x="51" y="62"/>
                    </a:lnTo>
                    <a:lnTo>
                      <a:pt x="48" y="62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37" y="64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7"/>
                    </a:lnTo>
                    <a:lnTo>
                      <a:pt x="27" y="64"/>
                    </a:lnTo>
                    <a:lnTo>
                      <a:pt x="24" y="62"/>
                    </a:lnTo>
                    <a:lnTo>
                      <a:pt x="21" y="62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6"/>
                    </a:lnTo>
                    <a:lnTo>
                      <a:pt x="21" y="56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10" y="45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5" y="24"/>
                    </a:lnTo>
                    <a:lnTo>
                      <a:pt x="8" y="21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84E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1209">
                <a:extLst>
                  <a:ext uri="{FF2B5EF4-FFF2-40B4-BE49-F238E27FC236}">
                    <a16:creationId xmlns:a16="http://schemas.microsoft.com/office/drawing/2014/main" id="{8AB8B4A5-82B0-4F02-8BBD-93AB42FA7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389" y="4219577"/>
                <a:ext cx="55573" cy="69466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3" y="27"/>
                  </a:cxn>
                  <a:cxn ang="0">
                    <a:pos x="13" y="22"/>
                  </a:cxn>
                  <a:cxn ang="0">
                    <a:pos x="16" y="19"/>
                  </a:cxn>
                  <a:cxn ang="0">
                    <a:pos x="19" y="19"/>
                  </a:cxn>
                  <a:cxn ang="0">
                    <a:pos x="19" y="22"/>
                  </a:cxn>
                  <a:cxn ang="0">
                    <a:pos x="22" y="19"/>
                  </a:cxn>
                  <a:cxn ang="0">
                    <a:pos x="22" y="16"/>
                  </a:cxn>
                  <a:cxn ang="0">
                    <a:pos x="24" y="16"/>
                  </a:cxn>
                  <a:cxn ang="0">
                    <a:pos x="24" y="11"/>
                  </a:cxn>
                  <a:cxn ang="0">
                    <a:pos x="22" y="11"/>
                  </a:cxn>
                  <a:cxn ang="0">
                    <a:pos x="19" y="8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8" y="3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3" y="16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8" y="27"/>
                  </a:cxn>
                  <a:cxn ang="0">
                    <a:pos x="8" y="30"/>
                  </a:cxn>
                  <a:cxn ang="0">
                    <a:pos x="13" y="30"/>
                  </a:cxn>
                </a:cxnLst>
                <a:rect l="0" t="0" r="r" b="b"/>
                <a:pathLst>
                  <a:path w="24" h="30">
                    <a:moveTo>
                      <a:pt x="13" y="30"/>
                    </a:moveTo>
                    <a:lnTo>
                      <a:pt x="13" y="27"/>
                    </a:lnTo>
                    <a:lnTo>
                      <a:pt x="13" y="22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3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1210">
                <a:extLst>
                  <a:ext uri="{FF2B5EF4-FFF2-40B4-BE49-F238E27FC236}">
                    <a16:creationId xmlns:a16="http://schemas.microsoft.com/office/drawing/2014/main" id="{540E841B-FFB2-40CA-B9EA-2F1FF79F6C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85193" y="4120009"/>
                <a:ext cx="173667" cy="131987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27" y="7"/>
                  </a:cxn>
                  <a:cxn ang="0">
                    <a:pos x="25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7" y="8"/>
                  </a:cxn>
                  <a:cxn ang="0">
                    <a:pos x="9" y="12"/>
                  </a:cxn>
                  <a:cxn ang="0">
                    <a:pos x="10" y="13"/>
                  </a:cxn>
                  <a:cxn ang="0">
                    <a:pos x="9" y="15"/>
                  </a:cxn>
                  <a:cxn ang="0">
                    <a:pos x="12" y="16"/>
                  </a:cxn>
                  <a:cxn ang="0">
                    <a:pos x="14" y="17"/>
                  </a:cxn>
                  <a:cxn ang="0">
                    <a:pos x="20" y="21"/>
                  </a:cxn>
                  <a:cxn ang="0">
                    <a:pos x="19" y="21"/>
                  </a:cxn>
                  <a:cxn ang="0">
                    <a:pos x="20" y="20"/>
                  </a:cxn>
                  <a:cxn ang="0">
                    <a:pos x="12" y="12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11" y="6"/>
                  </a:cxn>
                  <a:cxn ang="0">
                    <a:pos x="13" y="8"/>
                  </a:cxn>
                  <a:cxn ang="0">
                    <a:pos x="15" y="7"/>
                  </a:cxn>
                  <a:cxn ang="0">
                    <a:pos x="17" y="6"/>
                  </a:cxn>
                  <a:cxn ang="0">
                    <a:pos x="19" y="7"/>
                  </a:cxn>
                  <a:cxn ang="0">
                    <a:pos x="21" y="7"/>
                  </a:cxn>
                  <a:cxn ang="0">
                    <a:pos x="24" y="7"/>
                  </a:cxn>
                  <a:cxn ang="0">
                    <a:pos x="26" y="9"/>
                  </a:cxn>
                  <a:cxn ang="0">
                    <a:pos x="18" y="21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17" y="19"/>
                  </a:cxn>
                  <a:cxn ang="0">
                    <a:pos x="15" y="18"/>
                  </a:cxn>
                  <a:cxn ang="0">
                    <a:pos x="9" y="13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8" y="15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5" y="11"/>
                  </a:cxn>
                  <a:cxn ang="0">
                    <a:pos x="4" y="9"/>
                  </a:cxn>
                  <a:cxn ang="0">
                    <a:pos x="5" y="10"/>
                  </a:cxn>
                  <a:cxn ang="0">
                    <a:pos x="4" y="7"/>
                  </a:cxn>
                </a:cxnLst>
                <a:rect l="0" t="0" r="r" b="b"/>
                <a:pathLst>
                  <a:path w="28" h="21">
                    <a:moveTo>
                      <a:pt x="26" y="9"/>
                    </a:moveTo>
                    <a:cubicBezTo>
                      <a:pt x="26" y="8"/>
                      <a:pt x="26" y="8"/>
                      <a:pt x="26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9"/>
                      <a:pt x="26" y="9"/>
                      <a:pt x="26" y="9"/>
                    </a:cubicBezTo>
                    <a:close/>
                    <a:moveTo>
                      <a:pt x="16" y="20"/>
                    </a:moveTo>
                    <a:cubicBezTo>
                      <a:pt x="16" y="20"/>
                      <a:pt x="17" y="20"/>
                      <a:pt x="17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0"/>
                      <a:pt x="16" y="20"/>
                      <a:pt x="16" y="20"/>
                    </a:cubicBezTo>
                    <a:close/>
                    <a:moveTo>
                      <a:pt x="15" y="19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lose/>
                    <a:moveTo>
                      <a:pt x="15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lose/>
                    <a:moveTo>
                      <a:pt x="7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7" y="10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lose/>
                    <a:moveTo>
                      <a:pt x="7" y="13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3"/>
                      <a:pt x="7" y="13"/>
                      <a:pt x="7" y="13"/>
                    </a:cubicBezTo>
                    <a:close/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  <a:moveTo>
                      <a:pt x="4" y="9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  <a:moveTo>
                      <a:pt x="5" y="7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1211">
                <a:extLst>
                  <a:ext uri="{FF2B5EF4-FFF2-40B4-BE49-F238E27FC236}">
                    <a16:creationId xmlns:a16="http://schemas.microsoft.com/office/drawing/2014/main" id="{B75880CB-9AD8-47F2-AA67-C65845722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398" y="4157058"/>
                <a:ext cx="118094" cy="106515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9" y="19"/>
                  </a:cxn>
                  <a:cxn ang="0">
                    <a:pos x="9" y="16"/>
                  </a:cxn>
                  <a:cxn ang="0">
                    <a:pos x="6" y="11"/>
                  </a:cxn>
                  <a:cxn ang="0">
                    <a:pos x="0" y="8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9" y="6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19" y="3"/>
                  </a:cxn>
                  <a:cxn ang="0">
                    <a:pos x="25" y="3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3"/>
                  </a:cxn>
                  <a:cxn ang="0">
                    <a:pos x="43" y="6"/>
                  </a:cxn>
                  <a:cxn ang="0">
                    <a:pos x="46" y="8"/>
                  </a:cxn>
                  <a:cxn ang="0">
                    <a:pos x="46" y="11"/>
                  </a:cxn>
                  <a:cxn ang="0">
                    <a:pos x="43" y="16"/>
                  </a:cxn>
                  <a:cxn ang="0">
                    <a:pos x="51" y="19"/>
                  </a:cxn>
                  <a:cxn ang="0">
                    <a:pos x="51" y="22"/>
                  </a:cxn>
                  <a:cxn ang="0">
                    <a:pos x="49" y="22"/>
                  </a:cxn>
                  <a:cxn ang="0">
                    <a:pos x="51" y="30"/>
                  </a:cxn>
                  <a:cxn ang="0">
                    <a:pos x="46" y="30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3" y="35"/>
                  </a:cxn>
                  <a:cxn ang="0">
                    <a:pos x="41" y="38"/>
                  </a:cxn>
                  <a:cxn ang="0">
                    <a:pos x="38" y="46"/>
                  </a:cxn>
                  <a:cxn ang="0">
                    <a:pos x="35" y="41"/>
                  </a:cxn>
                  <a:cxn ang="0">
                    <a:pos x="30" y="41"/>
                  </a:cxn>
                  <a:cxn ang="0">
                    <a:pos x="27" y="41"/>
                  </a:cxn>
                </a:cxnLst>
                <a:rect l="0" t="0" r="r" b="b"/>
                <a:pathLst>
                  <a:path w="51" h="46">
                    <a:moveTo>
                      <a:pt x="27" y="41"/>
                    </a:moveTo>
                    <a:lnTo>
                      <a:pt x="27" y="38"/>
                    </a:lnTo>
                    <a:lnTo>
                      <a:pt x="19" y="27"/>
                    </a:lnTo>
                    <a:lnTo>
                      <a:pt x="9" y="19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6"/>
                    </a:lnTo>
                    <a:lnTo>
                      <a:pt x="38" y="3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6" y="8"/>
                    </a:lnTo>
                    <a:lnTo>
                      <a:pt x="49" y="8"/>
                    </a:lnTo>
                    <a:lnTo>
                      <a:pt x="46" y="11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9" y="19"/>
                    </a:lnTo>
                    <a:lnTo>
                      <a:pt x="51" y="19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51" y="30"/>
                    </a:lnTo>
                    <a:lnTo>
                      <a:pt x="49" y="30"/>
                    </a:lnTo>
                    <a:lnTo>
                      <a:pt x="46" y="30"/>
                    </a:lnTo>
                    <a:lnTo>
                      <a:pt x="43" y="27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0" y="41"/>
                    </a:lnTo>
                    <a:lnTo>
                      <a:pt x="27" y="41"/>
                    </a:lnTo>
                    <a:lnTo>
                      <a:pt x="27" y="4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1212">
                <a:extLst>
                  <a:ext uri="{FF2B5EF4-FFF2-40B4-BE49-F238E27FC236}">
                    <a16:creationId xmlns:a16="http://schemas.microsoft.com/office/drawing/2014/main" id="{CF53ADB9-4E57-4488-9380-2BE3C2979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193" y="4101484"/>
                <a:ext cx="85675" cy="5557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6" y="24"/>
                  </a:cxn>
                  <a:cxn ang="0">
                    <a:pos x="18" y="24"/>
                  </a:cxn>
                  <a:cxn ang="0">
                    <a:pos x="18" y="19"/>
                  </a:cxn>
                  <a:cxn ang="0">
                    <a:pos x="24" y="16"/>
                  </a:cxn>
                  <a:cxn ang="0">
                    <a:pos x="24" y="13"/>
                  </a:cxn>
                  <a:cxn ang="0">
                    <a:pos x="32" y="8"/>
                  </a:cxn>
                  <a:cxn ang="0">
                    <a:pos x="37" y="8"/>
                  </a:cxn>
                  <a:cxn ang="0">
                    <a:pos x="37" y="3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26" y="3"/>
                  </a:cxn>
                  <a:cxn ang="0">
                    <a:pos x="24" y="3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24"/>
                  </a:cxn>
                </a:cxnLst>
                <a:rect l="0" t="0" r="r" b="b"/>
                <a:pathLst>
                  <a:path w="37" h="24">
                    <a:moveTo>
                      <a:pt x="0" y="24"/>
                    </a:moveTo>
                    <a:lnTo>
                      <a:pt x="5" y="24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19"/>
                    </a:lnTo>
                    <a:lnTo>
                      <a:pt x="24" y="16"/>
                    </a:lnTo>
                    <a:lnTo>
                      <a:pt x="24" y="13"/>
                    </a:lnTo>
                    <a:lnTo>
                      <a:pt x="32" y="8"/>
                    </a:lnTo>
                    <a:lnTo>
                      <a:pt x="37" y="8"/>
                    </a:lnTo>
                    <a:lnTo>
                      <a:pt x="37" y="3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1213">
                <a:extLst>
                  <a:ext uri="{FF2B5EF4-FFF2-40B4-BE49-F238E27FC236}">
                    <a16:creationId xmlns:a16="http://schemas.microsoft.com/office/drawing/2014/main" id="{7121EEBA-1A36-49CF-9C4B-86F825803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101" y="4008863"/>
                <a:ext cx="217662" cy="104200"/>
              </a:xfrm>
              <a:custGeom>
                <a:avLst/>
                <a:gdLst/>
                <a:ahLst/>
                <a:cxnLst>
                  <a:cxn ang="0">
                    <a:pos x="56" y="45"/>
                  </a:cxn>
                  <a:cxn ang="0">
                    <a:pos x="64" y="45"/>
                  </a:cxn>
                  <a:cxn ang="0">
                    <a:pos x="69" y="45"/>
                  </a:cxn>
                  <a:cxn ang="0">
                    <a:pos x="75" y="43"/>
                  </a:cxn>
                  <a:cxn ang="0">
                    <a:pos x="83" y="40"/>
                  </a:cxn>
                  <a:cxn ang="0">
                    <a:pos x="88" y="37"/>
                  </a:cxn>
                  <a:cxn ang="0">
                    <a:pos x="88" y="32"/>
                  </a:cxn>
                  <a:cxn ang="0">
                    <a:pos x="86" y="27"/>
                  </a:cxn>
                  <a:cxn ang="0">
                    <a:pos x="91" y="24"/>
                  </a:cxn>
                  <a:cxn ang="0">
                    <a:pos x="94" y="19"/>
                  </a:cxn>
                  <a:cxn ang="0">
                    <a:pos x="91" y="8"/>
                  </a:cxn>
                  <a:cxn ang="0">
                    <a:pos x="83" y="5"/>
                  </a:cxn>
                  <a:cxn ang="0">
                    <a:pos x="77" y="5"/>
                  </a:cxn>
                  <a:cxn ang="0">
                    <a:pos x="69" y="2"/>
                  </a:cxn>
                  <a:cxn ang="0">
                    <a:pos x="64" y="2"/>
                  </a:cxn>
                  <a:cxn ang="0">
                    <a:pos x="64" y="8"/>
                  </a:cxn>
                  <a:cxn ang="0">
                    <a:pos x="59" y="8"/>
                  </a:cxn>
                  <a:cxn ang="0">
                    <a:pos x="48" y="5"/>
                  </a:cxn>
                  <a:cxn ang="0">
                    <a:pos x="48" y="11"/>
                  </a:cxn>
                  <a:cxn ang="0">
                    <a:pos x="45" y="13"/>
                  </a:cxn>
                  <a:cxn ang="0">
                    <a:pos x="37" y="19"/>
                  </a:cxn>
                  <a:cxn ang="0">
                    <a:pos x="43" y="21"/>
                  </a:cxn>
                  <a:cxn ang="0">
                    <a:pos x="40" y="27"/>
                  </a:cxn>
                  <a:cxn ang="0">
                    <a:pos x="34" y="24"/>
                  </a:cxn>
                  <a:cxn ang="0">
                    <a:pos x="29" y="24"/>
                  </a:cxn>
                  <a:cxn ang="0">
                    <a:pos x="24" y="27"/>
                  </a:cxn>
                  <a:cxn ang="0">
                    <a:pos x="18" y="27"/>
                  </a:cxn>
                  <a:cxn ang="0">
                    <a:pos x="13" y="27"/>
                  </a:cxn>
                  <a:cxn ang="0">
                    <a:pos x="10" y="27"/>
                  </a:cxn>
                  <a:cxn ang="0">
                    <a:pos x="5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5" y="35"/>
                  </a:cxn>
                  <a:cxn ang="0">
                    <a:pos x="10" y="35"/>
                  </a:cxn>
                  <a:cxn ang="0">
                    <a:pos x="13" y="37"/>
                  </a:cxn>
                  <a:cxn ang="0">
                    <a:pos x="18" y="37"/>
                  </a:cxn>
                  <a:cxn ang="0">
                    <a:pos x="29" y="35"/>
                  </a:cxn>
                  <a:cxn ang="0">
                    <a:pos x="32" y="37"/>
                  </a:cxn>
                  <a:cxn ang="0">
                    <a:pos x="48" y="43"/>
                  </a:cxn>
                  <a:cxn ang="0">
                    <a:pos x="53" y="45"/>
                  </a:cxn>
                </a:cxnLst>
                <a:rect l="0" t="0" r="r" b="b"/>
                <a:pathLst>
                  <a:path w="94" h="45">
                    <a:moveTo>
                      <a:pt x="53" y="45"/>
                    </a:moveTo>
                    <a:lnTo>
                      <a:pt x="56" y="45"/>
                    </a:lnTo>
                    <a:lnTo>
                      <a:pt x="61" y="45"/>
                    </a:lnTo>
                    <a:lnTo>
                      <a:pt x="64" y="45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72" y="43"/>
                    </a:lnTo>
                    <a:lnTo>
                      <a:pt x="75" y="43"/>
                    </a:lnTo>
                    <a:lnTo>
                      <a:pt x="77" y="43"/>
                    </a:lnTo>
                    <a:lnTo>
                      <a:pt x="83" y="40"/>
                    </a:lnTo>
                    <a:lnTo>
                      <a:pt x="86" y="40"/>
                    </a:lnTo>
                    <a:lnTo>
                      <a:pt x="88" y="37"/>
                    </a:lnTo>
                    <a:lnTo>
                      <a:pt x="86" y="35"/>
                    </a:lnTo>
                    <a:lnTo>
                      <a:pt x="88" y="32"/>
                    </a:lnTo>
                    <a:lnTo>
                      <a:pt x="88" y="29"/>
                    </a:lnTo>
                    <a:lnTo>
                      <a:pt x="86" y="27"/>
                    </a:lnTo>
                    <a:lnTo>
                      <a:pt x="86" y="24"/>
                    </a:lnTo>
                    <a:lnTo>
                      <a:pt x="91" y="24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1" y="11"/>
                    </a:lnTo>
                    <a:lnTo>
                      <a:pt x="91" y="8"/>
                    </a:lnTo>
                    <a:lnTo>
                      <a:pt x="86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2" y="2"/>
                    </a:lnTo>
                    <a:lnTo>
                      <a:pt x="69" y="2"/>
                    </a:lnTo>
                    <a:lnTo>
                      <a:pt x="67" y="0"/>
                    </a:lnTo>
                    <a:lnTo>
                      <a:pt x="64" y="2"/>
                    </a:lnTo>
                    <a:lnTo>
                      <a:pt x="64" y="5"/>
                    </a:lnTo>
                    <a:lnTo>
                      <a:pt x="64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1" y="5"/>
                    </a:lnTo>
                    <a:lnTo>
                      <a:pt x="48" y="5"/>
                    </a:lnTo>
                    <a:lnTo>
                      <a:pt x="48" y="8"/>
                    </a:lnTo>
                    <a:lnTo>
                      <a:pt x="48" y="11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43" y="21"/>
                    </a:lnTo>
                    <a:lnTo>
                      <a:pt x="43" y="24"/>
                    </a:lnTo>
                    <a:lnTo>
                      <a:pt x="40" y="27"/>
                    </a:lnTo>
                    <a:lnTo>
                      <a:pt x="37" y="24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29" y="24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8" y="37"/>
                    </a:lnTo>
                    <a:lnTo>
                      <a:pt x="24" y="35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40" y="40"/>
                    </a:lnTo>
                    <a:lnTo>
                      <a:pt x="48" y="43"/>
                    </a:lnTo>
                    <a:lnTo>
                      <a:pt x="51" y="43"/>
                    </a:lnTo>
                    <a:lnTo>
                      <a:pt x="53" y="45"/>
                    </a:lnTo>
                    <a:lnTo>
                      <a:pt x="53" y="45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1214">
                <a:extLst>
                  <a:ext uri="{FF2B5EF4-FFF2-40B4-BE49-F238E27FC236}">
                    <a16:creationId xmlns:a16="http://schemas.microsoft.com/office/drawing/2014/main" id="{01FA30E3-58A1-48F7-88EF-EF603042E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193" y="3758784"/>
                <a:ext cx="291759" cy="243133"/>
              </a:xfrm>
              <a:custGeom>
                <a:avLst/>
                <a:gdLst/>
                <a:ahLst/>
                <a:cxnLst>
                  <a:cxn ang="0">
                    <a:pos x="75" y="105"/>
                  </a:cxn>
                  <a:cxn ang="0">
                    <a:pos x="80" y="102"/>
                  </a:cxn>
                  <a:cxn ang="0">
                    <a:pos x="86" y="102"/>
                  </a:cxn>
                  <a:cxn ang="0">
                    <a:pos x="91" y="105"/>
                  </a:cxn>
                  <a:cxn ang="0">
                    <a:pos x="94" y="102"/>
                  </a:cxn>
                  <a:cxn ang="0">
                    <a:pos x="96" y="102"/>
                  </a:cxn>
                  <a:cxn ang="0">
                    <a:pos x="107" y="105"/>
                  </a:cxn>
                  <a:cxn ang="0">
                    <a:pos x="112" y="102"/>
                  </a:cxn>
                  <a:cxn ang="0">
                    <a:pos x="118" y="89"/>
                  </a:cxn>
                  <a:cxn ang="0">
                    <a:pos x="123" y="84"/>
                  </a:cxn>
                  <a:cxn ang="0">
                    <a:pos x="126" y="78"/>
                  </a:cxn>
                  <a:cxn ang="0">
                    <a:pos x="123" y="76"/>
                  </a:cxn>
                  <a:cxn ang="0">
                    <a:pos x="120" y="70"/>
                  </a:cxn>
                  <a:cxn ang="0">
                    <a:pos x="118" y="65"/>
                  </a:cxn>
                  <a:cxn ang="0">
                    <a:pos x="118" y="54"/>
                  </a:cxn>
                  <a:cxn ang="0">
                    <a:pos x="115" y="46"/>
                  </a:cxn>
                  <a:cxn ang="0">
                    <a:pos x="120" y="43"/>
                  </a:cxn>
                  <a:cxn ang="0">
                    <a:pos x="118" y="33"/>
                  </a:cxn>
                  <a:cxn ang="0">
                    <a:pos x="115" y="27"/>
                  </a:cxn>
                  <a:cxn ang="0">
                    <a:pos x="110" y="16"/>
                  </a:cxn>
                  <a:cxn ang="0">
                    <a:pos x="110" y="8"/>
                  </a:cxn>
                  <a:cxn ang="0">
                    <a:pos x="104" y="6"/>
                  </a:cxn>
                  <a:cxn ang="0">
                    <a:pos x="69" y="6"/>
                  </a:cxn>
                  <a:cxn ang="0">
                    <a:pos x="64" y="11"/>
                  </a:cxn>
                  <a:cxn ang="0">
                    <a:pos x="59" y="11"/>
                  </a:cxn>
                  <a:cxn ang="0">
                    <a:pos x="67" y="6"/>
                  </a:cxn>
                  <a:cxn ang="0">
                    <a:pos x="61" y="8"/>
                  </a:cxn>
                  <a:cxn ang="0">
                    <a:pos x="51" y="8"/>
                  </a:cxn>
                  <a:cxn ang="0">
                    <a:pos x="51" y="3"/>
                  </a:cxn>
                  <a:cxn ang="0">
                    <a:pos x="56" y="6"/>
                  </a:cxn>
                  <a:cxn ang="0">
                    <a:pos x="51" y="3"/>
                  </a:cxn>
                  <a:cxn ang="0">
                    <a:pos x="40" y="3"/>
                  </a:cxn>
                  <a:cxn ang="0">
                    <a:pos x="32" y="6"/>
                  </a:cxn>
                  <a:cxn ang="0">
                    <a:pos x="26" y="8"/>
                  </a:cxn>
                  <a:cxn ang="0">
                    <a:pos x="24" y="14"/>
                  </a:cxn>
                  <a:cxn ang="0">
                    <a:pos x="13" y="16"/>
                  </a:cxn>
                  <a:cxn ang="0">
                    <a:pos x="8" y="19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5" y="35"/>
                  </a:cxn>
                  <a:cxn ang="0">
                    <a:pos x="0" y="41"/>
                  </a:cxn>
                  <a:cxn ang="0">
                    <a:pos x="5" y="46"/>
                  </a:cxn>
                  <a:cxn ang="0">
                    <a:pos x="5" y="51"/>
                  </a:cxn>
                  <a:cxn ang="0">
                    <a:pos x="5" y="57"/>
                  </a:cxn>
                  <a:cxn ang="0">
                    <a:pos x="10" y="62"/>
                  </a:cxn>
                  <a:cxn ang="0">
                    <a:pos x="13" y="73"/>
                  </a:cxn>
                  <a:cxn ang="0">
                    <a:pos x="13" y="76"/>
                  </a:cxn>
                  <a:cxn ang="0">
                    <a:pos x="16" y="76"/>
                  </a:cxn>
                  <a:cxn ang="0">
                    <a:pos x="24" y="76"/>
                  </a:cxn>
                  <a:cxn ang="0">
                    <a:pos x="24" y="78"/>
                  </a:cxn>
                  <a:cxn ang="0">
                    <a:pos x="29" y="81"/>
                  </a:cxn>
                  <a:cxn ang="0">
                    <a:pos x="29" y="86"/>
                  </a:cxn>
                  <a:cxn ang="0">
                    <a:pos x="29" y="89"/>
                  </a:cxn>
                  <a:cxn ang="0">
                    <a:pos x="32" y="86"/>
                  </a:cxn>
                  <a:cxn ang="0">
                    <a:pos x="32" y="84"/>
                  </a:cxn>
                  <a:cxn ang="0">
                    <a:pos x="40" y="86"/>
                  </a:cxn>
                  <a:cxn ang="0">
                    <a:pos x="43" y="89"/>
                  </a:cxn>
                  <a:cxn ang="0">
                    <a:pos x="51" y="89"/>
                  </a:cxn>
                  <a:cxn ang="0">
                    <a:pos x="64" y="97"/>
                  </a:cxn>
                  <a:cxn ang="0">
                    <a:pos x="67" y="100"/>
                  </a:cxn>
                  <a:cxn ang="0">
                    <a:pos x="72" y="100"/>
                  </a:cxn>
                  <a:cxn ang="0">
                    <a:pos x="75" y="105"/>
                  </a:cxn>
                </a:cxnLst>
                <a:rect l="0" t="0" r="r" b="b"/>
                <a:pathLst>
                  <a:path w="126" h="105">
                    <a:moveTo>
                      <a:pt x="75" y="105"/>
                    </a:moveTo>
                    <a:lnTo>
                      <a:pt x="75" y="105"/>
                    </a:lnTo>
                    <a:lnTo>
                      <a:pt x="77" y="105"/>
                    </a:lnTo>
                    <a:lnTo>
                      <a:pt x="80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1" y="105"/>
                    </a:lnTo>
                    <a:lnTo>
                      <a:pt x="91" y="102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102" y="102"/>
                    </a:lnTo>
                    <a:lnTo>
                      <a:pt x="107" y="105"/>
                    </a:lnTo>
                    <a:lnTo>
                      <a:pt x="110" y="105"/>
                    </a:lnTo>
                    <a:lnTo>
                      <a:pt x="112" y="102"/>
                    </a:lnTo>
                    <a:lnTo>
                      <a:pt x="110" y="97"/>
                    </a:lnTo>
                    <a:lnTo>
                      <a:pt x="118" y="89"/>
                    </a:lnTo>
                    <a:lnTo>
                      <a:pt x="120" y="84"/>
                    </a:lnTo>
                    <a:lnTo>
                      <a:pt x="123" y="84"/>
                    </a:lnTo>
                    <a:lnTo>
                      <a:pt x="123" y="84"/>
                    </a:lnTo>
                    <a:lnTo>
                      <a:pt x="126" y="78"/>
                    </a:lnTo>
                    <a:lnTo>
                      <a:pt x="123" y="76"/>
                    </a:lnTo>
                    <a:lnTo>
                      <a:pt x="123" y="76"/>
                    </a:lnTo>
                    <a:lnTo>
                      <a:pt x="126" y="73"/>
                    </a:lnTo>
                    <a:lnTo>
                      <a:pt x="120" y="70"/>
                    </a:lnTo>
                    <a:lnTo>
                      <a:pt x="120" y="67"/>
                    </a:lnTo>
                    <a:lnTo>
                      <a:pt x="118" y="65"/>
                    </a:lnTo>
                    <a:lnTo>
                      <a:pt x="118" y="59"/>
                    </a:lnTo>
                    <a:lnTo>
                      <a:pt x="118" y="54"/>
                    </a:lnTo>
                    <a:lnTo>
                      <a:pt x="115" y="51"/>
                    </a:lnTo>
                    <a:lnTo>
                      <a:pt x="115" y="46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0" y="35"/>
                    </a:lnTo>
                    <a:lnTo>
                      <a:pt x="118" y="33"/>
                    </a:lnTo>
                    <a:lnTo>
                      <a:pt x="118" y="30"/>
                    </a:lnTo>
                    <a:lnTo>
                      <a:pt x="115" y="27"/>
                    </a:lnTo>
                    <a:lnTo>
                      <a:pt x="112" y="19"/>
                    </a:lnTo>
                    <a:lnTo>
                      <a:pt x="110" y="16"/>
                    </a:lnTo>
                    <a:lnTo>
                      <a:pt x="112" y="14"/>
                    </a:lnTo>
                    <a:lnTo>
                      <a:pt x="110" y="8"/>
                    </a:lnTo>
                    <a:lnTo>
                      <a:pt x="107" y="8"/>
                    </a:lnTo>
                    <a:lnTo>
                      <a:pt x="104" y="6"/>
                    </a:lnTo>
                    <a:lnTo>
                      <a:pt x="88" y="8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64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61" y="8"/>
                    </a:lnTo>
                    <a:lnTo>
                      <a:pt x="67" y="6"/>
                    </a:lnTo>
                    <a:lnTo>
                      <a:pt x="64" y="6"/>
                    </a:lnTo>
                    <a:lnTo>
                      <a:pt x="61" y="8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6" y="6"/>
                    </a:lnTo>
                    <a:lnTo>
                      <a:pt x="56" y="3"/>
                    </a:lnTo>
                    <a:lnTo>
                      <a:pt x="51" y="3"/>
                    </a:lnTo>
                    <a:lnTo>
                      <a:pt x="45" y="0"/>
                    </a:lnTo>
                    <a:lnTo>
                      <a:pt x="40" y="3"/>
                    </a:lnTo>
                    <a:lnTo>
                      <a:pt x="35" y="3"/>
                    </a:lnTo>
                    <a:lnTo>
                      <a:pt x="32" y="6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8" y="54"/>
                    </a:lnTo>
                    <a:lnTo>
                      <a:pt x="5" y="57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3" y="65"/>
                    </a:lnTo>
                    <a:lnTo>
                      <a:pt x="13" y="73"/>
                    </a:lnTo>
                    <a:lnTo>
                      <a:pt x="10" y="73"/>
                    </a:lnTo>
                    <a:lnTo>
                      <a:pt x="13" y="76"/>
                    </a:lnTo>
                    <a:lnTo>
                      <a:pt x="13" y="76"/>
                    </a:lnTo>
                    <a:lnTo>
                      <a:pt x="16" y="76"/>
                    </a:lnTo>
                    <a:lnTo>
                      <a:pt x="18" y="73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9" y="81"/>
                    </a:lnTo>
                    <a:lnTo>
                      <a:pt x="29" y="84"/>
                    </a:lnTo>
                    <a:lnTo>
                      <a:pt x="29" y="86"/>
                    </a:lnTo>
                    <a:lnTo>
                      <a:pt x="29" y="86"/>
                    </a:lnTo>
                    <a:lnTo>
                      <a:pt x="29" y="89"/>
                    </a:lnTo>
                    <a:lnTo>
                      <a:pt x="32" y="89"/>
                    </a:lnTo>
                    <a:lnTo>
                      <a:pt x="32" y="86"/>
                    </a:lnTo>
                    <a:lnTo>
                      <a:pt x="35" y="86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40" y="86"/>
                    </a:lnTo>
                    <a:lnTo>
                      <a:pt x="43" y="86"/>
                    </a:lnTo>
                    <a:lnTo>
                      <a:pt x="43" y="89"/>
                    </a:lnTo>
                    <a:lnTo>
                      <a:pt x="45" y="89"/>
                    </a:lnTo>
                    <a:lnTo>
                      <a:pt x="51" y="89"/>
                    </a:lnTo>
                    <a:lnTo>
                      <a:pt x="53" y="92"/>
                    </a:lnTo>
                    <a:lnTo>
                      <a:pt x="64" y="97"/>
                    </a:lnTo>
                    <a:lnTo>
                      <a:pt x="64" y="100"/>
                    </a:lnTo>
                    <a:lnTo>
                      <a:pt x="67" y="100"/>
                    </a:lnTo>
                    <a:lnTo>
                      <a:pt x="69" y="100"/>
                    </a:lnTo>
                    <a:lnTo>
                      <a:pt x="72" y="100"/>
                    </a:lnTo>
                    <a:lnTo>
                      <a:pt x="75" y="102"/>
                    </a:lnTo>
                    <a:lnTo>
                      <a:pt x="75" y="105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1215">
                <a:extLst>
                  <a:ext uri="{FF2B5EF4-FFF2-40B4-BE49-F238E27FC236}">
                    <a16:creationId xmlns:a16="http://schemas.microsoft.com/office/drawing/2014/main" id="{4A2CCECA-B654-4EDA-B503-EF3D03886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304" y="3927818"/>
                <a:ext cx="231554" cy="99569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41" y="3"/>
                  </a:cxn>
                  <a:cxn ang="0">
                    <a:pos x="49" y="3"/>
                  </a:cxn>
                  <a:cxn ang="0">
                    <a:pos x="49" y="5"/>
                  </a:cxn>
                  <a:cxn ang="0">
                    <a:pos x="54" y="8"/>
                  </a:cxn>
                  <a:cxn ang="0">
                    <a:pos x="54" y="13"/>
                  </a:cxn>
                  <a:cxn ang="0">
                    <a:pos x="54" y="16"/>
                  </a:cxn>
                  <a:cxn ang="0">
                    <a:pos x="57" y="13"/>
                  </a:cxn>
                  <a:cxn ang="0">
                    <a:pos x="57" y="11"/>
                  </a:cxn>
                  <a:cxn ang="0">
                    <a:pos x="65" y="13"/>
                  </a:cxn>
                  <a:cxn ang="0">
                    <a:pos x="68" y="16"/>
                  </a:cxn>
                  <a:cxn ang="0">
                    <a:pos x="76" y="16"/>
                  </a:cxn>
                  <a:cxn ang="0">
                    <a:pos x="89" y="24"/>
                  </a:cxn>
                  <a:cxn ang="0">
                    <a:pos x="92" y="27"/>
                  </a:cxn>
                  <a:cxn ang="0">
                    <a:pos x="97" y="27"/>
                  </a:cxn>
                  <a:cxn ang="0">
                    <a:pos x="100" y="32"/>
                  </a:cxn>
                  <a:cxn ang="0">
                    <a:pos x="92" y="35"/>
                  </a:cxn>
                  <a:cxn ang="0">
                    <a:pos x="84" y="37"/>
                  </a:cxn>
                  <a:cxn ang="0">
                    <a:pos x="73" y="40"/>
                  </a:cxn>
                  <a:cxn ang="0">
                    <a:pos x="70" y="40"/>
                  </a:cxn>
                  <a:cxn ang="0">
                    <a:pos x="60" y="40"/>
                  </a:cxn>
                  <a:cxn ang="0">
                    <a:pos x="54" y="40"/>
                  </a:cxn>
                  <a:cxn ang="0">
                    <a:pos x="46" y="37"/>
                  </a:cxn>
                  <a:cxn ang="0">
                    <a:pos x="41" y="35"/>
                  </a:cxn>
                  <a:cxn ang="0">
                    <a:pos x="38" y="40"/>
                  </a:cxn>
                  <a:cxn ang="0">
                    <a:pos x="33" y="43"/>
                  </a:cxn>
                  <a:cxn ang="0">
                    <a:pos x="25" y="40"/>
                  </a:cxn>
                  <a:cxn ang="0">
                    <a:pos x="22" y="40"/>
                  </a:cxn>
                  <a:cxn ang="0">
                    <a:pos x="14" y="32"/>
                  </a:cxn>
                  <a:cxn ang="0">
                    <a:pos x="8" y="27"/>
                  </a:cxn>
                  <a:cxn ang="0">
                    <a:pos x="6" y="21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6" y="13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25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5" y="3"/>
                  </a:cxn>
                </a:cxnLst>
                <a:rect l="0" t="0" r="r" b="b"/>
                <a:pathLst>
                  <a:path w="100" h="43">
                    <a:moveTo>
                      <a:pt x="35" y="0"/>
                    </a:moveTo>
                    <a:lnTo>
                      <a:pt x="38" y="3"/>
                    </a:lnTo>
                    <a:lnTo>
                      <a:pt x="38" y="3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4" y="8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6"/>
                    </a:lnTo>
                    <a:lnTo>
                      <a:pt x="57" y="16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5" y="13"/>
                    </a:lnTo>
                    <a:lnTo>
                      <a:pt x="68" y="13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6" y="16"/>
                    </a:lnTo>
                    <a:lnTo>
                      <a:pt x="78" y="19"/>
                    </a:lnTo>
                    <a:lnTo>
                      <a:pt x="89" y="24"/>
                    </a:lnTo>
                    <a:lnTo>
                      <a:pt x="89" y="27"/>
                    </a:lnTo>
                    <a:lnTo>
                      <a:pt x="92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100" y="29"/>
                    </a:lnTo>
                    <a:lnTo>
                      <a:pt x="100" y="32"/>
                    </a:lnTo>
                    <a:lnTo>
                      <a:pt x="94" y="32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84" y="37"/>
                    </a:lnTo>
                    <a:lnTo>
                      <a:pt x="78" y="40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0" y="40"/>
                    </a:lnTo>
                    <a:lnTo>
                      <a:pt x="65" y="43"/>
                    </a:lnTo>
                    <a:lnTo>
                      <a:pt x="60" y="40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1" y="40"/>
                    </a:lnTo>
                    <a:lnTo>
                      <a:pt x="46" y="37"/>
                    </a:lnTo>
                    <a:lnTo>
                      <a:pt x="43" y="37"/>
                    </a:lnTo>
                    <a:lnTo>
                      <a:pt x="41" y="35"/>
                    </a:lnTo>
                    <a:lnTo>
                      <a:pt x="38" y="37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25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7" y="32"/>
                    </a:lnTo>
                    <a:lnTo>
                      <a:pt x="14" y="32"/>
                    </a:lnTo>
                    <a:lnTo>
                      <a:pt x="11" y="29"/>
                    </a:lnTo>
                    <a:lnTo>
                      <a:pt x="8" y="27"/>
                    </a:lnTo>
                    <a:lnTo>
                      <a:pt x="6" y="24"/>
                    </a:lnTo>
                    <a:lnTo>
                      <a:pt x="6" y="21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1216">
                <a:extLst>
                  <a:ext uri="{FF2B5EF4-FFF2-40B4-BE49-F238E27FC236}">
                    <a16:creationId xmlns:a16="http://schemas.microsoft.com/office/drawing/2014/main" id="{06DA3EEB-B819-437B-AC29-67AC5F105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009" y="3758784"/>
                <a:ext cx="266289" cy="317231"/>
              </a:xfrm>
              <a:custGeom>
                <a:avLst/>
                <a:gdLst/>
                <a:ahLst/>
                <a:cxnLst>
                  <a:cxn ang="0">
                    <a:pos x="43" y="3"/>
                  </a:cxn>
                  <a:cxn ang="0">
                    <a:pos x="48" y="8"/>
                  </a:cxn>
                  <a:cxn ang="0">
                    <a:pos x="51" y="14"/>
                  </a:cxn>
                  <a:cxn ang="0">
                    <a:pos x="56" y="14"/>
                  </a:cxn>
                  <a:cxn ang="0">
                    <a:pos x="64" y="14"/>
                  </a:cxn>
                  <a:cxn ang="0">
                    <a:pos x="59" y="19"/>
                  </a:cxn>
                  <a:cxn ang="0">
                    <a:pos x="67" y="22"/>
                  </a:cxn>
                  <a:cxn ang="0">
                    <a:pos x="75" y="16"/>
                  </a:cxn>
                  <a:cxn ang="0">
                    <a:pos x="80" y="11"/>
                  </a:cxn>
                  <a:cxn ang="0">
                    <a:pos x="80" y="14"/>
                  </a:cxn>
                  <a:cxn ang="0">
                    <a:pos x="85" y="14"/>
                  </a:cxn>
                  <a:cxn ang="0">
                    <a:pos x="94" y="19"/>
                  </a:cxn>
                  <a:cxn ang="0">
                    <a:pos x="99" y="24"/>
                  </a:cxn>
                  <a:cxn ang="0">
                    <a:pos x="107" y="33"/>
                  </a:cxn>
                  <a:cxn ang="0">
                    <a:pos x="107" y="43"/>
                  </a:cxn>
                  <a:cxn ang="0">
                    <a:pos x="110" y="54"/>
                  </a:cxn>
                  <a:cxn ang="0">
                    <a:pos x="115" y="65"/>
                  </a:cxn>
                  <a:cxn ang="0">
                    <a:pos x="110" y="76"/>
                  </a:cxn>
                  <a:cxn ang="0">
                    <a:pos x="102" y="78"/>
                  </a:cxn>
                  <a:cxn ang="0">
                    <a:pos x="88" y="84"/>
                  </a:cxn>
                  <a:cxn ang="0">
                    <a:pos x="77" y="84"/>
                  </a:cxn>
                  <a:cxn ang="0">
                    <a:pos x="83" y="94"/>
                  </a:cxn>
                  <a:cxn ang="0">
                    <a:pos x="91" y="105"/>
                  </a:cxn>
                  <a:cxn ang="0">
                    <a:pos x="99" y="119"/>
                  </a:cxn>
                  <a:cxn ang="0">
                    <a:pos x="88" y="127"/>
                  </a:cxn>
                  <a:cxn ang="0">
                    <a:pos x="91" y="135"/>
                  </a:cxn>
                  <a:cxn ang="0">
                    <a:pos x="80" y="132"/>
                  </a:cxn>
                  <a:cxn ang="0">
                    <a:pos x="69" y="135"/>
                  </a:cxn>
                  <a:cxn ang="0">
                    <a:pos x="61" y="135"/>
                  </a:cxn>
                  <a:cxn ang="0">
                    <a:pos x="51" y="135"/>
                  </a:cxn>
                  <a:cxn ang="0">
                    <a:pos x="45" y="132"/>
                  </a:cxn>
                  <a:cxn ang="0">
                    <a:pos x="37" y="129"/>
                  </a:cxn>
                  <a:cxn ang="0">
                    <a:pos x="32" y="132"/>
                  </a:cxn>
                  <a:cxn ang="0">
                    <a:pos x="26" y="132"/>
                  </a:cxn>
                  <a:cxn ang="0">
                    <a:pos x="26" y="119"/>
                  </a:cxn>
                  <a:cxn ang="0">
                    <a:pos x="29" y="108"/>
                  </a:cxn>
                  <a:cxn ang="0">
                    <a:pos x="18" y="108"/>
                  </a:cxn>
                  <a:cxn ang="0">
                    <a:pos x="10" y="105"/>
                  </a:cxn>
                  <a:cxn ang="0">
                    <a:pos x="8" y="97"/>
                  </a:cxn>
                  <a:cxn ang="0">
                    <a:pos x="5" y="86"/>
                  </a:cxn>
                  <a:cxn ang="0">
                    <a:pos x="2" y="76"/>
                  </a:cxn>
                  <a:cxn ang="0">
                    <a:pos x="2" y="65"/>
                  </a:cxn>
                  <a:cxn ang="0">
                    <a:pos x="13" y="59"/>
                  </a:cxn>
                  <a:cxn ang="0">
                    <a:pos x="16" y="51"/>
                  </a:cxn>
                  <a:cxn ang="0">
                    <a:pos x="10" y="46"/>
                  </a:cxn>
                  <a:cxn ang="0">
                    <a:pos x="18" y="41"/>
                  </a:cxn>
                  <a:cxn ang="0">
                    <a:pos x="18" y="35"/>
                  </a:cxn>
                  <a:cxn ang="0">
                    <a:pos x="16" y="30"/>
                  </a:cxn>
                  <a:cxn ang="0">
                    <a:pos x="26" y="27"/>
                  </a:cxn>
                  <a:cxn ang="0">
                    <a:pos x="29" y="30"/>
                  </a:cxn>
                  <a:cxn ang="0">
                    <a:pos x="32" y="33"/>
                  </a:cxn>
                  <a:cxn ang="0">
                    <a:pos x="32" y="27"/>
                  </a:cxn>
                  <a:cxn ang="0">
                    <a:pos x="43" y="24"/>
                  </a:cxn>
                  <a:cxn ang="0">
                    <a:pos x="43" y="22"/>
                  </a:cxn>
                  <a:cxn ang="0">
                    <a:pos x="40" y="16"/>
                  </a:cxn>
                  <a:cxn ang="0">
                    <a:pos x="34" y="11"/>
                  </a:cxn>
                  <a:cxn ang="0">
                    <a:pos x="34" y="6"/>
                  </a:cxn>
                  <a:cxn ang="0">
                    <a:pos x="32" y="0"/>
                  </a:cxn>
                </a:cxnLst>
                <a:rect l="0" t="0" r="r" b="b"/>
                <a:pathLst>
                  <a:path w="115" h="137">
                    <a:moveTo>
                      <a:pt x="32" y="0"/>
                    </a:moveTo>
                    <a:lnTo>
                      <a:pt x="37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8" y="6"/>
                    </a:lnTo>
                    <a:lnTo>
                      <a:pt x="51" y="6"/>
                    </a:lnTo>
                    <a:lnTo>
                      <a:pt x="48" y="8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6" y="14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1" y="11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4" y="19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69" y="19"/>
                    </a:lnTo>
                    <a:lnTo>
                      <a:pt x="72" y="16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7" y="14"/>
                    </a:lnTo>
                    <a:lnTo>
                      <a:pt x="80" y="16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4" y="19"/>
                    </a:lnTo>
                    <a:lnTo>
                      <a:pt x="96" y="16"/>
                    </a:lnTo>
                    <a:lnTo>
                      <a:pt x="96" y="19"/>
                    </a:lnTo>
                    <a:lnTo>
                      <a:pt x="96" y="22"/>
                    </a:lnTo>
                    <a:lnTo>
                      <a:pt x="99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7" y="33"/>
                    </a:lnTo>
                    <a:lnTo>
                      <a:pt x="107" y="35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107" y="43"/>
                    </a:lnTo>
                    <a:lnTo>
                      <a:pt x="107" y="46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10" y="54"/>
                    </a:lnTo>
                    <a:lnTo>
                      <a:pt x="107" y="57"/>
                    </a:lnTo>
                    <a:lnTo>
                      <a:pt x="110" y="62"/>
                    </a:lnTo>
                    <a:lnTo>
                      <a:pt x="112" y="62"/>
                    </a:lnTo>
                    <a:lnTo>
                      <a:pt x="115" y="65"/>
                    </a:lnTo>
                    <a:lnTo>
                      <a:pt x="115" y="73"/>
                    </a:lnTo>
                    <a:lnTo>
                      <a:pt x="112" y="76"/>
                    </a:lnTo>
                    <a:lnTo>
                      <a:pt x="112" y="73"/>
                    </a:lnTo>
                    <a:lnTo>
                      <a:pt x="110" y="76"/>
                    </a:lnTo>
                    <a:lnTo>
                      <a:pt x="104" y="73"/>
                    </a:lnTo>
                    <a:lnTo>
                      <a:pt x="104" y="76"/>
                    </a:lnTo>
                    <a:lnTo>
                      <a:pt x="102" y="78"/>
                    </a:lnTo>
                    <a:lnTo>
                      <a:pt x="102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1" y="78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3" y="86"/>
                    </a:lnTo>
                    <a:lnTo>
                      <a:pt x="80" y="86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7" y="89"/>
                    </a:lnTo>
                    <a:lnTo>
                      <a:pt x="80" y="89"/>
                    </a:lnTo>
                    <a:lnTo>
                      <a:pt x="83" y="94"/>
                    </a:lnTo>
                    <a:lnTo>
                      <a:pt x="83" y="97"/>
                    </a:lnTo>
                    <a:lnTo>
                      <a:pt x="85" y="100"/>
                    </a:lnTo>
                    <a:lnTo>
                      <a:pt x="88" y="102"/>
                    </a:lnTo>
                    <a:lnTo>
                      <a:pt x="91" y="105"/>
                    </a:lnTo>
                    <a:lnTo>
                      <a:pt x="94" y="105"/>
                    </a:lnTo>
                    <a:lnTo>
                      <a:pt x="99" y="113"/>
                    </a:lnTo>
                    <a:lnTo>
                      <a:pt x="99" y="116"/>
                    </a:lnTo>
                    <a:lnTo>
                      <a:pt x="99" y="119"/>
                    </a:lnTo>
                    <a:lnTo>
                      <a:pt x="96" y="119"/>
                    </a:lnTo>
                    <a:lnTo>
                      <a:pt x="96" y="121"/>
                    </a:lnTo>
                    <a:lnTo>
                      <a:pt x="94" y="121"/>
                    </a:lnTo>
                    <a:lnTo>
                      <a:pt x="88" y="127"/>
                    </a:lnTo>
                    <a:lnTo>
                      <a:pt x="88" y="129"/>
                    </a:lnTo>
                    <a:lnTo>
                      <a:pt x="94" y="129"/>
                    </a:lnTo>
                    <a:lnTo>
                      <a:pt x="94" y="132"/>
                    </a:lnTo>
                    <a:lnTo>
                      <a:pt x="91" y="135"/>
                    </a:lnTo>
                    <a:lnTo>
                      <a:pt x="88" y="132"/>
                    </a:lnTo>
                    <a:lnTo>
                      <a:pt x="85" y="132"/>
                    </a:lnTo>
                    <a:lnTo>
                      <a:pt x="83" y="132"/>
                    </a:lnTo>
                    <a:lnTo>
                      <a:pt x="80" y="132"/>
                    </a:lnTo>
                    <a:lnTo>
                      <a:pt x="75" y="135"/>
                    </a:lnTo>
                    <a:lnTo>
                      <a:pt x="75" y="135"/>
                    </a:lnTo>
                    <a:lnTo>
                      <a:pt x="72" y="135"/>
                    </a:lnTo>
                    <a:lnTo>
                      <a:pt x="69" y="135"/>
                    </a:lnTo>
                    <a:lnTo>
                      <a:pt x="67" y="135"/>
                    </a:lnTo>
                    <a:lnTo>
                      <a:pt x="64" y="135"/>
                    </a:lnTo>
                    <a:lnTo>
                      <a:pt x="59" y="135"/>
                    </a:lnTo>
                    <a:lnTo>
                      <a:pt x="61" y="135"/>
                    </a:lnTo>
                    <a:lnTo>
                      <a:pt x="59" y="137"/>
                    </a:lnTo>
                    <a:lnTo>
                      <a:pt x="56" y="135"/>
                    </a:lnTo>
                    <a:lnTo>
                      <a:pt x="53" y="135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8" y="135"/>
                    </a:lnTo>
                    <a:lnTo>
                      <a:pt x="45" y="132"/>
                    </a:lnTo>
                    <a:lnTo>
                      <a:pt x="43" y="132"/>
                    </a:lnTo>
                    <a:lnTo>
                      <a:pt x="40" y="132"/>
                    </a:lnTo>
                    <a:lnTo>
                      <a:pt x="40" y="132"/>
                    </a:lnTo>
                    <a:lnTo>
                      <a:pt x="37" y="129"/>
                    </a:lnTo>
                    <a:lnTo>
                      <a:pt x="34" y="132"/>
                    </a:lnTo>
                    <a:lnTo>
                      <a:pt x="37" y="132"/>
                    </a:lnTo>
                    <a:lnTo>
                      <a:pt x="34" y="135"/>
                    </a:lnTo>
                    <a:lnTo>
                      <a:pt x="32" y="132"/>
                    </a:lnTo>
                    <a:lnTo>
                      <a:pt x="29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2"/>
                    </a:lnTo>
                    <a:lnTo>
                      <a:pt x="24" y="129"/>
                    </a:lnTo>
                    <a:lnTo>
                      <a:pt x="24" y="127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9" y="113"/>
                    </a:lnTo>
                    <a:lnTo>
                      <a:pt x="32" y="110"/>
                    </a:lnTo>
                    <a:lnTo>
                      <a:pt x="29" y="108"/>
                    </a:lnTo>
                    <a:lnTo>
                      <a:pt x="26" y="108"/>
                    </a:lnTo>
                    <a:lnTo>
                      <a:pt x="24" y="108"/>
                    </a:lnTo>
                    <a:lnTo>
                      <a:pt x="21" y="108"/>
                    </a:lnTo>
                    <a:lnTo>
                      <a:pt x="18" y="108"/>
                    </a:lnTo>
                    <a:lnTo>
                      <a:pt x="16" y="108"/>
                    </a:lnTo>
                    <a:lnTo>
                      <a:pt x="13" y="108"/>
                    </a:lnTo>
                    <a:lnTo>
                      <a:pt x="10" y="105"/>
                    </a:lnTo>
                    <a:lnTo>
                      <a:pt x="10" y="105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10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5" y="89"/>
                    </a:lnTo>
                    <a:lnTo>
                      <a:pt x="2" y="89"/>
                    </a:lnTo>
                    <a:lnTo>
                      <a:pt x="5" y="86"/>
                    </a:lnTo>
                    <a:lnTo>
                      <a:pt x="2" y="84"/>
                    </a:lnTo>
                    <a:lnTo>
                      <a:pt x="2" y="81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3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6" y="57"/>
                    </a:lnTo>
                    <a:lnTo>
                      <a:pt x="13" y="54"/>
                    </a:lnTo>
                    <a:lnTo>
                      <a:pt x="16" y="54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13" y="43"/>
                    </a:lnTo>
                    <a:lnTo>
                      <a:pt x="16" y="46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21" y="27"/>
                    </a:lnTo>
                    <a:lnTo>
                      <a:pt x="24" y="24"/>
                    </a:lnTo>
                    <a:lnTo>
                      <a:pt x="26" y="27"/>
                    </a:lnTo>
                    <a:lnTo>
                      <a:pt x="26" y="30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0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2" y="27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2" y="3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4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43" y="24"/>
                    </a:lnTo>
                    <a:lnTo>
                      <a:pt x="45" y="27"/>
                    </a:lnTo>
                    <a:lnTo>
                      <a:pt x="51" y="30"/>
                    </a:lnTo>
                    <a:lnTo>
                      <a:pt x="45" y="27"/>
                    </a:lnTo>
                    <a:lnTo>
                      <a:pt x="43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19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4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1217">
                <a:extLst>
                  <a:ext uri="{FF2B5EF4-FFF2-40B4-BE49-F238E27FC236}">
                    <a16:creationId xmlns:a16="http://schemas.microsoft.com/office/drawing/2014/main" id="{93CDB483-D353-49F0-8A6B-342E183F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101" y="4076012"/>
                <a:ext cx="4632" cy="138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1218">
                <a:extLst>
                  <a:ext uri="{FF2B5EF4-FFF2-40B4-BE49-F238E27FC236}">
                    <a16:creationId xmlns:a16="http://schemas.microsoft.com/office/drawing/2014/main" id="{80BB6E31-C08F-43E5-B17A-51C6FA9AC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639" y="4057489"/>
                <a:ext cx="143564" cy="81045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32" y="6"/>
                  </a:cxn>
                  <a:cxn ang="0">
                    <a:pos x="32" y="3"/>
                  </a:cxn>
                  <a:cxn ang="0">
                    <a:pos x="38" y="3"/>
                  </a:cxn>
                  <a:cxn ang="0">
                    <a:pos x="41" y="3"/>
                  </a:cxn>
                  <a:cxn ang="0">
                    <a:pos x="46" y="6"/>
                  </a:cxn>
                  <a:cxn ang="0">
                    <a:pos x="49" y="11"/>
                  </a:cxn>
                  <a:cxn ang="0">
                    <a:pos x="49" y="14"/>
                  </a:cxn>
                  <a:cxn ang="0">
                    <a:pos x="54" y="14"/>
                  </a:cxn>
                  <a:cxn ang="0">
                    <a:pos x="59" y="14"/>
                  </a:cxn>
                  <a:cxn ang="0">
                    <a:pos x="62" y="16"/>
                  </a:cxn>
                  <a:cxn ang="0">
                    <a:pos x="62" y="22"/>
                  </a:cxn>
                  <a:cxn ang="0">
                    <a:pos x="54" y="30"/>
                  </a:cxn>
                  <a:cxn ang="0">
                    <a:pos x="51" y="27"/>
                  </a:cxn>
                  <a:cxn ang="0">
                    <a:pos x="46" y="30"/>
                  </a:cxn>
                  <a:cxn ang="0">
                    <a:pos x="41" y="32"/>
                  </a:cxn>
                  <a:cxn ang="0">
                    <a:pos x="38" y="27"/>
                  </a:cxn>
                  <a:cxn ang="0">
                    <a:pos x="30" y="32"/>
                  </a:cxn>
                  <a:cxn ang="0">
                    <a:pos x="19" y="35"/>
                  </a:cxn>
                  <a:cxn ang="0">
                    <a:pos x="16" y="32"/>
                  </a:cxn>
                  <a:cxn ang="0">
                    <a:pos x="14" y="27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3" y="30"/>
                  </a:cxn>
                  <a:cxn ang="0">
                    <a:pos x="3" y="27"/>
                  </a:cxn>
                  <a:cxn ang="0">
                    <a:pos x="6" y="24"/>
                  </a:cxn>
                  <a:cxn ang="0">
                    <a:pos x="8" y="16"/>
                  </a:cxn>
                  <a:cxn ang="0">
                    <a:pos x="14" y="11"/>
                  </a:cxn>
                  <a:cxn ang="0">
                    <a:pos x="16" y="8"/>
                  </a:cxn>
                  <a:cxn ang="0">
                    <a:pos x="14" y="3"/>
                  </a:cxn>
                  <a:cxn ang="0">
                    <a:pos x="19" y="6"/>
                  </a:cxn>
                  <a:cxn ang="0">
                    <a:pos x="24" y="6"/>
                  </a:cxn>
                </a:cxnLst>
                <a:rect l="0" t="0" r="r" b="b"/>
                <a:pathLst>
                  <a:path w="62" h="35">
                    <a:moveTo>
                      <a:pt x="24" y="6"/>
                    </a:moveTo>
                    <a:lnTo>
                      <a:pt x="27" y="6"/>
                    </a:lnTo>
                    <a:lnTo>
                      <a:pt x="30" y="3"/>
                    </a:lnTo>
                    <a:lnTo>
                      <a:pt x="32" y="6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5" y="0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6" y="6"/>
                    </a:lnTo>
                    <a:lnTo>
                      <a:pt x="49" y="8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6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59" y="19"/>
                    </a:lnTo>
                    <a:lnTo>
                      <a:pt x="62" y="22"/>
                    </a:lnTo>
                    <a:lnTo>
                      <a:pt x="57" y="24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1" y="27"/>
                    </a:lnTo>
                    <a:lnTo>
                      <a:pt x="46" y="27"/>
                    </a:lnTo>
                    <a:lnTo>
                      <a:pt x="46" y="30"/>
                    </a:lnTo>
                    <a:lnTo>
                      <a:pt x="43" y="35"/>
                    </a:lnTo>
                    <a:lnTo>
                      <a:pt x="41" y="32"/>
                    </a:lnTo>
                    <a:lnTo>
                      <a:pt x="35" y="30"/>
                    </a:lnTo>
                    <a:lnTo>
                      <a:pt x="38" y="27"/>
                    </a:lnTo>
                    <a:lnTo>
                      <a:pt x="32" y="24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27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9" y="6"/>
                    </a:lnTo>
                    <a:lnTo>
                      <a:pt x="22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1219">
                <a:extLst>
                  <a:ext uri="{FF2B5EF4-FFF2-40B4-BE49-F238E27FC236}">
                    <a16:creationId xmlns:a16="http://schemas.microsoft.com/office/drawing/2014/main" id="{C08C49E6-BDD3-4BF7-B9D6-47463F87D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9541" y="3828251"/>
                <a:ext cx="111146" cy="106515"/>
              </a:xfrm>
              <a:custGeom>
                <a:avLst/>
                <a:gdLst/>
                <a:ahLst/>
                <a:cxnLst>
                  <a:cxn ang="0">
                    <a:pos x="32" y="43"/>
                  </a:cxn>
                  <a:cxn ang="0">
                    <a:pos x="32" y="35"/>
                  </a:cxn>
                  <a:cxn ang="0">
                    <a:pos x="35" y="29"/>
                  </a:cxn>
                  <a:cxn ang="0">
                    <a:pos x="43" y="29"/>
                  </a:cxn>
                  <a:cxn ang="0">
                    <a:pos x="43" y="24"/>
                  </a:cxn>
                  <a:cxn ang="0">
                    <a:pos x="46" y="21"/>
                  </a:cxn>
                  <a:cxn ang="0">
                    <a:pos x="46" y="19"/>
                  </a:cxn>
                  <a:cxn ang="0">
                    <a:pos x="40" y="16"/>
                  </a:cxn>
                  <a:cxn ang="0">
                    <a:pos x="46" y="16"/>
                  </a:cxn>
                  <a:cxn ang="0">
                    <a:pos x="48" y="11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6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7" y="3"/>
                  </a:cxn>
                  <a:cxn ang="0">
                    <a:pos x="19" y="11"/>
                  </a:cxn>
                  <a:cxn ang="0">
                    <a:pos x="16" y="11"/>
                  </a:cxn>
                  <a:cxn ang="0">
                    <a:pos x="13" y="16"/>
                  </a:cxn>
                  <a:cxn ang="0">
                    <a:pos x="13" y="21"/>
                  </a:cxn>
                  <a:cxn ang="0">
                    <a:pos x="11" y="27"/>
                  </a:cxn>
                  <a:cxn ang="0">
                    <a:pos x="8" y="29"/>
                  </a:cxn>
                  <a:cxn ang="0">
                    <a:pos x="16" y="32"/>
                  </a:cxn>
                  <a:cxn ang="0">
                    <a:pos x="11" y="35"/>
                  </a:cxn>
                  <a:cxn ang="0">
                    <a:pos x="11" y="37"/>
                  </a:cxn>
                  <a:cxn ang="0">
                    <a:pos x="13" y="37"/>
                  </a:cxn>
                  <a:cxn ang="0">
                    <a:pos x="8" y="35"/>
                  </a:cxn>
                  <a:cxn ang="0">
                    <a:pos x="3" y="35"/>
                  </a:cxn>
                  <a:cxn ang="0">
                    <a:pos x="5" y="37"/>
                  </a:cxn>
                  <a:cxn ang="0">
                    <a:pos x="8" y="37"/>
                  </a:cxn>
                  <a:cxn ang="0">
                    <a:pos x="8" y="40"/>
                  </a:cxn>
                  <a:cxn ang="0">
                    <a:pos x="3" y="37"/>
                  </a:cxn>
                  <a:cxn ang="0">
                    <a:pos x="0" y="37"/>
                  </a:cxn>
                  <a:cxn ang="0">
                    <a:pos x="3" y="40"/>
                  </a:cxn>
                  <a:cxn ang="0">
                    <a:pos x="8" y="43"/>
                  </a:cxn>
                  <a:cxn ang="0">
                    <a:pos x="11" y="40"/>
                  </a:cxn>
                  <a:cxn ang="0">
                    <a:pos x="13" y="40"/>
                  </a:cxn>
                  <a:cxn ang="0">
                    <a:pos x="19" y="37"/>
                  </a:cxn>
                  <a:cxn ang="0">
                    <a:pos x="24" y="40"/>
                  </a:cxn>
                  <a:cxn ang="0">
                    <a:pos x="27" y="40"/>
                  </a:cxn>
                  <a:cxn ang="0">
                    <a:pos x="30" y="46"/>
                  </a:cxn>
                  <a:cxn ang="0">
                    <a:pos x="32" y="46"/>
                  </a:cxn>
                  <a:cxn ang="0">
                    <a:pos x="8" y="32"/>
                  </a:cxn>
                  <a:cxn ang="0">
                    <a:pos x="8" y="35"/>
                  </a:cxn>
                  <a:cxn ang="0">
                    <a:pos x="5" y="35"/>
                  </a:cxn>
                  <a:cxn ang="0">
                    <a:pos x="5" y="32"/>
                  </a:cxn>
                  <a:cxn ang="0">
                    <a:pos x="11" y="32"/>
                  </a:cxn>
                  <a:cxn ang="0">
                    <a:pos x="8" y="32"/>
                  </a:cxn>
                  <a:cxn ang="0">
                    <a:pos x="8" y="32"/>
                  </a:cxn>
                </a:cxnLst>
                <a:rect l="0" t="0" r="r" b="b"/>
                <a:pathLst>
                  <a:path w="48" h="46">
                    <a:moveTo>
                      <a:pt x="32" y="46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46" y="24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3" y="19"/>
                    </a:lnTo>
                    <a:lnTo>
                      <a:pt x="40" y="16"/>
                    </a:lnTo>
                    <a:lnTo>
                      <a:pt x="43" y="13"/>
                    </a:lnTo>
                    <a:lnTo>
                      <a:pt x="46" y="16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8" y="43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37"/>
                    </a:lnTo>
                    <a:lnTo>
                      <a:pt x="19" y="37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2" y="46"/>
                    </a:lnTo>
                    <a:close/>
                    <a:moveTo>
                      <a:pt x="5" y="35"/>
                    </a:moveTo>
                    <a:lnTo>
                      <a:pt x="8" y="32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5" y="35"/>
                    </a:lnTo>
                    <a:lnTo>
                      <a:pt x="5" y="35"/>
                    </a:lnTo>
                    <a:close/>
                    <a:moveTo>
                      <a:pt x="5" y="32"/>
                    </a:moveTo>
                    <a:lnTo>
                      <a:pt x="8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Freeform 1220">
                <a:extLst>
                  <a:ext uri="{FF2B5EF4-FFF2-40B4-BE49-F238E27FC236}">
                    <a16:creationId xmlns:a16="http://schemas.microsoft.com/office/drawing/2014/main" id="{C23A0707-C0D1-4561-A96E-05BDB7DBB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594" y="3913924"/>
                <a:ext cx="87991" cy="76414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38" y="19"/>
                  </a:cxn>
                  <a:cxn ang="0">
                    <a:pos x="35" y="17"/>
                  </a:cxn>
                  <a:cxn ang="0">
                    <a:pos x="35" y="14"/>
                  </a:cxn>
                  <a:cxn ang="0">
                    <a:pos x="33" y="11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3" y="6"/>
                  </a:cxn>
                  <a:cxn ang="0">
                    <a:pos x="30" y="3"/>
                  </a:cxn>
                  <a:cxn ang="0">
                    <a:pos x="27" y="3"/>
                  </a:cxn>
                  <a:cxn ang="0">
                    <a:pos x="27" y="3"/>
                  </a:cxn>
                  <a:cxn ang="0">
                    <a:pos x="25" y="3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6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1" y="3"/>
                  </a:cxn>
                  <a:cxn ang="0">
                    <a:pos x="11" y="6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4" y="22"/>
                  </a:cxn>
                  <a:cxn ang="0">
                    <a:pos x="14" y="25"/>
                  </a:cxn>
                  <a:cxn ang="0">
                    <a:pos x="16" y="27"/>
                  </a:cxn>
                  <a:cxn ang="0">
                    <a:pos x="19" y="25"/>
                  </a:cxn>
                  <a:cxn ang="0">
                    <a:pos x="19" y="25"/>
                  </a:cxn>
                  <a:cxn ang="0">
                    <a:pos x="22" y="27"/>
                  </a:cxn>
                  <a:cxn ang="0">
                    <a:pos x="25" y="27"/>
                  </a:cxn>
                  <a:cxn ang="0">
                    <a:pos x="27" y="30"/>
                  </a:cxn>
                  <a:cxn ang="0">
                    <a:pos x="30" y="30"/>
                  </a:cxn>
                  <a:cxn ang="0">
                    <a:pos x="33" y="33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3" y="30"/>
                  </a:cxn>
                  <a:cxn ang="0">
                    <a:pos x="33" y="27"/>
                  </a:cxn>
                  <a:cxn ang="0">
                    <a:pos x="33" y="27"/>
                  </a:cxn>
                  <a:cxn ang="0">
                    <a:pos x="35" y="25"/>
                  </a:cxn>
                  <a:cxn ang="0">
                    <a:pos x="35" y="22"/>
                  </a:cxn>
                  <a:cxn ang="0">
                    <a:pos x="35" y="22"/>
                  </a:cxn>
                </a:cxnLst>
                <a:rect l="0" t="0" r="r" b="b"/>
                <a:pathLst>
                  <a:path w="38" h="33">
                    <a:moveTo>
                      <a:pt x="35" y="22"/>
                    </a:moveTo>
                    <a:lnTo>
                      <a:pt x="38" y="19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3" y="11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8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6" y="27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5" y="25"/>
                    </a:lnTo>
                    <a:lnTo>
                      <a:pt x="35" y="22"/>
                    </a:lnTo>
                    <a:lnTo>
                      <a:pt x="35" y="22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1221">
                <a:extLst>
                  <a:ext uri="{FF2B5EF4-FFF2-40B4-BE49-F238E27FC236}">
                    <a16:creationId xmlns:a16="http://schemas.microsoft.com/office/drawing/2014/main" id="{E9102BCD-04A6-4135-B20E-AFF5EE28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009" y="3964866"/>
                <a:ext cx="23156" cy="30104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2" y="11"/>
                  </a:cxn>
                </a:cxnLst>
                <a:rect l="0" t="0" r="r" b="b"/>
                <a:pathLst>
                  <a:path w="10" h="13">
                    <a:moveTo>
                      <a:pt x="2" y="11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1223">
                <a:extLst>
                  <a:ext uri="{FF2B5EF4-FFF2-40B4-BE49-F238E27FC236}">
                    <a16:creationId xmlns:a16="http://schemas.microsoft.com/office/drawing/2014/main" id="{00B87488-6941-4245-9117-2B6AB359B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793" y="3740259"/>
                <a:ext cx="125039" cy="169037"/>
              </a:xfrm>
              <a:custGeom>
                <a:avLst/>
                <a:gdLst/>
                <a:ahLst/>
                <a:cxnLst>
                  <a:cxn ang="0">
                    <a:pos x="22" y="70"/>
                  </a:cxn>
                  <a:cxn ang="0">
                    <a:pos x="27" y="65"/>
                  </a:cxn>
                  <a:cxn ang="0">
                    <a:pos x="32" y="65"/>
                  </a:cxn>
                  <a:cxn ang="0">
                    <a:pos x="43" y="62"/>
                  </a:cxn>
                  <a:cxn ang="0">
                    <a:pos x="46" y="59"/>
                  </a:cxn>
                  <a:cxn ang="0">
                    <a:pos x="49" y="57"/>
                  </a:cxn>
                  <a:cxn ang="0">
                    <a:pos x="51" y="51"/>
                  </a:cxn>
                  <a:cxn ang="0">
                    <a:pos x="54" y="41"/>
                  </a:cxn>
                  <a:cxn ang="0">
                    <a:pos x="54" y="35"/>
                  </a:cxn>
                  <a:cxn ang="0">
                    <a:pos x="51" y="30"/>
                  </a:cxn>
                  <a:cxn ang="0">
                    <a:pos x="51" y="24"/>
                  </a:cxn>
                  <a:cxn ang="0">
                    <a:pos x="43" y="19"/>
                  </a:cxn>
                  <a:cxn ang="0">
                    <a:pos x="38" y="24"/>
                  </a:cxn>
                  <a:cxn ang="0">
                    <a:pos x="38" y="11"/>
                  </a:cxn>
                  <a:cxn ang="0">
                    <a:pos x="40" y="8"/>
                  </a:cxn>
                  <a:cxn ang="0">
                    <a:pos x="46" y="3"/>
                  </a:cxn>
                  <a:cxn ang="0">
                    <a:pos x="40" y="3"/>
                  </a:cxn>
                  <a:cxn ang="0">
                    <a:pos x="38" y="8"/>
                  </a:cxn>
                  <a:cxn ang="0">
                    <a:pos x="38" y="3"/>
                  </a:cxn>
                  <a:cxn ang="0">
                    <a:pos x="35" y="6"/>
                  </a:cxn>
                  <a:cxn ang="0">
                    <a:pos x="30" y="6"/>
                  </a:cxn>
                  <a:cxn ang="0">
                    <a:pos x="30" y="8"/>
                  </a:cxn>
                  <a:cxn ang="0">
                    <a:pos x="27" y="11"/>
                  </a:cxn>
                  <a:cxn ang="0">
                    <a:pos x="27" y="14"/>
                  </a:cxn>
                  <a:cxn ang="0">
                    <a:pos x="32" y="14"/>
                  </a:cxn>
                  <a:cxn ang="0">
                    <a:pos x="27" y="19"/>
                  </a:cxn>
                  <a:cxn ang="0">
                    <a:pos x="19" y="22"/>
                  </a:cxn>
                  <a:cxn ang="0">
                    <a:pos x="11" y="19"/>
                  </a:cxn>
                  <a:cxn ang="0">
                    <a:pos x="8" y="22"/>
                  </a:cxn>
                  <a:cxn ang="0">
                    <a:pos x="11" y="24"/>
                  </a:cxn>
                  <a:cxn ang="0">
                    <a:pos x="6" y="24"/>
                  </a:cxn>
                  <a:cxn ang="0">
                    <a:pos x="14" y="30"/>
                  </a:cxn>
                  <a:cxn ang="0">
                    <a:pos x="11" y="32"/>
                  </a:cxn>
                  <a:cxn ang="0">
                    <a:pos x="6" y="35"/>
                  </a:cxn>
                  <a:cxn ang="0">
                    <a:pos x="8" y="38"/>
                  </a:cxn>
                  <a:cxn ang="0">
                    <a:pos x="19" y="41"/>
                  </a:cxn>
                  <a:cxn ang="0">
                    <a:pos x="14" y="46"/>
                  </a:cxn>
                  <a:cxn ang="0">
                    <a:pos x="8" y="51"/>
                  </a:cxn>
                  <a:cxn ang="0">
                    <a:pos x="14" y="51"/>
                  </a:cxn>
                  <a:cxn ang="0">
                    <a:pos x="19" y="51"/>
                  </a:cxn>
                  <a:cxn ang="0">
                    <a:pos x="11" y="51"/>
                  </a:cxn>
                  <a:cxn ang="0">
                    <a:pos x="8" y="57"/>
                  </a:cxn>
                  <a:cxn ang="0">
                    <a:pos x="8" y="59"/>
                  </a:cxn>
                  <a:cxn ang="0">
                    <a:pos x="3" y="57"/>
                  </a:cxn>
                  <a:cxn ang="0">
                    <a:pos x="8" y="59"/>
                  </a:cxn>
                  <a:cxn ang="0">
                    <a:pos x="0" y="65"/>
                  </a:cxn>
                  <a:cxn ang="0">
                    <a:pos x="11" y="65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11" y="70"/>
                  </a:cxn>
                </a:cxnLst>
                <a:rect l="0" t="0" r="r" b="b"/>
                <a:pathLst>
                  <a:path w="54" h="73">
                    <a:moveTo>
                      <a:pt x="14" y="73"/>
                    </a:moveTo>
                    <a:lnTo>
                      <a:pt x="19" y="73"/>
                    </a:lnTo>
                    <a:lnTo>
                      <a:pt x="22" y="70"/>
                    </a:lnTo>
                    <a:lnTo>
                      <a:pt x="27" y="67"/>
                    </a:lnTo>
                    <a:lnTo>
                      <a:pt x="24" y="65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30" y="67"/>
                    </a:lnTo>
                    <a:lnTo>
                      <a:pt x="32" y="65"/>
                    </a:lnTo>
                    <a:lnTo>
                      <a:pt x="35" y="65"/>
                    </a:lnTo>
                    <a:lnTo>
                      <a:pt x="35" y="62"/>
                    </a:lnTo>
                    <a:lnTo>
                      <a:pt x="43" y="62"/>
                    </a:lnTo>
                    <a:lnTo>
                      <a:pt x="43" y="59"/>
                    </a:lnTo>
                    <a:lnTo>
                      <a:pt x="43" y="62"/>
                    </a:lnTo>
                    <a:lnTo>
                      <a:pt x="46" y="59"/>
                    </a:lnTo>
                    <a:lnTo>
                      <a:pt x="46" y="62"/>
                    </a:lnTo>
                    <a:lnTo>
                      <a:pt x="51" y="62"/>
                    </a:lnTo>
                    <a:lnTo>
                      <a:pt x="49" y="57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1" y="51"/>
                    </a:lnTo>
                    <a:lnTo>
                      <a:pt x="54" y="49"/>
                    </a:lnTo>
                    <a:lnTo>
                      <a:pt x="54" y="46"/>
                    </a:lnTo>
                    <a:lnTo>
                      <a:pt x="54" y="41"/>
                    </a:lnTo>
                    <a:lnTo>
                      <a:pt x="51" y="41"/>
                    </a:lnTo>
                    <a:lnTo>
                      <a:pt x="54" y="38"/>
                    </a:lnTo>
                    <a:lnTo>
                      <a:pt x="54" y="35"/>
                    </a:lnTo>
                    <a:lnTo>
                      <a:pt x="51" y="32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51" y="27"/>
                    </a:lnTo>
                    <a:lnTo>
                      <a:pt x="54" y="27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6" y="19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40" y="22"/>
                    </a:lnTo>
                    <a:lnTo>
                      <a:pt x="38" y="24"/>
                    </a:lnTo>
                    <a:lnTo>
                      <a:pt x="32" y="19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3" y="6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3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24" y="19"/>
                    </a:lnTo>
                    <a:lnTo>
                      <a:pt x="27" y="19"/>
                    </a:lnTo>
                    <a:lnTo>
                      <a:pt x="22" y="22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6" y="32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1" y="35"/>
                    </a:lnTo>
                    <a:lnTo>
                      <a:pt x="8" y="38"/>
                    </a:lnTo>
                    <a:lnTo>
                      <a:pt x="11" y="35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19" y="43"/>
                    </a:lnTo>
                    <a:lnTo>
                      <a:pt x="16" y="41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9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11" y="51"/>
                    </a:lnTo>
                    <a:lnTo>
                      <a:pt x="14" y="51"/>
                    </a:lnTo>
                    <a:lnTo>
                      <a:pt x="16" y="51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22" y="51"/>
                    </a:lnTo>
                    <a:lnTo>
                      <a:pt x="16" y="51"/>
                    </a:lnTo>
                    <a:lnTo>
                      <a:pt x="11" y="51"/>
                    </a:lnTo>
                    <a:lnTo>
                      <a:pt x="11" y="54"/>
                    </a:lnTo>
                    <a:lnTo>
                      <a:pt x="8" y="54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8" y="59"/>
                    </a:lnTo>
                    <a:lnTo>
                      <a:pt x="6" y="62"/>
                    </a:lnTo>
                    <a:lnTo>
                      <a:pt x="3" y="62"/>
                    </a:lnTo>
                    <a:lnTo>
                      <a:pt x="0" y="65"/>
                    </a:lnTo>
                    <a:lnTo>
                      <a:pt x="3" y="65"/>
                    </a:lnTo>
                    <a:lnTo>
                      <a:pt x="3" y="67"/>
                    </a:lnTo>
                    <a:lnTo>
                      <a:pt x="11" y="65"/>
                    </a:lnTo>
                    <a:lnTo>
                      <a:pt x="6" y="67"/>
                    </a:lnTo>
                    <a:lnTo>
                      <a:pt x="3" y="70"/>
                    </a:lnTo>
                    <a:lnTo>
                      <a:pt x="8" y="70"/>
                    </a:lnTo>
                    <a:lnTo>
                      <a:pt x="11" y="67"/>
                    </a:lnTo>
                    <a:lnTo>
                      <a:pt x="11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3"/>
                    </a:lnTo>
                    <a:lnTo>
                      <a:pt x="11" y="70"/>
                    </a:lnTo>
                    <a:lnTo>
                      <a:pt x="14" y="7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Freeform 1224">
                <a:extLst>
                  <a:ext uri="{FF2B5EF4-FFF2-40B4-BE49-F238E27FC236}">
                    <a16:creationId xmlns:a16="http://schemas.microsoft.com/office/drawing/2014/main" id="{4A73B5A1-1C0B-4C4B-B8CC-08D59D5630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889" y="3485550"/>
                <a:ext cx="268604" cy="497844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46"/>
                  </a:cxn>
                  <a:cxn ang="0">
                    <a:pos x="9" y="5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3"/>
                  </a:cxn>
                  <a:cxn ang="0">
                    <a:pos x="40" y="69"/>
                  </a:cxn>
                  <a:cxn ang="0">
                    <a:pos x="29" y="75"/>
                  </a:cxn>
                  <a:cxn ang="0">
                    <a:pos x="5" y="33"/>
                  </a:cxn>
                  <a:cxn ang="0">
                    <a:pos x="7" y="30"/>
                  </a:cxn>
                  <a:cxn ang="0">
                    <a:pos x="21" y="15"/>
                  </a:cxn>
                  <a:cxn ang="0">
                    <a:pos x="20" y="18"/>
                  </a:cxn>
                  <a:cxn ang="0">
                    <a:pos x="9" y="21"/>
                  </a:cxn>
                  <a:cxn ang="0">
                    <a:pos x="6" y="23"/>
                  </a:cxn>
                  <a:cxn ang="0">
                    <a:pos x="3" y="27"/>
                  </a:cxn>
                  <a:cxn ang="0">
                    <a:pos x="4" y="28"/>
                  </a:cxn>
                  <a:cxn ang="0">
                    <a:pos x="7" y="27"/>
                  </a:cxn>
                  <a:cxn ang="0">
                    <a:pos x="8" y="28"/>
                  </a:cxn>
                  <a:cxn ang="0">
                    <a:pos x="10" y="33"/>
                  </a:cxn>
                  <a:cxn ang="0">
                    <a:pos x="10" y="38"/>
                  </a:cxn>
                  <a:cxn ang="0">
                    <a:pos x="13" y="41"/>
                  </a:cxn>
                  <a:cxn ang="0">
                    <a:pos x="14" y="51"/>
                  </a:cxn>
                  <a:cxn ang="0">
                    <a:pos x="13" y="78"/>
                  </a:cxn>
                  <a:cxn ang="0">
                    <a:pos x="19" y="78"/>
                  </a:cxn>
                  <a:cxn ang="0">
                    <a:pos x="25" y="75"/>
                  </a:cxn>
                  <a:cxn ang="0">
                    <a:pos x="33" y="74"/>
                  </a:cxn>
                  <a:cxn ang="0">
                    <a:pos x="41" y="72"/>
                  </a:cxn>
                  <a:cxn ang="0">
                    <a:pos x="39" y="69"/>
                  </a:cxn>
                  <a:cxn ang="0">
                    <a:pos x="40" y="66"/>
                  </a:cxn>
                  <a:cxn ang="0">
                    <a:pos x="43" y="64"/>
                  </a:cxn>
                  <a:cxn ang="0">
                    <a:pos x="35" y="58"/>
                  </a:cxn>
                  <a:cxn ang="0">
                    <a:pos x="32" y="53"/>
                  </a:cxn>
                  <a:cxn ang="0">
                    <a:pos x="34" y="50"/>
                  </a:cxn>
                  <a:cxn ang="0">
                    <a:pos x="27" y="40"/>
                  </a:cxn>
                  <a:cxn ang="0">
                    <a:pos x="18" y="36"/>
                  </a:cxn>
                  <a:cxn ang="0">
                    <a:pos x="20" y="34"/>
                  </a:cxn>
                  <a:cxn ang="0">
                    <a:pos x="25" y="27"/>
                  </a:cxn>
                  <a:cxn ang="0">
                    <a:pos x="19" y="25"/>
                  </a:cxn>
                  <a:cxn ang="0">
                    <a:pos x="17" y="23"/>
                  </a:cxn>
                  <a:cxn ang="0">
                    <a:pos x="18" y="19"/>
                  </a:cxn>
                  <a:cxn ang="0">
                    <a:pos x="13" y="20"/>
                  </a:cxn>
                  <a:cxn ang="0">
                    <a:pos x="11" y="24"/>
                  </a:cxn>
                  <a:cxn ang="0">
                    <a:pos x="10" y="26"/>
                  </a:cxn>
                  <a:cxn ang="0">
                    <a:pos x="11" y="28"/>
                  </a:cxn>
                  <a:cxn ang="0">
                    <a:pos x="10" y="31"/>
                  </a:cxn>
                  <a:cxn ang="0">
                    <a:pos x="10" y="33"/>
                  </a:cxn>
                  <a:cxn ang="0">
                    <a:pos x="10" y="38"/>
                  </a:cxn>
                  <a:cxn ang="0">
                    <a:pos x="12" y="39"/>
                  </a:cxn>
                  <a:cxn ang="0">
                    <a:pos x="13" y="36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2" y="50"/>
                  </a:cxn>
                  <a:cxn ang="0">
                    <a:pos x="22" y="55"/>
                  </a:cxn>
                  <a:cxn ang="0">
                    <a:pos x="14" y="60"/>
                  </a:cxn>
                  <a:cxn ang="0">
                    <a:pos x="16" y="64"/>
                  </a:cxn>
                  <a:cxn ang="0">
                    <a:pos x="13" y="68"/>
                  </a:cxn>
                  <a:cxn ang="0">
                    <a:pos x="19" y="69"/>
                  </a:cxn>
                  <a:cxn ang="0">
                    <a:pos x="21" y="71"/>
                  </a:cxn>
                  <a:cxn ang="0">
                    <a:pos x="13" y="76"/>
                  </a:cxn>
                  <a:cxn ang="0">
                    <a:pos x="12" y="80"/>
                  </a:cxn>
                </a:cxnLst>
                <a:rect l="0" t="0" r="r" b="b"/>
                <a:pathLst>
                  <a:path w="43" h="80">
                    <a:moveTo>
                      <a:pt x="8" y="51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lose/>
                    <a:moveTo>
                      <a:pt x="29" y="7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7"/>
                      <a:pt x="29" y="7"/>
                      <a:pt x="29" y="7"/>
                    </a:cubicBezTo>
                    <a:close/>
                    <a:moveTo>
                      <a:pt x="31" y="1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  <a:moveTo>
                      <a:pt x="29" y="3"/>
                    </a:move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9" y="3"/>
                      <a:pt x="29" y="3"/>
                    </a:cubicBezTo>
                    <a:close/>
                    <a:moveTo>
                      <a:pt x="30" y="2"/>
                    </a:move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lose/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lose/>
                    <a:moveTo>
                      <a:pt x="39" y="69"/>
                    </a:move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69"/>
                      <a:pt x="39" y="69"/>
                      <a:pt x="39" y="69"/>
                    </a:cubicBezTo>
                    <a:close/>
                    <a:moveTo>
                      <a:pt x="29" y="75"/>
                    </a:moveTo>
                    <a:cubicBezTo>
                      <a:pt x="30" y="74"/>
                      <a:pt x="30" y="74"/>
                      <a:pt x="30" y="74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lose/>
                    <a:moveTo>
                      <a:pt x="13" y="38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lose/>
                    <a:moveTo>
                      <a:pt x="8" y="37"/>
                    </a:move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lose/>
                    <a:moveTo>
                      <a:pt x="5" y="34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5" y="34"/>
                      <a:pt x="5" y="34"/>
                      <a:pt x="5" y="34"/>
                    </a:cubicBezTo>
                    <a:close/>
                    <a:moveTo>
                      <a:pt x="6" y="33"/>
                    </a:moveTo>
                    <a:cubicBezTo>
                      <a:pt x="7" y="32"/>
                      <a:pt x="7" y="32"/>
                      <a:pt x="7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lose/>
                    <a:moveTo>
                      <a:pt x="8" y="31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lose/>
                    <a:moveTo>
                      <a:pt x="7" y="30"/>
                    </a:move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0"/>
                      <a:pt x="7" y="30"/>
                      <a:pt x="7" y="30"/>
                    </a:cubicBezTo>
                    <a:close/>
                    <a:moveTo>
                      <a:pt x="20" y="15"/>
                    </a:move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19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9" y="17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9" y="17"/>
                      <a:pt x="19" y="17"/>
                    </a:cubicBezTo>
                    <a:close/>
                    <a:moveTo>
                      <a:pt x="5" y="23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lose/>
                    <a:moveTo>
                      <a:pt x="5" y="24"/>
                    </a:moveTo>
                    <a:cubicBezTo>
                      <a:pt x="5" y="25"/>
                      <a:pt x="5" y="25"/>
                      <a:pt x="5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  <a:moveTo>
                      <a:pt x="5" y="26"/>
                    </a:moveTo>
                    <a:cubicBezTo>
                      <a:pt x="4" y="26"/>
                      <a:pt x="4" y="26"/>
                      <a:pt x="4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5" y="26"/>
                    </a:cubicBezTo>
                    <a:close/>
                    <a:moveTo>
                      <a:pt x="4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4" y="27"/>
                    </a:cubicBezTo>
                    <a:close/>
                    <a:moveTo>
                      <a:pt x="3" y="29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9"/>
                      <a:pt x="3" y="29"/>
                    </a:cubicBezTo>
                    <a:close/>
                    <a:moveTo>
                      <a:pt x="4" y="29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4" y="29"/>
                      <a:pt x="4" y="29"/>
                      <a:pt x="4" y="29"/>
                    </a:cubicBezTo>
                    <a:close/>
                    <a:moveTo>
                      <a:pt x="9" y="30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lose/>
                    <a:moveTo>
                      <a:pt x="7" y="35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5"/>
                      <a:pt x="7" y="35"/>
                      <a:pt x="7" y="35"/>
                    </a:cubicBezTo>
                    <a:close/>
                    <a:moveTo>
                      <a:pt x="9" y="39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9"/>
                      <a:pt x="9" y="39"/>
                      <a:pt x="9" y="39"/>
                    </a:cubicBezTo>
                    <a:close/>
                    <a:moveTo>
                      <a:pt x="8" y="40"/>
                    </a:moveTo>
                    <a:cubicBezTo>
                      <a:pt x="9" y="39"/>
                      <a:pt x="9" y="39"/>
                      <a:pt x="9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lose/>
                    <a:moveTo>
                      <a:pt x="11" y="40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15" y="56"/>
                    </a:move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5" y="56"/>
                      <a:pt x="15" y="56"/>
                    </a:cubicBezTo>
                    <a:close/>
                    <a:moveTo>
                      <a:pt x="14" y="51"/>
                    </a:moveTo>
                    <a:cubicBezTo>
                      <a:pt x="14" y="50"/>
                      <a:pt x="14" y="50"/>
                      <a:pt x="14" y="5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1"/>
                      <a:pt x="14" y="51"/>
                      <a:pt x="14" y="51"/>
                    </a:cubicBezTo>
                    <a:close/>
                    <a:moveTo>
                      <a:pt x="12" y="80"/>
                    </a:move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1" y="79"/>
                      <a:pt x="11" y="79"/>
                      <a:pt x="11" y="79"/>
                    </a:cubicBezTo>
                    <a:lnTo>
                      <a:pt x="12" y="8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1225">
                <a:extLst>
                  <a:ext uri="{FF2B5EF4-FFF2-40B4-BE49-F238E27FC236}">
                    <a16:creationId xmlns:a16="http://schemas.microsoft.com/office/drawing/2014/main" id="{FC91AE6C-F1E5-469A-BDA1-729BDDB0B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1879" y="3927818"/>
                <a:ext cx="409852" cy="379750"/>
              </a:xfrm>
              <a:custGeom>
                <a:avLst/>
                <a:gdLst/>
                <a:ahLst/>
                <a:cxnLst>
                  <a:cxn ang="0">
                    <a:pos x="140" y="80"/>
                  </a:cxn>
                  <a:cxn ang="0">
                    <a:pos x="129" y="86"/>
                  </a:cxn>
                  <a:cxn ang="0">
                    <a:pos x="132" y="78"/>
                  </a:cxn>
                  <a:cxn ang="0">
                    <a:pos x="142" y="64"/>
                  </a:cxn>
                  <a:cxn ang="0">
                    <a:pos x="148" y="62"/>
                  </a:cxn>
                  <a:cxn ang="0">
                    <a:pos x="148" y="48"/>
                  </a:cxn>
                  <a:cxn ang="0">
                    <a:pos x="153" y="35"/>
                  </a:cxn>
                  <a:cxn ang="0">
                    <a:pos x="140" y="35"/>
                  </a:cxn>
                  <a:cxn ang="0">
                    <a:pos x="132" y="29"/>
                  </a:cxn>
                  <a:cxn ang="0">
                    <a:pos x="121" y="24"/>
                  </a:cxn>
                  <a:cxn ang="0">
                    <a:pos x="110" y="19"/>
                  </a:cxn>
                  <a:cxn ang="0">
                    <a:pos x="102" y="13"/>
                  </a:cxn>
                  <a:cxn ang="0">
                    <a:pos x="91" y="3"/>
                  </a:cxn>
                  <a:cxn ang="0">
                    <a:pos x="81" y="5"/>
                  </a:cxn>
                  <a:cxn ang="0">
                    <a:pos x="75" y="21"/>
                  </a:cxn>
                  <a:cxn ang="0">
                    <a:pos x="59" y="27"/>
                  </a:cxn>
                  <a:cxn ang="0">
                    <a:pos x="51" y="32"/>
                  </a:cxn>
                  <a:cxn ang="0">
                    <a:pos x="46" y="27"/>
                  </a:cxn>
                  <a:cxn ang="0">
                    <a:pos x="38" y="27"/>
                  </a:cxn>
                  <a:cxn ang="0">
                    <a:pos x="40" y="40"/>
                  </a:cxn>
                  <a:cxn ang="0">
                    <a:pos x="32" y="43"/>
                  </a:cxn>
                  <a:cxn ang="0">
                    <a:pos x="22" y="40"/>
                  </a:cxn>
                  <a:cxn ang="0">
                    <a:pos x="11" y="43"/>
                  </a:cxn>
                  <a:cxn ang="0">
                    <a:pos x="0" y="48"/>
                  </a:cxn>
                  <a:cxn ang="0">
                    <a:pos x="3" y="48"/>
                  </a:cxn>
                  <a:cxn ang="0">
                    <a:pos x="5" y="54"/>
                  </a:cxn>
                  <a:cxn ang="0">
                    <a:pos x="5" y="59"/>
                  </a:cxn>
                  <a:cxn ang="0">
                    <a:pos x="16" y="59"/>
                  </a:cxn>
                  <a:cxn ang="0">
                    <a:pos x="24" y="62"/>
                  </a:cxn>
                  <a:cxn ang="0">
                    <a:pos x="30" y="67"/>
                  </a:cxn>
                  <a:cxn ang="0">
                    <a:pos x="35" y="67"/>
                  </a:cxn>
                  <a:cxn ang="0">
                    <a:pos x="32" y="75"/>
                  </a:cxn>
                  <a:cxn ang="0">
                    <a:pos x="46" y="83"/>
                  </a:cxn>
                  <a:cxn ang="0">
                    <a:pos x="43" y="94"/>
                  </a:cxn>
                  <a:cxn ang="0">
                    <a:pos x="48" y="99"/>
                  </a:cxn>
                  <a:cxn ang="0">
                    <a:pos x="46" y="110"/>
                  </a:cxn>
                  <a:cxn ang="0">
                    <a:pos x="40" y="131"/>
                  </a:cxn>
                  <a:cxn ang="0">
                    <a:pos x="46" y="137"/>
                  </a:cxn>
                  <a:cxn ang="0">
                    <a:pos x="64" y="145"/>
                  </a:cxn>
                  <a:cxn ang="0">
                    <a:pos x="81" y="145"/>
                  </a:cxn>
                  <a:cxn ang="0">
                    <a:pos x="97" y="148"/>
                  </a:cxn>
                  <a:cxn ang="0">
                    <a:pos x="105" y="129"/>
                  </a:cxn>
                  <a:cxn ang="0">
                    <a:pos x="116" y="131"/>
                  </a:cxn>
                  <a:cxn ang="0">
                    <a:pos x="137" y="137"/>
                  </a:cxn>
                  <a:cxn ang="0">
                    <a:pos x="150" y="126"/>
                  </a:cxn>
                  <a:cxn ang="0">
                    <a:pos x="142" y="107"/>
                  </a:cxn>
                  <a:cxn ang="0">
                    <a:pos x="142" y="94"/>
                  </a:cxn>
                  <a:cxn ang="0">
                    <a:pos x="172" y="164"/>
                  </a:cxn>
                  <a:cxn ang="0">
                    <a:pos x="167" y="158"/>
                  </a:cxn>
                  <a:cxn ang="0">
                    <a:pos x="167" y="156"/>
                  </a:cxn>
                  <a:cxn ang="0">
                    <a:pos x="164" y="150"/>
                  </a:cxn>
                  <a:cxn ang="0">
                    <a:pos x="172" y="142"/>
                  </a:cxn>
                  <a:cxn ang="0">
                    <a:pos x="175" y="137"/>
                  </a:cxn>
                  <a:cxn ang="0">
                    <a:pos x="175" y="158"/>
                  </a:cxn>
                </a:cxnLst>
                <a:rect l="0" t="0" r="r" b="b"/>
                <a:pathLst>
                  <a:path w="177" h="164">
                    <a:moveTo>
                      <a:pt x="142" y="91"/>
                    </a:moveTo>
                    <a:lnTo>
                      <a:pt x="142" y="88"/>
                    </a:lnTo>
                    <a:lnTo>
                      <a:pt x="140" y="86"/>
                    </a:lnTo>
                    <a:lnTo>
                      <a:pt x="140" y="83"/>
                    </a:lnTo>
                    <a:lnTo>
                      <a:pt x="140" y="80"/>
                    </a:lnTo>
                    <a:lnTo>
                      <a:pt x="134" y="80"/>
                    </a:lnTo>
                    <a:lnTo>
                      <a:pt x="132" y="83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29" y="86"/>
                    </a:lnTo>
                    <a:lnTo>
                      <a:pt x="126" y="86"/>
                    </a:lnTo>
                    <a:lnTo>
                      <a:pt x="129" y="83"/>
                    </a:lnTo>
                    <a:lnTo>
                      <a:pt x="132" y="83"/>
                    </a:lnTo>
                    <a:lnTo>
                      <a:pt x="132" y="80"/>
                    </a:lnTo>
                    <a:lnTo>
                      <a:pt x="132" y="78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40" y="67"/>
                    </a:lnTo>
                    <a:lnTo>
                      <a:pt x="142" y="67"/>
                    </a:lnTo>
                    <a:lnTo>
                      <a:pt x="142" y="64"/>
                    </a:lnTo>
                    <a:lnTo>
                      <a:pt x="140" y="62"/>
                    </a:lnTo>
                    <a:lnTo>
                      <a:pt x="140" y="59"/>
                    </a:lnTo>
                    <a:lnTo>
                      <a:pt x="142" y="59"/>
                    </a:lnTo>
                    <a:lnTo>
                      <a:pt x="145" y="62"/>
                    </a:lnTo>
                    <a:lnTo>
                      <a:pt x="148" y="62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8" y="48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53" y="40"/>
                    </a:lnTo>
                    <a:lnTo>
                      <a:pt x="156" y="37"/>
                    </a:lnTo>
                    <a:lnTo>
                      <a:pt x="153" y="35"/>
                    </a:lnTo>
                    <a:lnTo>
                      <a:pt x="150" y="35"/>
                    </a:lnTo>
                    <a:lnTo>
                      <a:pt x="148" y="35"/>
                    </a:lnTo>
                    <a:lnTo>
                      <a:pt x="145" y="35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37" y="35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26" y="29"/>
                    </a:lnTo>
                    <a:lnTo>
                      <a:pt x="126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1" y="24"/>
                    </a:lnTo>
                    <a:lnTo>
                      <a:pt x="118" y="24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7" y="21"/>
                    </a:lnTo>
                    <a:lnTo>
                      <a:pt x="105" y="19"/>
                    </a:lnTo>
                    <a:lnTo>
                      <a:pt x="105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99" y="13"/>
                    </a:lnTo>
                    <a:lnTo>
                      <a:pt x="97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91" y="3"/>
                    </a:lnTo>
                    <a:lnTo>
                      <a:pt x="91" y="0"/>
                    </a:lnTo>
                    <a:lnTo>
                      <a:pt x="91" y="3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1" y="5"/>
                    </a:lnTo>
                    <a:lnTo>
                      <a:pt x="81" y="8"/>
                    </a:lnTo>
                    <a:lnTo>
                      <a:pt x="81" y="11"/>
                    </a:lnTo>
                    <a:lnTo>
                      <a:pt x="78" y="16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67" y="21"/>
                    </a:lnTo>
                    <a:lnTo>
                      <a:pt x="62" y="24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59" y="32"/>
                    </a:lnTo>
                    <a:lnTo>
                      <a:pt x="56" y="32"/>
                    </a:lnTo>
                    <a:lnTo>
                      <a:pt x="51" y="32"/>
                    </a:lnTo>
                    <a:lnTo>
                      <a:pt x="48" y="29"/>
                    </a:lnTo>
                    <a:lnTo>
                      <a:pt x="46" y="32"/>
                    </a:lnTo>
                    <a:lnTo>
                      <a:pt x="46" y="29"/>
                    </a:lnTo>
                    <a:lnTo>
                      <a:pt x="43" y="27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5" y="24"/>
                    </a:lnTo>
                    <a:lnTo>
                      <a:pt x="38" y="27"/>
                    </a:lnTo>
                    <a:lnTo>
                      <a:pt x="35" y="29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7" y="46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3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5" y="59"/>
                    </a:lnTo>
                    <a:lnTo>
                      <a:pt x="8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9" y="59"/>
                    </a:lnTo>
                    <a:lnTo>
                      <a:pt x="22" y="62"/>
                    </a:lnTo>
                    <a:lnTo>
                      <a:pt x="24" y="59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7" y="62"/>
                    </a:lnTo>
                    <a:lnTo>
                      <a:pt x="30" y="62"/>
                    </a:lnTo>
                    <a:lnTo>
                      <a:pt x="27" y="64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2" y="67"/>
                    </a:lnTo>
                    <a:lnTo>
                      <a:pt x="35" y="67"/>
                    </a:lnTo>
                    <a:lnTo>
                      <a:pt x="38" y="70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5" y="72"/>
                    </a:lnTo>
                    <a:lnTo>
                      <a:pt x="32" y="75"/>
                    </a:lnTo>
                    <a:lnTo>
                      <a:pt x="32" y="78"/>
                    </a:lnTo>
                    <a:lnTo>
                      <a:pt x="35" y="78"/>
                    </a:lnTo>
                    <a:lnTo>
                      <a:pt x="38" y="80"/>
                    </a:lnTo>
                    <a:lnTo>
                      <a:pt x="43" y="83"/>
                    </a:lnTo>
                    <a:lnTo>
                      <a:pt x="46" y="83"/>
                    </a:lnTo>
                    <a:lnTo>
                      <a:pt x="46" y="86"/>
                    </a:lnTo>
                    <a:lnTo>
                      <a:pt x="46" y="88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3" y="94"/>
                    </a:lnTo>
                    <a:lnTo>
                      <a:pt x="46" y="94"/>
                    </a:lnTo>
                    <a:lnTo>
                      <a:pt x="51" y="97"/>
                    </a:lnTo>
                    <a:lnTo>
                      <a:pt x="54" y="105"/>
                    </a:lnTo>
                    <a:lnTo>
                      <a:pt x="51" y="102"/>
                    </a:lnTo>
                    <a:lnTo>
                      <a:pt x="48" y="99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3" y="105"/>
                    </a:lnTo>
                    <a:lnTo>
                      <a:pt x="43" y="110"/>
                    </a:lnTo>
                    <a:lnTo>
                      <a:pt x="46" y="110"/>
                    </a:lnTo>
                    <a:lnTo>
                      <a:pt x="43" y="113"/>
                    </a:lnTo>
                    <a:lnTo>
                      <a:pt x="43" y="121"/>
                    </a:lnTo>
                    <a:lnTo>
                      <a:pt x="40" y="129"/>
                    </a:lnTo>
                    <a:lnTo>
                      <a:pt x="38" y="131"/>
                    </a:lnTo>
                    <a:lnTo>
                      <a:pt x="40" y="131"/>
                    </a:lnTo>
                    <a:lnTo>
                      <a:pt x="40" y="134"/>
                    </a:lnTo>
                    <a:lnTo>
                      <a:pt x="43" y="134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37"/>
                    </a:lnTo>
                    <a:lnTo>
                      <a:pt x="51" y="140"/>
                    </a:lnTo>
                    <a:lnTo>
                      <a:pt x="54" y="142"/>
                    </a:lnTo>
                    <a:lnTo>
                      <a:pt x="56" y="142"/>
                    </a:lnTo>
                    <a:lnTo>
                      <a:pt x="59" y="145"/>
                    </a:lnTo>
                    <a:lnTo>
                      <a:pt x="64" y="145"/>
                    </a:lnTo>
                    <a:lnTo>
                      <a:pt x="64" y="145"/>
                    </a:lnTo>
                    <a:lnTo>
                      <a:pt x="67" y="142"/>
                    </a:lnTo>
                    <a:lnTo>
                      <a:pt x="75" y="142"/>
                    </a:lnTo>
                    <a:lnTo>
                      <a:pt x="75" y="145"/>
                    </a:lnTo>
                    <a:lnTo>
                      <a:pt x="81" y="145"/>
                    </a:lnTo>
                    <a:lnTo>
                      <a:pt x="83" y="145"/>
                    </a:lnTo>
                    <a:lnTo>
                      <a:pt x="91" y="145"/>
                    </a:lnTo>
                    <a:lnTo>
                      <a:pt x="94" y="148"/>
                    </a:lnTo>
                    <a:lnTo>
                      <a:pt x="97" y="148"/>
                    </a:lnTo>
                    <a:lnTo>
                      <a:pt x="97" y="148"/>
                    </a:lnTo>
                    <a:lnTo>
                      <a:pt x="97" y="142"/>
                    </a:lnTo>
                    <a:lnTo>
                      <a:pt x="97" y="140"/>
                    </a:lnTo>
                    <a:lnTo>
                      <a:pt x="97" y="137"/>
                    </a:lnTo>
                    <a:lnTo>
                      <a:pt x="99" y="134"/>
                    </a:lnTo>
                    <a:lnTo>
                      <a:pt x="105" y="129"/>
                    </a:lnTo>
                    <a:lnTo>
                      <a:pt x="105" y="129"/>
                    </a:lnTo>
                    <a:lnTo>
                      <a:pt x="107" y="129"/>
                    </a:lnTo>
                    <a:lnTo>
                      <a:pt x="110" y="131"/>
                    </a:lnTo>
                    <a:lnTo>
                      <a:pt x="113" y="131"/>
                    </a:lnTo>
                    <a:lnTo>
                      <a:pt x="116" y="131"/>
                    </a:lnTo>
                    <a:lnTo>
                      <a:pt x="118" y="131"/>
                    </a:lnTo>
                    <a:lnTo>
                      <a:pt x="121" y="131"/>
                    </a:lnTo>
                    <a:lnTo>
                      <a:pt x="129" y="137"/>
                    </a:lnTo>
                    <a:lnTo>
                      <a:pt x="132" y="137"/>
                    </a:lnTo>
                    <a:lnTo>
                      <a:pt x="137" y="137"/>
                    </a:lnTo>
                    <a:lnTo>
                      <a:pt x="140" y="137"/>
                    </a:lnTo>
                    <a:lnTo>
                      <a:pt x="140" y="134"/>
                    </a:lnTo>
                    <a:lnTo>
                      <a:pt x="142" y="131"/>
                    </a:lnTo>
                    <a:lnTo>
                      <a:pt x="150" y="126"/>
                    </a:lnTo>
                    <a:lnTo>
                      <a:pt x="150" y="126"/>
                    </a:lnTo>
                    <a:lnTo>
                      <a:pt x="150" y="121"/>
                    </a:lnTo>
                    <a:lnTo>
                      <a:pt x="150" y="118"/>
                    </a:lnTo>
                    <a:lnTo>
                      <a:pt x="148" y="118"/>
                    </a:lnTo>
                    <a:lnTo>
                      <a:pt x="142" y="115"/>
                    </a:lnTo>
                    <a:lnTo>
                      <a:pt x="142" y="107"/>
                    </a:lnTo>
                    <a:lnTo>
                      <a:pt x="140" y="105"/>
                    </a:lnTo>
                    <a:lnTo>
                      <a:pt x="140" y="102"/>
                    </a:lnTo>
                    <a:lnTo>
                      <a:pt x="145" y="102"/>
                    </a:lnTo>
                    <a:lnTo>
                      <a:pt x="145" y="97"/>
                    </a:lnTo>
                    <a:lnTo>
                      <a:pt x="142" y="94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2" y="91"/>
                    </a:lnTo>
                    <a:close/>
                    <a:moveTo>
                      <a:pt x="172" y="164"/>
                    </a:moveTo>
                    <a:lnTo>
                      <a:pt x="167" y="164"/>
                    </a:lnTo>
                    <a:lnTo>
                      <a:pt x="167" y="161"/>
                    </a:lnTo>
                    <a:lnTo>
                      <a:pt x="167" y="161"/>
                    </a:lnTo>
                    <a:lnTo>
                      <a:pt x="169" y="161"/>
                    </a:lnTo>
                    <a:lnTo>
                      <a:pt x="167" y="158"/>
                    </a:lnTo>
                    <a:lnTo>
                      <a:pt x="167" y="158"/>
                    </a:lnTo>
                    <a:lnTo>
                      <a:pt x="167" y="158"/>
                    </a:lnTo>
                    <a:lnTo>
                      <a:pt x="164" y="156"/>
                    </a:lnTo>
                    <a:lnTo>
                      <a:pt x="164" y="156"/>
                    </a:lnTo>
                    <a:lnTo>
                      <a:pt x="167" y="156"/>
                    </a:lnTo>
                    <a:lnTo>
                      <a:pt x="167" y="153"/>
                    </a:lnTo>
                    <a:lnTo>
                      <a:pt x="164" y="153"/>
                    </a:lnTo>
                    <a:lnTo>
                      <a:pt x="164" y="150"/>
                    </a:lnTo>
                    <a:lnTo>
                      <a:pt x="164" y="150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4" y="145"/>
                    </a:lnTo>
                    <a:lnTo>
                      <a:pt x="169" y="142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2" y="140"/>
                    </a:lnTo>
                    <a:lnTo>
                      <a:pt x="175" y="137"/>
                    </a:lnTo>
                    <a:lnTo>
                      <a:pt x="175" y="137"/>
                    </a:lnTo>
                    <a:lnTo>
                      <a:pt x="175" y="140"/>
                    </a:lnTo>
                    <a:lnTo>
                      <a:pt x="175" y="145"/>
                    </a:lnTo>
                    <a:lnTo>
                      <a:pt x="177" y="150"/>
                    </a:lnTo>
                    <a:lnTo>
                      <a:pt x="175" y="156"/>
                    </a:lnTo>
                    <a:lnTo>
                      <a:pt x="175" y="158"/>
                    </a:lnTo>
                    <a:lnTo>
                      <a:pt x="175" y="164"/>
                    </a:lnTo>
                    <a:lnTo>
                      <a:pt x="172" y="164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1226">
                <a:extLst>
                  <a:ext uri="{FF2B5EF4-FFF2-40B4-BE49-F238E27FC236}">
                    <a16:creationId xmlns:a16="http://schemas.microsoft.com/office/drawing/2014/main" id="{AD13635D-1674-4401-A797-375FA076F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243" y="4518283"/>
                <a:ext cx="11577" cy="69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1227">
                <a:extLst>
                  <a:ext uri="{FF2B5EF4-FFF2-40B4-BE49-F238E27FC236}">
                    <a16:creationId xmlns:a16="http://schemas.microsoft.com/office/drawing/2014/main" id="{467E1E6C-34A2-4971-A529-8CC3B780B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6057" y="4089907"/>
                <a:ext cx="354279" cy="402905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5" y="27"/>
                  </a:cxn>
                  <a:cxn ang="0">
                    <a:pos x="10" y="18"/>
                  </a:cxn>
                  <a:cxn ang="0">
                    <a:pos x="27" y="18"/>
                  </a:cxn>
                  <a:cxn ang="0">
                    <a:pos x="40" y="13"/>
                  </a:cxn>
                  <a:cxn ang="0">
                    <a:pos x="48" y="2"/>
                  </a:cxn>
                  <a:cxn ang="0">
                    <a:pos x="67" y="2"/>
                  </a:cxn>
                  <a:cxn ang="0">
                    <a:pos x="86" y="13"/>
                  </a:cxn>
                  <a:cxn ang="0">
                    <a:pos x="80" y="24"/>
                  </a:cxn>
                  <a:cxn ang="0">
                    <a:pos x="69" y="29"/>
                  </a:cxn>
                  <a:cxn ang="0">
                    <a:pos x="69" y="43"/>
                  </a:cxn>
                  <a:cxn ang="0">
                    <a:pos x="83" y="56"/>
                  </a:cxn>
                  <a:cxn ang="0">
                    <a:pos x="96" y="72"/>
                  </a:cxn>
                  <a:cxn ang="0">
                    <a:pos x="107" y="86"/>
                  </a:cxn>
                  <a:cxn ang="0">
                    <a:pos x="123" y="86"/>
                  </a:cxn>
                  <a:cxn ang="0">
                    <a:pos x="123" y="94"/>
                  </a:cxn>
                  <a:cxn ang="0">
                    <a:pos x="150" y="110"/>
                  </a:cxn>
                  <a:cxn ang="0">
                    <a:pos x="153" y="121"/>
                  </a:cxn>
                  <a:cxn ang="0">
                    <a:pos x="145" y="115"/>
                  </a:cxn>
                  <a:cxn ang="0">
                    <a:pos x="137" y="110"/>
                  </a:cxn>
                  <a:cxn ang="0">
                    <a:pos x="131" y="118"/>
                  </a:cxn>
                  <a:cxn ang="0">
                    <a:pos x="131" y="123"/>
                  </a:cxn>
                  <a:cxn ang="0">
                    <a:pos x="137" y="137"/>
                  </a:cxn>
                  <a:cxn ang="0">
                    <a:pos x="126" y="150"/>
                  </a:cxn>
                  <a:cxn ang="0">
                    <a:pos x="118" y="147"/>
                  </a:cxn>
                  <a:cxn ang="0">
                    <a:pos x="123" y="139"/>
                  </a:cxn>
                  <a:cxn ang="0">
                    <a:pos x="123" y="129"/>
                  </a:cxn>
                  <a:cxn ang="0">
                    <a:pos x="115" y="118"/>
                  </a:cxn>
                  <a:cxn ang="0">
                    <a:pos x="107" y="113"/>
                  </a:cxn>
                  <a:cxn ang="0">
                    <a:pos x="102" y="104"/>
                  </a:cxn>
                  <a:cxn ang="0">
                    <a:pos x="91" y="99"/>
                  </a:cxn>
                  <a:cxn ang="0">
                    <a:pos x="80" y="94"/>
                  </a:cxn>
                  <a:cxn ang="0">
                    <a:pos x="64" y="80"/>
                  </a:cxn>
                  <a:cxn ang="0">
                    <a:pos x="53" y="70"/>
                  </a:cxn>
                  <a:cxn ang="0">
                    <a:pos x="45" y="56"/>
                  </a:cxn>
                  <a:cxn ang="0">
                    <a:pos x="35" y="48"/>
                  </a:cxn>
                  <a:cxn ang="0">
                    <a:pos x="10" y="56"/>
                  </a:cxn>
                  <a:cxn ang="0">
                    <a:pos x="21" y="99"/>
                  </a:cxn>
                  <a:cxn ang="0">
                    <a:pos x="21" y="102"/>
                  </a:cxn>
                  <a:cxn ang="0">
                    <a:pos x="53" y="78"/>
                  </a:cxn>
                  <a:cxn ang="0">
                    <a:pos x="48" y="72"/>
                  </a:cxn>
                  <a:cxn ang="0">
                    <a:pos x="43" y="70"/>
                  </a:cxn>
                  <a:cxn ang="0">
                    <a:pos x="32" y="134"/>
                  </a:cxn>
                  <a:cxn ang="0">
                    <a:pos x="40" y="131"/>
                  </a:cxn>
                  <a:cxn ang="0">
                    <a:pos x="37" y="113"/>
                  </a:cxn>
                  <a:cxn ang="0">
                    <a:pos x="35" y="99"/>
                  </a:cxn>
                  <a:cxn ang="0">
                    <a:pos x="24" y="104"/>
                  </a:cxn>
                  <a:cxn ang="0">
                    <a:pos x="21" y="113"/>
                  </a:cxn>
                  <a:cxn ang="0">
                    <a:pos x="27" y="121"/>
                  </a:cxn>
                  <a:cxn ang="0">
                    <a:pos x="24" y="134"/>
                  </a:cxn>
                  <a:cxn ang="0">
                    <a:pos x="115" y="169"/>
                  </a:cxn>
                  <a:cxn ang="0">
                    <a:pos x="118" y="150"/>
                  </a:cxn>
                  <a:cxn ang="0">
                    <a:pos x="104" y="150"/>
                  </a:cxn>
                  <a:cxn ang="0">
                    <a:pos x="83" y="150"/>
                  </a:cxn>
                  <a:cxn ang="0">
                    <a:pos x="80" y="158"/>
                  </a:cxn>
                  <a:cxn ang="0">
                    <a:pos x="99" y="166"/>
                  </a:cxn>
                  <a:cxn ang="0">
                    <a:pos x="112" y="172"/>
                  </a:cxn>
                </a:cxnLst>
                <a:rect l="0" t="0" r="r" b="b"/>
                <a:pathLst>
                  <a:path w="153" h="174">
                    <a:moveTo>
                      <a:pt x="10" y="56"/>
                    </a:moveTo>
                    <a:lnTo>
                      <a:pt x="10" y="51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2" y="45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10" y="18"/>
                    </a:lnTo>
                    <a:lnTo>
                      <a:pt x="16" y="18"/>
                    </a:lnTo>
                    <a:lnTo>
                      <a:pt x="18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27" y="18"/>
                    </a:lnTo>
                    <a:lnTo>
                      <a:pt x="29" y="21"/>
                    </a:lnTo>
                    <a:lnTo>
                      <a:pt x="32" y="16"/>
                    </a:lnTo>
                    <a:lnTo>
                      <a:pt x="32" y="13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3" y="10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75" y="5"/>
                    </a:lnTo>
                    <a:lnTo>
                      <a:pt x="83" y="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6" y="24"/>
                    </a:lnTo>
                    <a:lnTo>
                      <a:pt x="83" y="24"/>
                    </a:lnTo>
                    <a:lnTo>
                      <a:pt x="80" y="24"/>
                    </a:lnTo>
                    <a:lnTo>
                      <a:pt x="78" y="27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32"/>
                    </a:lnTo>
                    <a:lnTo>
                      <a:pt x="72" y="35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69" y="48"/>
                    </a:lnTo>
                    <a:lnTo>
                      <a:pt x="72" y="48"/>
                    </a:lnTo>
                    <a:lnTo>
                      <a:pt x="78" y="53"/>
                    </a:lnTo>
                    <a:lnTo>
                      <a:pt x="80" y="53"/>
                    </a:lnTo>
                    <a:lnTo>
                      <a:pt x="83" y="56"/>
                    </a:lnTo>
                    <a:lnTo>
                      <a:pt x="91" y="64"/>
                    </a:lnTo>
                    <a:lnTo>
                      <a:pt x="91" y="67"/>
                    </a:lnTo>
                    <a:lnTo>
                      <a:pt x="94" y="67"/>
                    </a:lnTo>
                    <a:lnTo>
                      <a:pt x="94" y="70"/>
                    </a:lnTo>
                    <a:lnTo>
                      <a:pt x="96" y="72"/>
                    </a:lnTo>
                    <a:lnTo>
                      <a:pt x="96" y="75"/>
                    </a:lnTo>
                    <a:lnTo>
                      <a:pt x="99" y="80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7" y="86"/>
                    </a:lnTo>
                    <a:lnTo>
                      <a:pt x="110" y="86"/>
                    </a:lnTo>
                    <a:lnTo>
                      <a:pt x="115" y="86"/>
                    </a:lnTo>
                    <a:lnTo>
                      <a:pt x="118" y="86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18" y="91"/>
                    </a:lnTo>
                    <a:lnTo>
                      <a:pt x="118" y="94"/>
                    </a:lnTo>
                    <a:lnTo>
                      <a:pt x="121" y="94"/>
                    </a:lnTo>
                    <a:lnTo>
                      <a:pt x="123" y="94"/>
                    </a:lnTo>
                    <a:lnTo>
                      <a:pt x="129" y="96"/>
                    </a:lnTo>
                    <a:lnTo>
                      <a:pt x="139" y="102"/>
                    </a:lnTo>
                    <a:lnTo>
                      <a:pt x="142" y="104"/>
                    </a:lnTo>
                    <a:lnTo>
                      <a:pt x="145" y="107"/>
                    </a:lnTo>
                    <a:lnTo>
                      <a:pt x="150" y="110"/>
                    </a:lnTo>
                    <a:lnTo>
                      <a:pt x="153" y="110"/>
                    </a:lnTo>
                    <a:lnTo>
                      <a:pt x="153" y="113"/>
                    </a:lnTo>
                    <a:lnTo>
                      <a:pt x="153" y="115"/>
                    </a:lnTo>
                    <a:lnTo>
                      <a:pt x="153" y="118"/>
                    </a:lnTo>
                    <a:lnTo>
                      <a:pt x="153" y="121"/>
                    </a:lnTo>
                    <a:lnTo>
                      <a:pt x="150" y="121"/>
                    </a:lnTo>
                    <a:lnTo>
                      <a:pt x="150" y="121"/>
                    </a:lnTo>
                    <a:lnTo>
                      <a:pt x="147" y="121"/>
                    </a:lnTo>
                    <a:lnTo>
                      <a:pt x="147" y="118"/>
                    </a:lnTo>
                    <a:lnTo>
                      <a:pt x="145" y="115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39" y="113"/>
                    </a:lnTo>
                    <a:lnTo>
                      <a:pt x="139" y="110"/>
                    </a:lnTo>
                    <a:lnTo>
                      <a:pt x="137" y="110"/>
                    </a:lnTo>
                    <a:lnTo>
                      <a:pt x="134" y="110"/>
                    </a:lnTo>
                    <a:lnTo>
                      <a:pt x="134" y="110"/>
                    </a:lnTo>
                    <a:lnTo>
                      <a:pt x="134" y="113"/>
                    </a:lnTo>
                    <a:lnTo>
                      <a:pt x="131" y="115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29" y="121"/>
                    </a:lnTo>
                    <a:lnTo>
                      <a:pt x="129" y="123"/>
                    </a:lnTo>
                    <a:lnTo>
                      <a:pt x="129" y="123"/>
                    </a:lnTo>
                    <a:lnTo>
                      <a:pt x="131" y="123"/>
                    </a:lnTo>
                    <a:lnTo>
                      <a:pt x="137" y="129"/>
                    </a:lnTo>
                    <a:lnTo>
                      <a:pt x="137" y="129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37" y="137"/>
                    </a:lnTo>
                    <a:lnTo>
                      <a:pt x="134" y="137"/>
                    </a:lnTo>
                    <a:lnTo>
                      <a:pt x="131" y="139"/>
                    </a:lnTo>
                    <a:lnTo>
                      <a:pt x="131" y="145"/>
                    </a:lnTo>
                    <a:lnTo>
                      <a:pt x="129" y="147"/>
                    </a:lnTo>
                    <a:lnTo>
                      <a:pt x="126" y="150"/>
                    </a:lnTo>
                    <a:lnTo>
                      <a:pt x="126" y="153"/>
                    </a:lnTo>
                    <a:lnTo>
                      <a:pt x="121" y="153"/>
                    </a:lnTo>
                    <a:lnTo>
                      <a:pt x="118" y="150"/>
                    </a:lnTo>
                    <a:lnTo>
                      <a:pt x="118" y="150"/>
                    </a:lnTo>
                    <a:lnTo>
                      <a:pt x="118" y="147"/>
                    </a:lnTo>
                    <a:lnTo>
                      <a:pt x="121" y="147"/>
                    </a:lnTo>
                    <a:lnTo>
                      <a:pt x="121" y="145"/>
                    </a:lnTo>
                    <a:lnTo>
                      <a:pt x="123" y="142"/>
                    </a:lnTo>
                    <a:lnTo>
                      <a:pt x="121" y="139"/>
                    </a:lnTo>
                    <a:lnTo>
                      <a:pt x="123" y="139"/>
                    </a:lnTo>
                    <a:lnTo>
                      <a:pt x="123" y="139"/>
                    </a:lnTo>
                    <a:lnTo>
                      <a:pt x="126" y="137"/>
                    </a:lnTo>
                    <a:lnTo>
                      <a:pt x="126" y="134"/>
                    </a:lnTo>
                    <a:lnTo>
                      <a:pt x="123" y="134"/>
                    </a:lnTo>
                    <a:lnTo>
                      <a:pt x="123" y="129"/>
                    </a:lnTo>
                    <a:lnTo>
                      <a:pt x="121" y="126"/>
                    </a:lnTo>
                    <a:lnTo>
                      <a:pt x="121" y="123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5" y="118"/>
                    </a:lnTo>
                    <a:lnTo>
                      <a:pt x="112" y="118"/>
                    </a:lnTo>
                    <a:lnTo>
                      <a:pt x="110" y="115"/>
                    </a:lnTo>
                    <a:lnTo>
                      <a:pt x="107" y="115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7" y="110"/>
                    </a:lnTo>
                    <a:lnTo>
                      <a:pt x="107" y="107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4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96" y="104"/>
                    </a:lnTo>
                    <a:lnTo>
                      <a:pt x="94" y="99"/>
                    </a:lnTo>
                    <a:lnTo>
                      <a:pt x="91" y="99"/>
                    </a:lnTo>
                    <a:lnTo>
                      <a:pt x="88" y="96"/>
                    </a:lnTo>
                    <a:lnTo>
                      <a:pt x="86" y="99"/>
                    </a:lnTo>
                    <a:lnTo>
                      <a:pt x="83" y="99"/>
                    </a:lnTo>
                    <a:lnTo>
                      <a:pt x="83" y="96"/>
                    </a:lnTo>
                    <a:lnTo>
                      <a:pt x="80" y="94"/>
                    </a:lnTo>
                    <a:lnTo>
                      <a:pt x="78" y="94"/>
                    </a:lnTo>
                    <a:lnTo>
                      <a:pt x="72" y="91"/>
                    </a:lnTo>
                    <a:lnTo>
                      <a:pt x="67" y="83"/>
                    </a:lnTo>
                    <a:lnTo>
                      <a:pt x="67" y="83"/>
                    </a:lnTo>
                    <a:lnTo>
                      <a:pt x="64" y="80"/>
                    </a:lnTo>
                    <a:lnTo>
                      <a:pt x="61" y="78"/>
                    </a:lnTo>
                    <a:lnTo>
                      <a:pt x="59" y="78"/>
                    </a:lnTo>
                    <a:lnTo>
                      <a:pt x="59" y="75"/>
                    </a:lnTo>
                    <a:lnTo>
                      <a:pt x="53" y="72"/>
                    </a:lnTo>
                    <a:lnTo>
                      <a:pt x="53" y="70"/>
                    </a:lnTo>
                    <a:lnTo>
                      <a:pt x="48" y="67"/>
                    </a:lnTo>
                    <a:lnTo>
                      <a:pt x="51" y="64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45" y="56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27" y="45"/>
                    </a:lnTo>
                    <a:lnTo>
                      <a:pt x="18" y="48"/>
                    </a:lnTo>
                    <a:lnTo>
                      <a:pt x="18" y="51"/>
                    </a:lnTo>
                    <a:lnTo>
                      <a:pt x="16" y="53"/>
                    </a:lnTo>
                    <a:lnTo>
                      <a:pt x="10" y="56"/>
                    </a:lnTo>
                    <a:lnTo>
                      <a:pt x="10" y="56"/>
                    </a:lnTo>
                    <a:close/>
                    <a:moveTo>
                      <a:pt x="21" y="102"/>
                    </a:moveTo>
                    <a:lnTo>
                      <a:pt x="21" y="102"/>
                    </a:lnTo>
                    <a:lnTo>
                      <a:pt x="21" y="99"/>
                    </a:lnTo>
                    <a:lnTo>
                      <a:pt x="21" y="99"/>
                    </a:lnTo>
                    <a:lnTo>
                      <a:pt x="21" y="96"/>
                    </a:lnTo>
                    <a:lnTo>
                      <a:pt x="21" y="99"/>
                    </a:lnTo>
                    <a:lnTo>
                      <a:pt x="21" y="99"/>
                    </a:lnTo>
                    <a:lnTo>
                      <a:pt x="21" y="102"/>
                    </a:lnTo>
                    <a:lnTo>
                      <a:pt x="21" y="102"/>
                    </a:lnTo>
                    <a:close/>
                    <a:moveTo>
                      <a:pt x="53" y="78"/>
                    </a:moveTo>
                    <a:lnTo>
                      <a:pt x="56" y="80"/>
                    </a:lnTo>
                    <a:lnTo>
                      <a:pt x="56" y="78"/>
                    </a:lnTo>
                    <a:lnTo>
                      <a:pt x="53" y="78"/>
                    </a:lnTo>
                    <a:lnTo>
                      <a:pt x="53" y="78"/>
                    </a:lnTo>
                    <a:close/>
                    <a:moveTo>
                      <a:pt x="43" y="70"/>
                    </a:moveTo>
                    <a:lnTo>
                      <a:pt x="43" y="72"/>
                    </a:lnTo>
                    <a:lnTo>
                      <a:pt x="45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3" y="70"/>
                    </a:lnTo>
                    <a:lnTo>
                      <a:pt x="43" y="70"/>
                    </a:lnTo>
                    <a:close/>
                    <a:moveTo>
                      <a:pt x="27" y="137"/>
                    </a:moveTo>
                    <a:lnTo>
                      <a:pt x="29" y="137"/>
                    </a:lnTo>
                    <a:lnTo>
                      <a:pt x="29" y="137"/>
                    </a:lnTo>
                    <a:lnTo>
                      <a:pt x="32" y="137"/>
                    </a:lnTo>
                    <a:lnTo>
                      <a:pt x="32" y="134"/>
                    </a:lnTo>
                    <a:lnTo>
                      <a:pt x="32" y="131"/>
                    </a:lnTo>
                    <a:lnTo>
                      <a:pt x="35" y="131"/>
                    </a:lnTo>
                    <a:lnTo>
                      <a:pt x="37" y="134"/>
                    </a:lnTo>
                    <a:lnTo>
                      <a:pt x="37" y="134"/>
                    </a:lnTo>
                    <a:lnTo>
                      <a:pt x="40" y="131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1"/>
                    </a:lnTo>
                    <a:lnTo>
                      <a:pt x="40" y="115"/>
                    </a:lnTo>
                    <a:lnTo>
                      <a:pt x="37" y="113"/>
                    </a:lnTo>
                    <a:lnTo>
                      <a:pt x="40" y="110"/>
                    </a:lnTo>
                    <a:lnTo>
                      <a:pt x="40" y="107"/>
                    </a:lnTo>
                    <a:lnTo>
                      <a:pt x="40" y="104"/>
                    </a:lnTo>
                    <a:lnTo>
                      <a:pt x="37" y="102"/>
                    </a:lnTo>
                    <a:lnTo>
                      <a:pt x="35" y="99"/>
                    </a:lnTo>
                    <a:lnTo>
                      <a:pt x="35" y="99"/>
                    </a:lnTo>
                    <a:lnTo>
                      <a:pt x="32" y="99"/>
                    </a:lnTo>
                    <a:lnTo>
                      <a:pt x="29" y="99"/>
                    </a:lnTo>
                    <a:lnTo>
                      <a:pt x="27" y="104"/>
                    </a:lnTo>
                    <a:lnTo>
                      <a:pt x="24" y="104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18" y="107"/>
                    </a:lnTo>
                    <a:lnTo>
                      <a:pt x="21" y="110"/>
                    </a:lnTo>
                    <a:lnTo>
                      <a:pt x="21" y="113"/>
                    </a:lnTo>
                    <a:lnTo>
                      <a:pt x="24" y="113"/>
                    </a:lnTo>
                    <a:lnTo>
                      <a:pt x="24" y="115"/>
                    </a:lnTo>
                    <a:lnTo>
                      <a:pt x="21" y="118"/>
                    </a:lnTo>
                    <a:lnTo>
                      <a:pt x="24" y="121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24" y="123"/>
                    </a:lnTo>
                    <a:lnTo>
                      <a:pt x="24" y="129"/>
                    </a:lnTo>
                    <a:lnTo>
                      <a:pt x="24" y="129"/>
                    </a:lnTo>
                    <a:lnTo>
                      <a:pt x="24" y="134"/>
                    </a:lnTo>
                    <a:lnTo>
                      <a:pt x="27" y="137"/>
                    </a:lnTo>
                    <a:lnTo>
                      <a:pt x="27" y="137"/>
                    </a:lnTo>
                    <a:close/>
                    <a:moveTo>
                      <a:pt x="112" y="172"/>
                    </a:moveTo>
                    <a:lnTo>
                      <a:pt x="112" y="169"/>
                    </a:lnTo>
                    <a:lnTo>
                      <a:pt x="115" y="169"/>
                    </a:lnTo>
                    <a:lnTo>
                      <a:pt x="112" y="164"/>
                    </a:lnTo>
                    <a:lnTo>
                      <a:pt x="112" y="161"/>
                    </a:lnTo>
                    <a:lnTo>
                      <a:pt x="112" y="156"/>
                    </a:lnTo>
                    <a:lnTo>
                      <a:pt x="115" y="153"/>
                    </a:lnTo>
                    <a:lnTo>
                      <a:pt x="118" y="150"/>
                    </a:lnTo>
                    <a:lnTo>
                      <a:pt x="115" y="147"/>
                    </a:lnTo>
                    <a:lnTo>
                      <a:pt x="112" y="150"/>
                    </a:lnTo>
                    <a:lnTo>
                      <a:pt x="110" y="150"/>
                    </a:lnTo>
                    <a:lnTo>
                      <a:pt x="107" y="147"/>
                    </a:lnTo>
                    <a:lnTo>
                      <a:pt x="104" y="150"/>
                    </a:lnTo>
                    <a:lnTo>
                      <a:pt x="99" y="150"/>
                    </a:lnTo>
                    <a:lnTo>
                      <a:pt x="94" y="153"/>
                    </a:lnTo>
                    <a:lnTo>
                      <a:pt x="88" y="153"/>
                    </a:lnTo>
                    <a:lnTo>
                      <a:pt x="86" y="150"/>
                    </a:lnTo>
                    <a:lnTo>
                      <a:pt x="83" y="150"/>
                    </a:lnTo>
                    <a:lnTo>
                      <a:pt x="83" y="150"/>
                    </a:lnTo>
                    <a:lnTo>
                      <a:pt x="80" y="150"/>
                    </a:lnTo>
                    <a:lnTo>
                      <a:pt x="78" y="153"/>
                    </a:lnTo>
                    <a:lnTo>
                      <a:pt x="78" y="156"/>
                    </a:lnTo>
                    <a:lnTo>
                      <a:pt x="80" y="158"/>
                    </a:lnTo>
                    <a:lnTo>
                      <a:pt x="83" y="158"/>
                    </a:lnTo>
                    <a:lnTo>
                      <a:pt x="88" y="161"/>
                    </a:lnTo>
                    <a:lnTo>
                      <a:pt x="91" y="164"/>
                    </a:lnTo>
                    <a:lnTo>
                      <a:pt x="94" y="166"/>
                    </a:lnTo>
                    <a:lnTo>
                      <a:pt x="99" y="166"/>
                    </a:lnTo>
                    <a:lnTo>
                      <a:pt x="102" y="166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10" y="174"/>
                    </a:lnTo>
                    <a:lnTo>
                      <a:pt x="112" y="172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Freeform 1228">
                <a:extLst>
                  <a:ext uri="{FF2B5EF4-FFF2-40B4-BE49-F238E27FC236}">
                    <a16:creationId xmlns:a16="http://schemas.microsoft.com/office/drawing/2014/main" id="{1F1DBFF5-28B2-40EF-97E2-C9C0E9103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2210" y="4219577"/>
                <a:ext cx="384380" cy="291759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7" y="5"/>
                  </a:cxn>
                  <a:cxn ang="0">
                    <a:pos x="41" y="6"/>
                  </a:cxn>
                  <a:cxn ang="0">
                    <a:pos x="45" y="7"/>
                  </a:cxn>
                  <a:cxn ang="0">
                    <a:pos x="49" y="6"/>
                  </a:cxn>
                  <a:cxn ang="0">
                    <a:pos x="52" y="7"/>
                  </a:cxn>
                  <a:cxn ang="0">
                    <a:pos x="57" y="8"/>
                  </a:cxn>
                  <a:cxn ang="0">
                    <a:pos x="56" y="11"/>
                  </a:cxn>
                  <a:cxn ang="0">
                    <a:pos x="54" y="14"/>
                  </a:cxn>
                  <a:cxn ang="0">
                    <a:pos x="50" y="16"/>
                  </a:cxn>
                  <a:cxn ang="0">
                    <a:pos x="48" y="18"/>
                  </a:cxn>
                  <a:cxn ang="0">
                    <a:pos x="47" y="20"/>
                  </a:cxn>
                  <a:cxn ang="0">
                    <a:pos x="45" y="22"/>
                  </a:cxn>
                  <a:cxn ang="0">
                    <a:pos x="41" y="26"/>
                  </a:cxn>
                  <a:cxn ang="0">
                    <a:pos x="43" y="29"/>
                  </a:cxn>
                  <a:cxn ang="0">
                    <a:pos x="42" y="32"/>
                  </a:cxn>
                  <a:cxn ang="0">
                    <a:pos x="40" y="37"/>
                  </a:cxn>
                  <a:cxn ang="0">
                    <a:pos x="38" y="38"/>
                  </a:cxn>
                  <a:cxn ang="0">
                    <a:pos x="34" y="43"/>
                  </a:cxn>
                  <a:cxn ang="0">
                    <a:pos x="31" y="42"/>
                  </a:cxn>
                  <a:cxn ang="0">
                    <a:pos x="29" y="42"/>
                  </a:cxn>
                  <a:cxn ang="0">
                    <a:pos x="25" y="42"/>
                  </a:cxn>
                  <a:cxn ang="0">
                    <a:pos x="21" y="44"/>
                  </a:cxn>
                  <a:cxn ang="0">
                    <a:pos x="18" y="46"/>
                  </a:cxn>
                  <a:cxn ang="0">
                    <a:pos x="13" y="45"/>
                  </a:cxn>
                  <a:cxn ang="0">
                    <a:pos x="11" y="40"/>
                  </a:cxn>
                  <a:cxn ang="0">
                    <a:pos x="8" y="39"/>
                  </a:cxn>
                  <a:cxn ang="0">
                    <a:pos x="10" y="34"/>
                  </a:cxn>
                  <a:cxn ang="0">
                    <a:pos x="8" y="32"/>
                  </a:cxn>
                  <a:cxn ang="0">
                    <a:pos x="9" y="27"/>
                  </a:cxn>
                  <a:cxn ang="0">
                    <a:pos x="9" y="25"/>
                  </a:cxn>
                  <a:cxn ang="0">
                    <a:pos x="11" y="21"/>
                  </a:cxn>
                  <a:cxn ang="0">
                    <a:pos x="13" y="15"/>
                  </a:cxn>
                  <a:cxn ang="0">
                    <a:pos x="13" y="12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1" y="2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4" y="2"/>
                  </a:cxn>
                  <a:cxn ang="0">
                    <a:pos x="59" y="24"/>
                  </a:cxn>
                  <a:cxn ang="0">
                    <a:pos x="62" y="24"/>
                  </a:cxn>
                  <a:cxn ang="0">
                    <a:pos x="59" y="24"/>
                  </a:cxn>
                  <a:cxn ang="0">
                    <a:pos x="58" y="25"/>
                  </a:cxn>
                  <a:cxn ang="0">
                    <a:pos x="55" y="25"/>
                  </a:cxn>
                  <a:cxn ang="0">
                    <a:pos x="57" y="27"/>
                  </a:cxn>
                  <a:cxn ang="0">
                    <a:pos x="52" y="29"/>
                  </a:cxn>
                  <a:cxn ang="0">
                    <a:pos x="50" y="30"/>
                  </a:cxn>
                </a:cxnLst>
                <a:rect l="0" t="0" r="r" b="b"/>
                <a:pathLst>
                  <a:path w="62" h="47">
                    <a:moveTo>
                      <a:pt x="35" y="2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3" y="15"/>
                      <a:pt x="53" y="16"/>
                    </a:cubicBezTo>
                    <a:cubicBezTo>
                      <a:pt x="53" y="16"/>
                      <a:pt x="51" y="16"/>
                      <a:pt x="51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lose/>
                    <a:moveTo>
                      <a:pt x="59" y="24"/>
                    </a:move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59" y="24"/>
                      <a:pt x="59" y="24"/>
                      <a:pt x="59" y="24"/>
                    </a:cubicBezTo>
                    <a:close/>
                    <a:moveTo>
                      <a:pt x="57" y="27"/>
                    </a:moveTo>
                    <a:cubicBezTo>
                      <a:pt x="57" y="26"/>
                      <a:pt x="57" y="26"/>
                      <a:pt x="57" y="26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7" y="27"/>
                      <a:pt x="57" y="27"/>
                      <a:pt x="57" y="27"/>
                    </a:cubicBezTo>
                    <a:close/>
                    <a:moveTo>
                      <a:pt x="50" y="31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30"/>
                      <a:pt x="50" y="30"/>
                      <a:pt x="50" y="30"/>
                    </a:cubicBezTo>
                    <a:lnTo>
                      <a:pt x="50" y="3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Freeform 1229">
                <a:extLst>
                  <a:ext uri="{FF2B5EF4-FFF2-40B4-BE49-F238E27FC236}">
                    <a16:creationId xmlns:a16="http://schemas.microsoft.com/office/drawing/2014/main" id="{F01F0C2F-40E4-41C0-8006-45727120B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316" y="4282097"/>
                <a:ext cx="99569" cy="192192"/>
              </a:xfrm>
              <a:custGeom>
                <a:avLst/>
                <a:gdLst/>
                <a:ahLst/>
                <a:cxnLst>
                  <a:cxn ang="0">
                    <a:pos x="27" y="78"/>
                  </a:cxn>
                  <a:cxn ang="0">
                    <a:pos x="30" y="67"/>
                  </a:cxn>
                  <a:cxn ang="0">
                    <a:pos x="32" y="62"/>
                  </a:cxn>
                  <a:cxn ang="0">
                    <a:pos x="27" y="59"/>
                  </a:cxn>
                  <a:cxn ang="0">
                    <a:pos x="32" y="48"/>
                  </a:cxn>
                  <a:cxn ang="0">
                    <a:pos x="24" y="40"/>
                  </a:cxn>
                  <a:cxn ang="0">
                    <a:pos x="30" y="40"/>
                  </a:cxn>
                  <a:cxn ang="0">
                    <a:pos x="32" y="32"/>
                  </a:cxn>
                  <a:cxn ang="0">
                    <a:pos x="35" y="21"/>
                  </a:cxn>
                  <a:cxn ang="0">
                    <a:pos x="41" y="13"/>
                  </a:cxn>
                  <a:cxn ang="0">
                    <a:pos x="43" y="11"/>
                  </a:cxn>
                  <a:cxn ang="0">
                    <a:pos x="41" y="3"/>
                  </a:cxn>
                  <a:cxn ang="0">
                    <a:pos x="30" y="3"/>
                  </a:cxn>
                  <a:cxn ang="0">
                    <a:pos x="19" y="5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11" y="8"/>
                  </a:cxn>
                  <a:cxn ang="0">
                    <a:pos x="11" y="19"/>
                  </a:cxn>
                  <a:cxn ang="0">
                    <a:pos x="11" y="24"/>
                  </a:cxn>
                  <a:cxn ang="0">
                    <a:pos x="8" y="30"/>
                  </a:cxn>
                  <a:cxn ang="0">
                    <a:pos x="6" y="38"/>
                  </a:cxn>
                  <a:cxn ang="0">
                    <a:pos x="3" y="46"/>
                  </a:cxn>
                  <a:cxn ang="0">
                    <a:pos x="0" y="56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3" y="56"/>
                  </a:cxn>
                  <a:cxn ang="0">
                    <a:pos x="6" y="62"/>
                  </a:cxn>
                  <a:cxn ang="0">
                    <a:pos x="11" y="59"/>
                  </a:cxn>
                  <a:cxn ang="0">
                    <a:pos x="11" y="64"/>
                  </a:cxn>
                  <a:cxn ang="0">
                    <a:pos x="8" y="75"/>
                  </a:cxn>
                  <a:cxn ang="0">
                    <a:pos x="6" y="81"/>
                  </a:cxn>
                  <a:cxn ang="0">
                    <a:pos x="11" y="81"/>
                  </a:cxn>
                  <a:cxn ang="0">
                    <a:pos x="19" y="83"/>
                  </a:cxn>
                  <a:cxn ang="0">
                    <a:pos x="27" y="81"/>
                  </a:cxn>
                  <a:cxn ang="0">
                    <a:pos x="27" y="81"/>
                  </a:cxn>
                </a:cxnLst>
                <a:rect l="0" t="0" r="r" b="b"/>
                <a:pathLst>
                  <a:path w="43" h="83">
                    <a:moveTo>
                      <a:pt x="27" y="81"/>
                    </a:moveTo>
                    <a:lnTo>
                      <a:pt x="27" y="78"/>
                    </a:lnTo>
                    <a:lnTo>
                      <a:pt x="24" y="73"/>
                    </a:lnTo>
                    <a:lnTo>
                      <a:pt x="30" y="67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7" y="59"/>
                    </a:lnTo>
                    <a:lnTo>
                      <a:pt x="32" y="54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30" y="40"/>
                    </a:lnTo>
                    <a:lnTo>
                      <a:pt x="35" y="35"/>
                    </a:lnTo>
                    <a:lnTo>
                      <a:pt x="32" y="32"/>
                    </a:lnTo>
                    <a:lnTo>
                      <a:pt x="35" y="30"/>
                    </a:lnTo>
                    <a:lnTo>
                      <a:pt x="35" y="21"/>
                    </a:lnTo>
                    <a:lnTo>
                      <a:pt x="35" y="16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3" y="11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2" y="3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11" y="8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6" y="54"/>
                    </a:lnTo>
                    <a:lnTo>
                      <a:pt x="8" y="51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6" y="59"/>
                    </a:lnTo>
                    <a:lnTo>
                      <a:pt x="11" y="59"/>
                    </a:lnTo>
                    <a:lnTo>
                      <a:pt x="8" y="62"/>
                    </a:lnTo>
                    <a:lnTo>
                      <a:pt x="11" y="64"/>
                    </a:lnTo>
                    <a:lnTo>
                      <a:pt x="8" y="67"/>
                    </a:lnTo>
                    <a:lnTo>
                      <a:pt x="8" y="75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8" y="83"/>
                    </a:lnTo>
                    <a:lnTo>
                      <a:pt x="11" y="81"/>
                    </a:lnTo>
                    <a:lnTo>
                      <a:pt x="16" y="83"/>
                    </a:lnTo>
                    <a:lnTo>
                      <a:pt x="19" y="83"/>
                    </a:lnTo>
                    <a:lnTo>
                      <a:pt x="24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Freeform 1230">
                <a:extLst>
                  <a:ext uri="{FF2B5EF4-FFF2-40B4-BE49-F238E27FC236}">
                    <a16:creationId xmlns:a16="http://schemas.microsoft.com/office/drawing/2014/main" id="{0803DD4E-847C-4073-8720-F0F0752577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7385" y="4289043"/>
                <a:ext cx="266289" cy="259342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17" y="4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11" y="23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12" y="32"/>
                  </a:cxn>
                  <a:cxn ang="0">
                    <a:pos x="15" y="32"/>
                  </a:cxn>
                  <a:cxn ang="0">
                    <a:pos x="16" y="28"/>
                  </a:cxn>
                  <a:cxn ang="0">
                    <a:pos x="19" y="28"/>
                  </a:cxn>
                  <a:cxn ang="0">
                    <a:pos x="20" y="26"/>
                  </a:cxn>
                  <a:cxn ang="0">
                    <a:pos x="17" y="20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5" y="9"/>
                  </a:cxn>
                  <a:cxn ang="0">
                    <a:pos x="19" y="10"/>
                  </a:cxn>
                  <a:cxn ang="0">
                    <a:pos x="22" y="10"/>
                  </a:cxn>
                  <a:cxn ang="0">
                    <a:pos x="24" y="6"/>
                  </a:cxn>
                  <a:cxn ang="0">
                    <a:pos x="32" y="5"/>
                  </a:cxn>
                  <a:cxn ang="0">
                    <a:pos x="20" y="40"/>
                  </a:cxn>
                  <a:cxn ang="0">
                    <a:pos x="28" y="42"/>
                  </a:cxn>
                  <a:cxn ang="0">
                    <a:pos x="34" y="40"/>
                  </a:cxn>
                  <a:cxn ang="0">
                    <a:pos x="30" y="39"/>
                  </a:cxn>
                  <a:cxn ang="0">
                    <a:pos x="23" y="38"/>
                  </a:cxn>
                  <a:cxn ang="0">
                    <a:pos x="22" y="39"/>
                  </a:cxn>
                  <a:cxn ang="0">
                    <a:pos x="0" y="15"/>
                  </a:cxn>
                  <a:cxn ang="0">
                    <a:pos x="6" y="20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6" y="27"/>
                  </a:cxn>
                  <a:cxn ang="0">
                    <a:pos x="38" y="36"/>
                  </a:cxn>
                  <a:cxn ang="0">
                    <a:pos x="38" y="39"/>
                  </a:cxn>
                  <a:cxn ang="0">
                    <a:pos x="43" y="33"/>
                  </a:cxn>
                  <a:cxn ang="0">
                    <a:pos x="41" y="37"/>
                  </a:cxn>
                  <a:cxn ang="0">
                    <a:pos x="35" y="25"/>
                  </a:cxn>
                  <a:cxn ang="0">
                    <a:pos x="35" y="26"/>
                  </a:cxn>
                  <a:cxn ang="0">
                    <a:pos x="31" y="22"/>
                  </a:cxn>
                  <a:cxn ang="0">
                    <a:pos x="30" y="17"/>
                  </a:cxn>
                  <a:cxn ang="0">
                    <a:pos x="33" y="18"/>
                  </a:cxn>
                  <a:cxn ang="0">
                    <a:pos x="31" y="18"/>
                  </a:cxn>
                  <a:cxn ang="0">
                    <a:pos x="26" y="11"/>
                  </a:cxn>
                  <a:cxn ang="0">
                    <a:pos x="26" y="12"/>
                  </a:cxn>
                  <a:cxn ang="0">
                    <a:pos x="23" y="8"/>
                  </a:cxn>
                  <a:cxn ang="0">
                    <a:pos x="18" y="17"/>
                  </a:cxn>
                  <a:cxn ang="0">
                    <a:pos x="25" y="20"/>
                  </a:cxn>
                  <a:cxn ang="0">
                    <a:pos x="32" y="28"/>
                  </a:cxn>
                  <a:cxn ang="0">
                    <a:pos x="25" y="30"/>
                  </a:cxn>
                  <a:cxn ang="0">
                    <a:pos x="24" y="27"/>
                  </a:cxn>
                  <a:cxn ang="0">
                    <a:pos x="29" y="31"/>
                  </a:cxn>
                  <a:cxn ang="0">
                    <a:pos x="29" y="28"/>
                  </a:cxn>
                  <a:cxn ang="0">
                    <a:pos x="26" y="25"/>
                  </a:cxn>
                  <a:cxn ang="0">
                    <a:pos x="16" y="18"/>
                  </a:cxn>
                  <a:cxn ang="0">
                    <a:pos x="23" y="22"/>
                  </a:cxn>
                  <a:cxn ang="0">
                    <a:pos x="23" y="25"/>
                  </a:cxn>
                  <a:cxn ang="0">
                    <a:pos x="19" y="21"/>
                  </a:cxn>
                  <a:cxn ang="0">
                    <a:pos x="17" y="34"/>
                  </a:cxn>
                  <a:cxn ang="0">
                    <a:pos x="17" y="33"/>
                  </a:cxn>
                </a:cxnLst>
                <a:rect l="0" t="0" r="r" b="b"/>
                <a:pathLst>
                  <a:path w="43" h="42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21" y="39"/>
                    </a:move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39"/>
                      <a:pt x="21" y="39"/>
                      <a:pt x="21" y="39"/>
                    </a:cubicBezTo>
                    <a:close/>
                    <a:moveTo>
                      <a:pt x="1" y="14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lose/>
                    <a:moveTo>
                      <a:pt x="5" y="21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lose/>
                    <a:moveTo>
                      <a:pt x="5" y="22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lose/>
                    <a:moveTo>
                      <a:pt x="7" y="26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6"/>
                      <a:pt x="7" y="26"/>
                    </a:cubicBezTo>
                    <a:close/>
                    <a:moveTo>
                      <a:pt x="38" y="37"/>
                    </a:move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lose/>
                    <a:moveTo>
                      <a:pt x="38" y="40"/>
                    </a:move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lose/>
                    <a:moveTo>
                      <a:pt x="41" y="37"/>
                    </a:move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lose/>
                    <a:moveTo>
                      <a:pt x="34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lose/>
                    <a:moveTo>
                      <a:pt x="34" y="26"/>
                    </a:move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6"/>
                      <a:pt x="34" y="26"/>
                      <a:pt x="34" y="26"/>
                    </a:cubicBezTo>
                    <a:close/>
                    <a:moveTo>
                      <a:pt x="32" y="21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lose/>
                    <a:moveTo>
                      <a:pt x="31" y="18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lose/>
                    <a:moveTo>
                      <a:pt x="28" y="9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8" y="9"/>
                    </a:cubicBezTo>
                    <a:close/>
                    <a:moveTo>
                      <a:pt x="26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lose/>
                    <a:moveTo>
                      <a:pt x="23" y="7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lose/>
                    <a:moveTo>
                      <a:pt x="18" y="17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lose/>
                    <a:moveTo>
                      <a:pt x="24" y="18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  <a:moveTo>
                      <a:pt x="32" y="28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28"/>
                      <a:pt x="32" y="28"/>
                      <a:pt x="32" y="28"/>
                    </a:cubicBezTo>
                    <a:close/>
                    <a:moveTo>
                      <a:pt x="24" y="33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lose/>
                    <a:moveTo>
                      <a:pt x="24" y="30"/>
                    </a:move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4" y="30"/>
                      <a:pt x="24" y="30"/>
                      <a:pt x="24" y="30"/>
                    </a:cubicBezTo>
                    <a:close/>
                    <a:moveTo>
                      <a:pt x="24" y="29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lose/>
                    <a:moveTo>
                      <a:pt x="23" y="28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3" y="28"/>
                      <a:pt x="23" y="28"/>
                      <a:pt x="23" y="28"/>
                    </a:cubicBezTo>
                    <a:close/>
                    <a:moveTo>
                      <a:pt x="28" y="31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8" y="31"/>
                    </a:cubicBezTo>
                    <a:close/>
                    <a:moveTo>
                      <a:pt x="29" y="31"/>
                    </a:move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1"/>
                      <a:pt x="29" y="31"/>
                      <a:pt x="29" y="31"/>
                    </a:cubicBezTo>
                    <a:close/>
                    <a:moveTo>
                      <a:pt x="29" y="28"/>
                    </a:move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lose/>
                    <a:moveTo>
                      <a:pt x="27" y="27"/>
                    </a:move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7"/>
                      <a:pt x="27" y="27"/>
                      <a:pt x="27" y="27"/>
                    </a:cubicBezTo>
                    <a:close/>
                    <a:moveTo>
                      <a:pt x="25" y="25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5" y="25"/>
                      <a:pt x="25" y="25"/>
                    </a:cubicBezTo>
                    <a:close/>
                    <a:moveTo>
                      <a:pt x="16" y="19"/>
                    </a:move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lose/>
                    <a:moveTo>
                      <a:pt x="17" y="34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lose/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Freeform 1231">
                <a:extLst>
                  <a:ext uri="{FF2B5EF4-FFF2-40B4-BE49-F238E27FC236}">
                    <a16:creationId xmlns:a16="http://schemas.microsoft.com/office/drawing/2014/main" id="{682FEB5B-09A3-4218-AE30-AF16C0670E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4025" y="4279484"/>
                <a:ext cx="173667" cy="141249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13" y="13"/>
                  </a:cxn>
                  <a:cxn ang="0">
                    <a:pos x="24" y="16"/>
                  </a:cxn>
                  <a:cxn ang="0">
                    <a:pos x="24" y="8"/>
                  </a:cxn>
                  <a:cxn ang="0">
                    <a:pos x="22" y="2"/>
                  </a:cxn>
                  <a:cxn ang="0">
                    <a:pos x="32" y="8"/>
                  </a:cxn>
                  <a:cxn ang="0">
                    <a:pos x="40" y="10"/>
                  </a:cxn>
                  <a:cxn ang="0">
                    <a:pos x="43" y="5"/>
                  </a:cxn>
                  <a:cxn ang="0">
                    <a:pos x="51" y="2"/>
                  </a:cxn>
                  <a:cxn ang="0">
                    <a:pos x="56" y="10"/>
                  </a:cxn>
                  <a:cxn ang="0">
                    <a:pos x="62" y="18"/>
                  </a:cxn>
                  <a:cxn ang="0">
                    <a:pos x="67" y="21"/>
                  </a:cxn>
                  <a:cxn ang="0">
                    <a:pos x="73" y="24"/>
                  </a:cxn>
                  <a:cxn ang="0">
                    <a:pos x="73" y="26"/>
                  </a:cxn>
                  <a:cxn ang="0">
                    <a:pos x="67" y="26"/>
                  </a:cxn>
                  <a:cxn ang="0">
                    <a:pos x="65" y="35"/>
                  </a:cxn>
                  <a:cxn ang="0">
                    <a:pos x="62" y="40"/>
                  </a:cxn>
                  <a:cxn ang="0">
                    <a:pos x="65" y="43"/>
                  </a:cxn>
                  <a:cxn ang="0">
                    <a:pos x="62" y="45"/>
                  </a:cxn>
                  <a:cxn ang="0">
                    <a:pos x="62" y="53"/>
                  </a:cxn>
                  <a:cxn ang="0">
                    <a:pos x="62" y="48"/>
                  </a:cxn>
                  <a:cxn ang="0">
                    <a:pos x="59" y="48"/>
                  </a:cxn>
                  <a:cxn ang="0">
                    <a:pos x="59" y="53"/>
                  </a:cxn>
                  <a:cxn ang="0">
                    <a:pos x="59" y="56"/>
                  </a:cxn>
                  <a:cxn ang="0">
                    <a:pos x="59" y="61"/>
                  </a:cxn>
                  <a:cxn ang="0">
                    <a:pos x="54" y="59"/>
                  </a:cxn>
                  <a:cxn ang="0">
                    <a:pos x="48" y="53"/>
                  </a:cxn>
                  <a:cxn ang="0">
                    <a:pos x="48" y="48"/>
                  </a:cxn>
                  <a:cxn ang="0">
                    <a:pos x="51" y="45"/>
                  </a:cxn>
                  <a:cxn ang="0">
                    <a:pos x="48" y="43"/>
                  </a:cxn>
                  <a:cxn ang="0">
                    <a:pos x="46" y="40"/>
                  </a:cxn>
                  <a:cxn ang="0">
                    <a:pos x="43" y="43"/>
                  </a:cxn>
                  <a:cxn ang="0">
                    <a:pos x="38" y="45"/>
                  </a:cxn>
                  <a:cxn ang="0">
                    <a:pos x="35" y="51"/>
                  </a:cxn>
                  <a:cxn ang="0">
                    <a:pos x="32" y="51"/>
                  </a:cxn>
                  <a:cxn ang="0">
                    <a:pos x="30" y="53"/>
                  </a:cxn>
                  <a:cxn ang="0">
                    <a:pos x="27" y="53"/>
                  </a:cxn>
                  <a:cxn ang="0">
                    <a:pos x="27" y="48"/>
                  </a:cxn>
                  <a:cxn ang="0">
                    <a:pos x="30" y="45"/>
                  </a:cxn>
                  <a:cxn ang="0">
                    <a:pos x="22" y="43"/>
                  </a:cxn>
                  <a:cxn ang="0">
                    <a:pos x="13" y="35"/>
                  </a:cxn>
                  <a:cxn ang="0">
                    <a:pos x="16" y="29"/>
                  </a:cxn>
                  <a:cxn ang="0">
                    <a:pos x="11" y="21"/>
                  </a:cxn>
                  <a:cxn ang="0">
                    <a:pos x="8" y="16"/>
                  </a:cxn>
                  <a:cxn ang="0">
                    <a:pos x="3" y="13"/>
                  </a:cxn>
                  <a:cxn ang="0">
                    <a:pos x="24" y="53"/>
                  </a:cxn>
                  <a:cxn ang="0">
                    <a:pos x="13" y="43"/>
                  </a:cxn>
                  <a:cxn ang="0">
                    <a:pos x="11" y="40"/>
                  </a:cxn>
                  <a:cxn ang="0">
                    <a:pos x="5" y="37"/>
                  </a:cxn>
                  <a:cxn ang="0">
                    <a:pos x="0" y="37"/>
                  </a:cxn>
                  <a:cxn ang="0">
                    <a:pos x="3" y="40"/>
                  </a:cxn>
                  <a:cxn ang="0">
                    <a:pos x="5" y="43"/>
                  </a:cxn>
                  <a:cxn ang="0">
                    <a:pos x="5" y="45"/>
                  </a:cxn>
                  <a:cxn ang="0">
                    <a:pos x="13" y="51"/>
                  </a:cxn>
                  <a:cxn ang="0">
                    <a:pos x="19" y="53"/>
                  </a:cxn>
                  <a:cxn ang="0">
                    <a:pos x="24" y="53"/>
                  </a:cxn>
                </a:cxnLst>
                <a:rect l="0" t="0" r="r" b="b"/>
                <a:pathLst>
                  <a:path w="75" h="61">
                    <a:moveTo>
                      <a:pt x="3" y="13"/>
                    </a:moveTo>
                    <a:lnTo>
                      <a:pt x="3" y="10"/>
                    </a:lnTo>
                    <a:lnTo>
                      <a:pt x="5" y="8"/>
                    </a:lnTo>
                    <a:lnTo>
                      <a:pt x="13" y="13"/>
                    </a:lnTo>
                    <a:lnTo>
                      <a:pt x="19" y="13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19" y="5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3" y="5"/>
                    </a:lnTo>
                    <a:lnTo>
                      <a:pt x="48" y="0"/>
                    </a:lnTo>
                    <a:lnTo>
                      <a:pt x="51" y="2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3" y="24"/>
                    </a:lnTo>
                    <a:lnTo>
                      <a:pt x="75" y="26"/>
                    </a:lnTo>
                    <a:lnTo>
                      <a:pt x="73" y="26"/>
                    </a:lnTo>
                    <a:lnTo>
                      <a:pt x="70" y="26"/>
                    </a:lnTo>
                    <a:lnTo>
                      <a:pt x="67" y="26"/>
                    </a:lnTo>
                    <a:lnTo>
                      <a:pt x="65" y="32"/>
                    </a:lnTo>
                    <a:lnTo>
                      <a:pt x="65" y="35"/>
                    </a:lnTo>
                    <a:lnTo>
                      <a:pt x="65" y="37"/>
                    </a:lnTo>
                    <a:lnTo>
                      <a:pt x="62" y="40"/>
                    </a:lnTo>
                    <a:lnTo>
                      <a:pt x="62" y="43"/>
                    </a:lnTo>
                    <a:lnTo>
                      <a:pt x="65" y="43"/>
                    </a:lnTo>
                    <a:lnTo>
                      <a:pt x="65" y="45"/>
                    </a:lnTo>
                    <a:lnTo>
                      <a:pt x="62" y="45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2" y="51"/>
                    </a:lnTo>
                    <a:lnTo>
                      <a:pt x="62" y="48"/>
                    </a:lnTo>
                    <a:lnTo>
                      <a:pt x="59" y="45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6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6" y="61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48" y="53"/>
                    </a:lnTo>
                    <a:lnTo>
                      <a:pt x="54" y="51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1" y="45"/>
                    </a:lnTo>
                    <a:lnTo>
                      <a:pt x="48" y="45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6" y="40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40" y="43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5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8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27" y="43"/>
                    </a:lnTo>
                    <a:lnTo>
                      <a:pt x="22" y="43"/>
                    </a:lnTo>
                    <a:lnTo>
                      <a:pt x="16" y="37"/>
                    </a:lnTo>
                    <a:lnTo>
                      <a:pt x="13" y="35"/>
                    </a:lnTo>
                    <a:lnTo>
                      <a:pt x="16" y="32"/>
                    </a:lnTo>
                    <a:lnTo>
                      <a:pt x="16" y="29"/>
                    </a:lnTo>
                    <a:lnTo>
                      <a:pt x="11" y="24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8" y="16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  <a:moveTo>
                      <a:pt x="24" y="53"/>
                    </a:moveTo>
                    <a:lnTo>
                      <a:pt x="19" y="45"/>
                    </a:lnTo>
                    <a:lnTo>
                      <a:pt x="13" y="43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3"/>
                    </a:lnTo>
                    <a:lnTo>
                      <a:pt x="19" y="53"/>
                    </a:lnTo>
                    <a:lnTo>
                      <a:pt x="24" y="56"/>
                    </a:lnTo>
                    <a:lnTo>
                      <a:pt x="24" y="5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Freeform 1232">
                <a:extLst>
                  <a:ext uri="{FF2B5EF4-FFF2-40B4-BE49-F238E27FC236}">
                    <a16:creationId xmlns:a16="http://schemas.microsoft.com/office/drawing/2014/main" id="{5722081A-6140-437C-8C45-9E10A3175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414" y="4363141"/>
                <a:ext cx="639090" cy="516369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24" y="13"/>
                  </a:cxn>
                  <a:cxn ang="0">
                    <a:pos x="35" y="13"/>
                  </a:cxn>
                  <a:cxn ang="0">
                    <a:pos x="43" y="5"/>
                  </a:cxn>
                  <a:cxn ang="0">
                    <a:pos x="51" y="0"/>
                  </a:cxn>
                  <a:cxn ang="0">
                    <a:pos x="53" y="8"/>
                  </a:cxn>
                  <a:cxn ang="0">
                    <a:pos x="59" y="19"/>
                  </a:cxn>
                  <a:cxn ang="0">
                    <a:pos x="67" y="24"/>
                  </a:cxn>
                  <a:cxn ang="0">
                    <a:pos x="72" y="35"/>
                  </a:cxn>
                  <a:cxn ang="0">
                    <a:pos x="86" y="38"/>
                  </a:cxn>
                  <a:cxn ang="0">
                    <a:pos x="107" y="48"/>
                  </a:cxn>
                  <a:cxn ang="0">
                    <a:pos x="137" y="46"/>
                  </a:cxn>
                  <a:cxn ang="0">
                    <a:pos x="145" y="35"/>
                  </a:cxn>
                  <a:cxn ang="0">
                    <a:pos x="161" y="21"/>
                  </a:cxn>
                  <a:cxn ang="0">
                    <a:pos x="174" y="19"/>
                  </a:cxn>
                  <a:cxn ang="0">
                    <a:pos x="196" y="29"/>
                  </a:cxn>
                  <a:cxn ang="0">
                    <a:pos x="209" y="35"/>
                  </a:cxn>
                  <a:cxn ang="0">
                    <a:pos x="231" y="51"/>
                  </a:cxn>
                  <a:cxn ang="0">
                    <a:pos x="233" y="64"/>
                  </a:cxn>
                  <a:cxn ang="0">
                    <a:pos x="233" y="72"/>
                  </a:cxn>
                  <a:cxn ang="0">
                    <a:pos x="228" y="83"/>
                  </a:cxn>
                  <a:cxn ang="0">
                    <a:pos x="236" y="91"/>
                  </a:cxn>
                  <a:cxn ang="0">
                    <a:pos x="236" y="115"/>
                  </a:cxn>
                  <a:cxn ang="0">
                    <a:pos x="249" y="132"/>
                  </a:cxn>
                  <a:cxn ang="0">
                    <a:pos x="249" y="166"/>
                  </a:cxn>
                  <a:cxn ang="0">
                    <a:pos x="263" y="175"/>
                  </a:cxn>
                  <a:cxn ang="0">
                    <a:pos x="268" y="188"/>
                  </a:cxn>
                  <a:cxn ang="0">
                    <a:pos x="276" y="199"/>
                  </a:cxn>
                  <a:cxn ang="0">
                    <a:pos x="257" y="204"/>
                  </a:cxn>
                  <a:cxn ang="0">
                    <a:pos x="257" y="220"/>
                  </a:cxn>
                  <a:cxn ang="0">
                    <a:pos x="247" y="220"/>
                  </a:cxn>
                  <a:cxn ang="0">
                    <a:pos x="239" y="218"/>
                  </a:cxn>
                  <a:cxn ang="0">
                    <a:pos x="220" y="218"/>
                  </a:cxn>
                  <a:cxn ang="0">
                    <a:pos x="206" y="215"/>
                  </a:cxn>
                  <a:cxn ang="0">
                    <a:pos x="193" y="204"/>
                  </a:cxn>
                  <a:cxn ang="0">
                    <a:pos x="188" y="193"/>
                  </a:cxn>
                  <a:cxn ang="0">
                    <a:pos x="174" y="193"/>
                  </a:cxn>
                  <a:cxn ang="0">
                    <a:pos x="153" y="199"/>
                  </a:cxn>
                  <a:cxn ang="0">
                    <a:pos x="139" y="193"/>
                  </a:cxn>
                  <a:cxn ang="0">
                    <a:pos x="131" y="185"/>
                  </a:cxn>
                  <a:cxn ang="0">
                    <a:pos x="115" y="183"/>
                  </a:cxn>
                  <a:cxn ang="0">
                    <a:pos x="104" y="169"/>
                  </a:cxn>
                  <a:cxn ang="0">
                    <a:pos x="104" y="166"/>
                  </a:cxn>
                  <a:cxn ang="0">
                    <a:pos x="94" y="148"/>
                  </a:cxn>
                  <a:cxn ang="0">
                    <a:pos x="86" y="148"/>
                  </a:cxn>
                  <a:cxn ang="0">
                    <a:pos x="80" y="145"/>
                  </a:cxn>
                  <a:cxn ang="0">
                    <a:pos x="78" y="150"/>
                  </a:cxn>
                  <a:cxn ang="0">
                    <a:pos x="70" y="145"/>
                  </a:cxn>
                  <a:cxn ang="0">
                    <a:pos x="61" y="129"/>
                  </a:cxn>
                  <a:cxn ang="0">
                    <a:pos x="56" y="113"/>
                  </a:cxn>
                  <a:cxn ang="0">
                    <a:pos x="37" y="105"/>
                  </a:cxn>
                  <a:cxn ang="0">
                    <a:pos x="35" y="94"/>
                  </a:cxn>
                  <a:cxn ang="0">
                    <a:pos x="29" y="89"/>
                  </a:cxn>
                  <a:cxn ang="0">
                    <a:pos x="32" y="75"/>
                  </a:cxn>
                  <a:cxn ang="0">
                    <a:pos x="32" y="67"/>
                  </a:cxn>
                  <a:cxn ang="0">
                    <a:pos x="35" y="62"/>
                  </a:cxn>
                  <a:cxn ang="0">
                    <a:pos x="21" y="59"/>
                  </a:cxn>
                  <a:cxn ang="0">
                    <a:pos x="16" y="48"/>
                  </a:cxn>
                  <a:cxn ang="0">
                    <a:pos x="10" y="38"/>
                  </a:cxn>
                  <a:cxn ang="0">
                    <a:pos x="5" y="21"/>
                  </a:cxn>
                  <a:cxn ang="0">
                    <a:pos x="2" y="8"/>
                  </a:cxn>
                  <a:cxn ang="0">
                    <a:pos x="5" y="0"/>
                  </a:cxn>
                </a:cxnLst>
                <a:rect l="0" t="0" r="r" b="b"/>
                <a:pathLst>
                  <a:path w="276" h="223">
                    <a:moveTo>
                      <a:pt x="5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18" y="11"/>
                    </a:lnTo>
                    <a:lnTo>
                      <a:pt x="21" y="13"/>
                    </a:lnTo>
                    <a:lnTo>
                      <a:pt x="24" y="13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3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9" y="11"/>
                    </a:lnTo>
                    <a:lnTo>
                      <a:pt x="53" y="13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61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7" y="24"/>
                    </a:lnTo>
                    <a:lnTo>
                      <a:pt x="67" y="27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70" y="32"/>
                    </a:lnTo>
                    <a:lnTo>
                      <a:pt x="72" y="35"/>
                    </a:lnTo>
                    <a:lnTo>
                      <a:pt x="75" y="35"/>
                    </a:lnTo>
                    <a:lnTo>
                      <a:pt x="78" y="38"/>
                    </a:lnTo>
                    <a:lnTo>
                      <a:pt x="80" y="35"/>
                    </a:lnTo>
                    <a:lnTo>
                      <a:pt x="83" y="38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8" y="43"/>
                    </a:lnTo>
                    <a:lnTo>
                      <a:pt x="94" y="46"/>
                    </a:lnTo>
                    <a:lnTo>
                      <a:pt x="99" y="46"/>
                    </a:lnTo>
                    <a:lnTo>
                      <a:pt x="107" y="48"/>
                    </a:lnTo>
                    <a:lnTo>
                      <a:pt x="110" y="48"/>
                    </a:lnTo>
                    <a:lnTo>
                      <a:pt x="121" y="46"/>
                    </a:lnTo>
                    <a:lnTo>
                      <a:pt x="126" y="46"/>
                    </a:lnTo>
                    <a:lnTo>
                      <a:pt x="134" y="46"/>
                    </a:lnTo>
                    <a:lnTo>
                      <a:pt x="137" y="46"/>
                    </a:lnTo>
                    <a:lnTo>
                      <a:pt x="137" y="43"/>
                    </a:lnTo>
                    <a:lnTo>
                      <a:pt x="137" y="40"/>
                    </a:lnTo>
                    <a:lnTo>
                      <a:pt x="134" y="35"/>
                    </a:lnTo>
                    <a:lnTo>
                      <a:pt x="137" y="35"/>
                    </a:lnTo>
                    <a:lnTo>
                      <a:pt x="145" y="35"/>
                    </a:lnTo>
                    <a:lnTo>
                      <a:pt x="145" y="29"/>
                    </a:lnTo>
                    <a:lnTo>
                      <a:pt x="147" y="27"/>
                    </a:lnTo>
                    <a:lnTo>
                      <a:pt x="150" y="27"/>
                    </a:lnTo>
                    <a:lnTo>
                      <a:pt x="155" y="24"/>
                    </a:lnTo>
                    <a:lnTo>
                      <a:pt x="161" y="21"/>
                    </a:lnTo>
                    <a:lnTo>
                      <a:pt x="166" y="24"/>
                    </a:lnTo>
                    <a:lnTo>
                      <a:pt x="166" y="19"/>
                    </a:lnTo>
                    <a:lnTo>
                      <a:pt x="169" y="19"/>
                    </a:lnTo>
                    <a:lnTo>
                      <a:pt x="172" y="21"/>
                    </a:lnTo>
                    <a:lnTo>
                      <a:pt x="174" y="19"/>
                    </a:lnTo>
                    <a:lnTo>
                      <a:pt x="180" y="24"/>
                    </a:lnTo>
                    <a:lnTo>
                      <a:pt x="185" y="24"/>
                    </a:lnTo>
                    <a:lnTo>
                      <a:pt x="193" y="29"/>
                    </a:lnTo>
                    <a:lnTo>
                      <a:pt x="193" y="29"/>
                    </a:lnTo>
                    <a:lnTo>
                      <a:pt x="196" y="29"/>
                    </a:lnTo>
                    <a:lnTo>
                      <a:pt x="201" y="29"/>
                    </a:lnTo>
                    <a:lnTo>
                      <a:pt x="204" y="32"/>
                    </a:lnTo>
                    <a:lnTo>
                      <a:pt x="206" y="35"/>
                    </a:lnTo>
                    <a:lnTo>
                      <a:pt x="206" y="38"/>
                    </a:lnTo>
                    <a:lnTo>
                      <a:pt x="209" y="35"/>
                    </a:lnTo>
                    <a:lnTo>
                      <a:pt x="215" y="38"/>
                    </a:lnTo>
                    <a:lnTo>
                      <a:pt x="220" y="46"/>
                    </a:lnTo>
                    <a:lnTo>
                      <a:pt x="225" y="46"/>
                    </a:lnTo>
                    <a:lnTo>
                      <a:pt x="231" y="46"/>
                    </a:lnTo>
                    <a:lnTo>
                      <a:pt x="231" y="51"/>
                    </a:lnTo>
                    <a:lnTo>
                      <a:pt x="231" y="51"/>
                    </a:lnTo>
                    <a:lnTo>
                      <a:pt x="231" y="56"/>
                    </a:lnTo>
                    <a:lnTo>
                      <a:pt x="231" y="56"/>
                    </a:lnTo>
                    <a:lnTo>
                      <a:pt x="233" y="59"/>
                    </a:lnTo>
                    <a:lnTo>
                      <a:pt x="233" y="64"/>
                    </a:lnTo>
                    <a:lnTo>
                      <a:pt x="233" y="64"/>
                    </a:lnTo>
                    <a:lnTo>
                      <a:pt x="231" y="67"/>
                    </a:lnTo>
                    <a:lnTo>
                      <a:pt x="233" y="70"/>
                    </a:lnTo>
                    <a:lnTo>
                      <a:pt x="233" y="70"/>
                    </a:lnTo>
                    <a:lnTo>
                      <a:pt x="233" y="72"/>
                    </a:lnTo>
                    <a:lnTo>
                      <a:pt x="231" y="75"/>
                    </a:lnTo>
                    <a:lnTo>
                      <a:pt x="228" y="75"/>
                    </a:lnTo>
                    <a:lnTo>
                      <a:pt x="228" y="78"/>
                    </a:lnTo>
                    <a:lnTo>
                      <a:pt x="231" y="80"/>
                    </a:lnTo>
                    <a:lnTo>
                      <a:pt x="228" y="83"/>
                    </a:lnTo>
                    <a:lnTo>
                      <a:pt x="228" y="83"/>
                    </a:lnTo>
                    <a:lnTo>
                      <a:pt x="228" y="89"/>
                    </a:lnTo>
                    <a:lnTo>
                      <a:pt x="228" y="91"/>
                    </a:lnTo>
                    <a:lnTo>
                      <a:pt x="233" y="91"/>
                    </a:lnTo>
                    <a:lnTo>
                      <a:pt x="236" y="91"/>
                    </a:lnTo>
                    <a:lnTo>
                      <a:pt x="231" y="97"/>
                    </a:lnTo>
                    <a:lnTo>
                      <a:pt x="231" y="102"/>
                    </a:lnTo>
                    <a:lnTo>
                      <a:pt x="233" y="107"/>
                    </a:lnTo>
                    <a:lnTo>
                      <a:pt x="236" y="115"/>
                    </a:lnTo>
                    <a:lnTo>
                      <a:pt x="236" y="115"/>
                    </a:lnTo>
                    <a:lnTo>
                      <a:pt x="236" y="118"/>
                    </a:lnTo>
                    <a:lnTo>
                      <a:pt x="236" y="123"/>
                    </a:lnTo>
                    <a:lnTo>
                      <a:pt x="249" y="123"/>
                    </a:lnTo>
                    <a:lnTo>
                      <a:pt x="249" y="129"/>
                    </a:lnTo>
                    <a:lnTo>
                      <a:pt x="249" y="132"/>
                    </a:lnTo>
                    <a:lnTo>
                      <a:pt x="252" y="137"/>
                    </a:lnTo>
                    <a:lnTo>
                      <a:pt x="249" y="140"/>
                    </a:lnTo>
                    <a:lnTo>
                      <a:pt x="241" y="153"/>
                    </a:lnTo>
                    <a:lnTo>
                      <a:pt x="247" y="161"/>
                    </a:lnTo>
                    <a:lnTo>
                      <a:pt x="249" y="166"/>
                    </a:lnTo>
                    <a:lnTo>
                      <a:pt x="252" y="169"/>
                    </a:lnTo>
                    <a:lnTo>
                      <a:pt x="255" y="172"/>
                    </a:lnTo>
                    <a:lnTo>
                      <a:pt x="257" y="172"/>
                    </a:lnTo>
                    <a:lnTo>
                      <a:pt x="260" y="172"/>
                    </a:lnTo>
                    <a:lnTo>
                      <a:pt x="263" y="175"/>
                    </a:lnTo>
                    <a:lnTo>
                      <a:pt x="266" y="175"/>
                    </a:lnTo>
                    <a:lnTo>
                      <a:pt x="268" y="175"/>
                    </a:lnTo>
                    <a:lnTo>
                      <a:pt x="268" y="180"/>
                    </a:lnTo>
                    <a:lnTo>
                      <a:pt x="268" y="183"/>
                    </a:lnTo>
                    <a:lnTo>
                      <a:pt x="268" y="188"/>
                    </a:lnTo>
                    <a:lnTo>
                      <a:pt x="271" y="191"/>
                    </a:lnTo>
                    <a:lnTo>
                      <a:pt x="274" y="188"/>
                    </a:lnTo>
                    <a:lnTo>
                      <a:pt x="276" y="191"/>
                    </a:lnTo>
                    <a:lnTo>
                      <a:pt x="276" y="196"/>
                    </a:lnTo>
                    <a:lnTo>
                      <a:pt x="276" y="199"/>
                    </a:lnTo>
                    <a:lnTo>
                      <a:pt x="271" y="196"/>
                    </a:lnTo>
                    <a:lnTo>
                      <a:pt x="266" y="199"/>
                    </a:lnTo>
                    <a:lnTo>
                      <a:pt x="263" y="201"/>
                    </a:lnTo>
                    <a:lnTo>
                      <a:pt x="260" y="201"/>
                    </a:lnTo>
                    <a:lnTo>
                      <a:pt x="257" y="204"/>
                    </a:lnTo>
                    <a:lnTo>
                      <a:pt x="260" y="207"/>
                    </a:lnTo>
                    <a:lnTo>
                      <a:pt x="257" y="209"/>
                    </a:lnTo>
                    <a:lnTo>
                      <a:pt x="257" y="215"/>
                    </a:lnTo>
                    <a:lnTo>
                      <a:pt x="257" y="218"/>
                    </a:lnTo>
                    <a:lnTo>
                      <a:pt x="257" y="220"/>
                    </a:lnTo>
                    <a:lnTo>
                      <a:pt x="257" y="220"/>
                    </a:lnTo>
                    <a:lnTo>
                      <a:pt x="257" y="223"/>
                    </a:lnTo>
                    <a:lnTo>
                      <a:pt x="255" y="223"/>
                    </a:lnTo>
                    <a:lnTo>
                      <a:pt x="249" y="220"/>
                    </a:lnTo>
                    <a:lnTo>
                      <a:pt x="247" y="220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20"/>
                    </a:lnTo>
                    <a:lnTo>
                      <a:pt x="241" y="220"/>
                    </a:lnTo>
                    <a:lnTo>
                      <a:pt x="239" y="218"/>
                    </a:lnTo>
                    <a:lnTo>
                      <a:pt x="239" y="220"/>
                    </a:lnTo>
                    <a:lnTo>
                      <a:pt x="236" y="218"/>
                    </a:lnTo>
                    <a:lnTo>
                      <a:pt x="231" y="218"/>
                    </a:lnTo>
                    <a:lnTo>
                      <a:pt x="225" y="218"/>
                    </a:lnTo>
                    <a:lnTo>
                      <a:pt x="220" y="218"/>
                    </a:lnTo>
                    <a:lnTo>
                      <a:pt x="215" y="212"/>
                    </a:lnTo>
                    <a:lnTo>
                      <a:pt x="215" y="212"/>
                    </a:lnTo>
                    <a:lnTo>
                      <a:pt x="212" y="215"/>
                    </a:lnTo>
                    <a:lnTo>
                      <a:pt x="209" y="215"/>
                    </a:lnTo>
                    <a:lnTo>
                      <a:pt x="206" y="215"/>
                    </a:lnTo>
                    <a:lnTo>
                      <a:pt x="198" y="215"/>
                    </a:lnTo>
                    <a:lnTo>
                      <a:pt x="198" y="212"/>
                    </a:lnTo>
                    <a:lnTo>
                      <a:pt x="196" y="212"/>
                    </a:lnTo>
                    <a:lnTo>
                      <a:pt x="196" y="209"/>
                    </a:lnTo>
                    <a:lnTo>
                      <a:pt x="193" y="204"/>
                    </a:lnTo>
                    <a:lnTo>
                      <a:pt x="193" y="199"/>
                    </a:lnTo>
                    <a:lnTo>
                      <a:pt x="190" y="193"/>
                    </a:lnTo>
                    <a:lnTo>
                      <a:pt x="190" y="193"/>
                    </a:lnTo>
                    <a:lnTo>
                      <a:pt x="188" y="193"/>
                    </a:lnTo>
                    <a:lnTo>
                      <a:pt x="188" y="193"/>
                    </a:lnTo>
                    <a:lnTo>
                      <a:pt x="182" y="191"/>
                    </a:lnTo>
                    <a:lnTo>
                      <a:pt x="180" y="193"/>
                    </a:lnTo>
                    <a:lnTo>
                      <a:pt x="177" y="196"/>
                    </a:lnTo>
                    <a:lnTo>
                      <a:pt x="174" y="196"/>
                    </a:lnTo>
                    <a:lnTo>
                      <a:pt x="174" y="193"/>
                    </a:lnTo>
                    <a:lnTo>
                      <a:pt x="174" y="196"/>
                    </a:lnTo>
                    <a:lnTo>
                      <a:pt x="169" y="199"/>
                    </a:lnTo>
                    <a:lnTo>
                      <a:pt x="164" y="204"/>
                    </a:lnTo>
                    <a:lnTo>
                      <a:pt x="158" y="199"/>
                    </a:lnTo>
                    <a:lnTo>
                      <a:pt x="153" y="199"/>
                    </a:lnTo>
                    <a:lnTo>
                      <a:pt x="150" y="199"/>
                    </a:lnTo>
                    <a:lnTo>
                      <a:pt x="150" y="199"/>
                    </a:lnTo>
                    <a:lnTo>
                      <a:pt x="145" y="196"/>
                    </a:lnTo>
                    <a:lnTo>
                      <a:pt x="142" y="196"/>
                    </a:lnTo>
                    <a:lnTo>
                      <a:pt x="139" y="193"/>
                    </a:lnTo>
                    <a:lnTo>
                      <a:pt x="137" y="193"/>
                    </a:lnTo>
                    <a:lnTo>
                      <a:pt x="131" y="188"/>
                    </a:lnTo>
                    <a:lnTo>
                      <a:pt x="134" y="188"/>
                    </a:lnTo>
                    <a:lnTo>
                      <a:pt x="134" y="185"/>
                    </a:lnTo>
                    <a:lnTo>
                      <a:pt x="131" y="185"/>
                    </a:lnTo>
                    <a:lnTo>
                      <a:pt x="131" y="185"/>
                    </a:lnTo>
                    <a:lnTo>
                      <a:pt x="126" y="185"/>
                    </a:lnTo>
                    <a:lnTo>
                      <a:pt x="126" y="183"/>
                    </a:lnTo>
                    <a:lnTo>
                      <a:pt x="121" y="183"/>
                    </a:lnTo>
                    <a:lnTo>
                      <a:pt x="115" y="183"/>
                    </a:lnTo>
                    <a:lnTo>
                      <a:pt x="112" y="180"/>
                    </a:lnTo>
                    <a:lnTo>
                      <a:pt x="110" y="172"/>
                    </a:lnTo>
                    <a:lnTo>
                      <a:pt x="110" y="169"/>
                    </a:lnTo>
                    <a:lnTo>
                      <a:pt x="107" y="169"/>
                    </a:lnTo>
                    <a:lnTo>
                      <a:pt x="104" y="169"/>
                    </a:lnTo>
                    <a:lnTo>
                      <a:pt x="107" y="166"/>
                    </a:lnTo>
                    <a:lnTo>
                      <a:pt x="107" y="169"/>
                    </a:lnTo>
                    <a:lnTo>
                      <a:pt x="107" y="169"/>
                    </a:lnTo>
                    <a:lnTo>
                      <a:pt x="107" y="166"/>
                    </a:lnTo>
                    <a:lnTo>
                      <a:pt x="104" y="166"/>
                    </a:lnTo>
                    <a:lnTo>
                      <a:pt x="102" y="164"/>
                    </a:lnTo>
                    <a:lnTo>
                      <a:pt x="102" y="161"/>
                    </a:lnTo>
                    <a:lnTo>
                      <a:pt x="96" y="156"/>
                    </a:lnTo>
                    <a:lnTo>
                      <a:pt x="96" y="153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88" y="150"/>
                    </a:lnTo>
                    <a:lnTo>
                      <a:pt x="88" y="150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83" y="148"/>
                    </a:lnTo>
                    <a:lnTo>
                      <a:pt x="83" y="145"/>
                    </a:lnTo>
                    <a:lnTo>
                      <a:pt x="83" y="145"/>
                    </a:lnTo>
                    <a:lnTo>
                      <a:pt x="83" y="145"/>
                    </a:lnTo>
                    <a:lnTo>
                      <a:pt x="80" y="145"/>
                    </a:lnTo>
                    <a:lnTo>
                      <a:pt x="78" y="145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0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2" y="148"/>
                    </a:lnTo>
                    <a:lnTo>
                      <a:pt x="70" y="145"/>
                    </a:lnTo>
                    <a:lnTo>
                      <a:pt x="67" y="145"/>
                    </a:lnTo>
                    <a:lnTo>
                      <a:pt x="67" y="137"/>
                    </a:lnTo>
                    <a:lnTo>
                      <a:pt x="61" y="137"/>
                    </a:lnTo>
                    <a:lnTo>
                      <a:pt x="61" y="132"/>
                    </a:lnTo>
                    <a:lnTo>
                      <a:pt x="61" y="129"/>
                    </a:lnTo>
                    <a:lnTo>
                      <a:pt x="64" y="126"/>
                    </a:lnTo>
                    <a:lnTo>
                      <a:pt x="61" y="121"/>
                    </a:lnTo>
                    <a:lnTo>
                      <a:pt x="59" y="118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3" y="113"/>
                    </a:lnTo>
                    <a:lnTo>
                      <a:pt x="43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7" y="102"/>
                    </a:lnTo>
                    <a:lnTo>
                      <a:pt x="37" y="99"/>
                    </a:lnTo>
                    <a:lnTo>
                      <a:pt x="35" y="97"/>
                    </a:lnTo>
                    <a:lnTo>
                      <a:pt x="35" y="94"/>
                    </a:lnTo>
                    <a:lnTo>
                      <a:pt x="32" y="94"/>
                    </a:lnTo>
                    <a:lnTo>
                      <a:pt x="29" y="9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9" y="89"/>
                    </a:lnTo>
                    <a:lnTo>
                      <a:pt x="29" y="89"/>
                    </a:lnTo>
                    <a:lnTo>
                      <a:pt x="29" y="86"/>
                    </a:lnTo>
                    <a:lnTo>
                      <a:pt x="29" y="80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2" y="75"/>
                    </a:lnTo>
                    <a:lnTo>
                      <a:pt x="35" y="75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2" y="67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5" y="62"/>
                    </a:lnTo>
                    <a:lnTo>
                      <a:pt x="32" y="62"/>
                    </a:lnTo>
                    <a:lnTo>
                      <a:pt x="29" y="62"/>
                    </a:lnTo>
                    <a:lnTo>
                      <a:pt x="27" y="59"/>
                    </a:lnTo>
                    <a:lnTo>
                      <a:pt x="24" y="59"/>
                    </a:lnTo>
                    <a:lnTo>
                      <a:pt x="21" y="59"/>
                    </a:lnTo>
                    <a:lnTo>
                      <a:pt x="21" y="54"/>
                    </a:lnTo>
                    <a:lnTo>
                      <a:pt x="18" y="54"/>
                    </a:lnTo>
                    <a:lnTo>
                      <a:pt x="16" y="51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3" y="40"/>
                    </a:lnTo>
                    <a:lnTo>
                      <a:pt x="10" y="38"/>
                    </a:lnTo>
                    <a:lnTo>
                      <a:pt x="8" y="32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2" y="13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Freeform 1233">
                <a:extLst>
                  <a:ext uri="{FF2B5EF4-FFF2-40B4-BE49-F238E27FC236}">
                    <a16:creationId xmlns:a16="http://schemas.microsoft.com/office/drawing/2014/main" id="{9DA6BFD6-DDF0-4D7B-A145-83BB5412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996" y="4316015"/>
                <a:ext cx="113463" cy="9262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2" y="3"/>
                  </a:cxn>
                  <a:cxn ang="0">
                    <a:pos x="27" y="3"/>
                  </a:cxn>
                  <a:cxn ang="0">
                    <a:pos x="30" y="5"/>
                  </a:cxn>
                  <a:cxn ang="0">
                    <a:pos x="30" y="8"/>
                  </a:cxn>
                  <a:cxn ang="0">
                    <a:pos x="30" y="11"/>
                  </a:cxn>
                  <a:cxn ang="0">
                    <a:pos x="35" y="16"/>
                  </a:cxn>
                  <a:cxn ang="0">
                    <a:pos x="35" y="19"/>
                  </a:cxn>
                  <a:cxn ang="0">
                    <a:pos x="32" y="22"/>
                  </a:cxn>
                  <a:cxn ang="0">
                    <a:pos x="35" y="24"/>
                  </a:cxn>
                  <a:cxn ang="0">
                    <a:pos x="41" y="30"/>
                  </a:cxn>
                  <a:cxn ang="0">
                    <a:pos x="46" y="30"/>
                  </a:cxn>
                  <a:cxn ang="0">
                    <a:pos x="49" y="32"/>
                  </a:cxn>
                  <a:cxn ang="0">
                    <a:pos x="46" y="32"/>
                  </a:cxn>
                  <a:cxn ang="0">
                    <a:pos x="46" y="35"/>
                  </a:cxn>
                  <a:cxn ang="0">
                    <a:pos x="46" y="38"/>
                  </a:cxn>
                  <a:cxn ang="0">
                    <a:pos x="46" y="40"/>
                  </a:cxn>
                  <a:cxn ang="0">
                    <a:pos x="43" y="40"/>
                  </a:cxn>
                  <a:cxn ang="0">
                    <a:pos x="38" y="32"/>
                  </a:cxn>
                  <a:cxn ang="0">
                    <a:pos x="32" y="30"/>
                  </a:cxn>
                  <a:cxn ang="0">
                    <a:pos x="32" y="27"/>
                  </a:cxn>
                  <a:cxn ang="0">
                    <a:pos x="30" y="27"/>
                  </a:cxn>
                  <a:cxn ang="0">
                    <a:pos x="27" y="27"/>
                  </a:cxn>
                  <a:cxn ang="0">
                    <a:pos x="24" y="24"/>
                  </a:cxn>
                  <a:cxn ang="0">
                    <a:pos x="22" y="24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6" y="22"/>
                  </a:cxn>
                  <a:cxn ang="0">
                    <a:pos x="14" y="22"/>
                  </a:cxn>
                  <a:cxn ang="0">
                    <a:pos x="8" y="22"/>
                  </a:cxn>
                  <a:cxn ang="0">
                    <a:pos x="6" y="19"/>
                  </a:cxn>
                  <a:cxn ang="0">
                    <a:pos x="6" y="13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0" y="3"/>
                  </a:cxn>
                </a:cxnLst>
                <a:rect l="0" t="0" r="r" b="b"/>
                <a:pathLst>
                  <a:path w="49" h="40">
                    <a:moveTo>
                      <a:pt x="0" y="3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30" y="5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2" y="22"/>
                    </a:lnTo>
                    <a:lnTo>
                      <a:pt x="35" y="24"/>
                    </a:lnTo>
                    <a:lnTo>
                      <a:pt x="41" y="30"/>
                    </a:lnTo>
                    <a:lnTo>
                      <a:pt x="46" y="30"/>
                    </a:lnTo>
                    <a:lnTo>
                      <a:pt x="49" y="32"/>
                    </a:lnTo>
                    <a:lnTo>
                      <a:pt x="46" y="32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3" y="40"/>
                    </a:lnTo>
                    <a:lnTo>
                      <a:pt x="38" y="32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7" y="27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91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1234">
                <a:extLst>
                  <a:ext uri="{FF2B5EF4-FFF2-40B4-BE49-F238E27FC236}">
                    <a16:creationId xmlns:a16="http://schemas.microsoft.com/office/drawing/2014/main" id="{8F0305C7-4A7D-4E7B-A5D6-C9ED6BD3A3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7997" y="4275150"/>
                <a:ext cx="583517" cy="236186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19" y="0"/>
                  </a:cxn>
                  <a:cxn ang="0">
                    <a:pos x="35" y="11"/>
                  </a:cxn>
                  <a:cxn ang="0">
                    <a:pos x="32" y="19"/>
                  </a:cxn>
                  <a:cxn ang="0">
                    <a:pos x="13" y="30"/>
                  </a:cxn>
                  <a:cxn ang="0">
                    <a:pos x="10" y="27"/>
                  </a:cxn>
                  <a:cxn ang="0">
                    <a:pos x="2" y="22"/>
                  </a:cxn>
                  <a:cxn ang="0">
                    <a:pos x="190" y="16"/>
                  </a:cxn>
                  <a:cxn ang="0">
                    <a:pos x="174" y="16"/>
                  </a:cxn>
                  <a:cxn ang="0">
                    <a:pos x="153" y="16"/>
                  </a:cxn>
                  <a:cxn ang="0">
                    <a:pos x="134" y="11"/>
                  </a:cxn>
                  <a:cxn ang="0">
                    <a:pos x="123" y="6"/>
                  </a:cxn>
                  <a:cxn ang="0">
                    <a:pos x="110" y="3"/>
                  </a:cxn>
                  <a:cxn ang="0">
                    <a:pos x="86" y="6"/>
                  </a:cxn>
                  <a:cxn ang="0">
                    <a:pos x="72" y="16"/>
                  </a:cxn>
                  <a:cxn ang="0">
                    <a:pos x="56" y="16"/>
                  </a:cxn>
                  <a:cxn ang="0">
                    <a:pos x="45" y="22"/>
                  </a:cxn>
                  <a:cxn ang="0">
                    <a:pos x="37" y="30"/>
                  </a:cxn>
                  <a:cxn ang="0">
                    <a:pos x="32" y="30"/>
                  </a:cxn>
                  <a:cxn ang="0">
                    <a:pos x="19" y="30"/>
                  </a:cxn>
                  <a:cxn ang="0">
                    <a:pos x="8" y="43"/>
                  </a:cxn>
                  <a:cxn ang="0">
                    <a:pos x="19" y="46"/>
                  </a:cxn>
                  <a:cxn ang="0">
                    <a:pos x="16" y="57"/>
                  </a:cxn>
                  <a:cxn ang="0">
                    <a:pos x="19" y="59"/>
                  </a:cxn>
                  <a:cxn ang="0">
                    <a:pos x="10" y="62"/>
                  </a:cxn>
                  <a:cxn ang="0">
                    <a:pos x="16" y="70"/>
                  </a:cxn>
                  <a:cxn ang="0">
                    <a:pos x="21" y="81"/>
                  </a:cxn>
                  <a:cxn ang="0">
                    <a:pos x="24" y="86"/>
                  </a:cxn>
                  <a:cxn ang="0">
                    <a:pos x="27" y="89"/>
                  </a:cxn>
                  <a:cxn ang="0">
                    <a:pos x="32" y="92"/>
                  </a:cxn>
                  <a:cxn ang="0">
                    <a:pos x="43" y="92"/>
                  </a:cxn>
                  <a:cxn ang="0">
                    <a:pos x="48" y="94"/>
                  </a:cxn>
                  <a:cxn ang="0">
                    <a:pos x="59" y="97"/>
                  </a:cxn>
                  <a:cxn ang="0">
                    <a:pos x="67" y="92"/>
                  </a:cxn>
                  <a:cxn ang="0">
                    <a:pos x="91" y="97"/>
                  </a:cxn>
                  <a:cxn ang="0">
                    <a:pos x="115" y="97"/>
                  </a:cxn>
                  <a:cxn ang="0">
                    <a:pos x="137" y="89"/>
                  </a:cxn>
                  <a:cxn ang="0">
                    <a:pos x="137" y="94"/>
                  </a:cxn>
                  <a:cxn ang="0">
                    <a:pos x="147" y="100"/>
                  </a:cxn>
                  <a:cxn ang="0">
                    <a:pos x="155" y="89"/>
                  </a:cxn>
                  <a:cxn ang="0">
                    <a:pos x="177" y="86"/>
                  </a:cxn>
                  <a:cxn ang="0">
                    <a:pos x="198" y="84"/>
                  </a:cxn>
                  <a:cxn ang="0">
                    <a:pos x="223" y="81"/>
                  </a:cxn>
                  <a:cxn ang="0">
                    <a:pos x="244" y="78"/>
                  </a:cxn>
                  <a:cxn ang="0">
                    <a:pos x="249" y="76"/>
                  </a:cxn>
                  <a:cxn ang="0">
                    <a:pos x="244" y="59"/>
                  </a:cxn>
                  <a:cxn ang="0">
                    <a:pos x="239" y="43"/>
                  </a:cxn>
                  <a:cxn ang="0">
                    <a:pos x="239" y="33"/>
                  </a:cxn>
                  <a:cxn ang="0">
                    <a:pos x="228" y="16"/>
                  </a:cxn>
                  <a:cxn ang="0">
                    <a:pos x="212" y="8"/>
                  </a:cxn>
                  <a:cxn ang="0">
                    <a:pos x="201" y="6"/>
                  </a:cxn>
                  <a:cxn ang="0">
                    <a:pos x="29" y="94"/>
                  </a:cxn>
                  <a:cxn ang="0">
                    <a:pos x="5" y="33"/>
                  </a:cxn>
                </a:cxnLst>
                <a:rect l="0" t="0" r="r" b="b"/>
                <a:pathLst>
                  <a:path w="252" h="102">
                    <a:moveTo>
                      <a:pt x="2" y="22"/>
                    </a:moveTo>
                    <a:lnTo>
                      <a:pt x="5" y="22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8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0" y="19"/>
                    </a:lnTo>
                    <a:lnTo>
                      <a:pt x="37" y="22"/>
                    </a:lnTo>
                    <a:lnTo>
                      <a:pt x="35" y="19"/>
                    </a:lnTo>
                    <a:lnTo>
                      <a:pt x="32" y="19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13" y="30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0" y="27"/>
                    </a:lnTo>
                    <a:lnTo>
                      <a:pt x="8" y="24"/>
                    </a:lnTo>
                    <a:lnTo>
                      <a:pt x="8" y="27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close/>
                    <a:moveTo>
                      <a:pt x="201" y="6"/>
                    </a:moveTo>
                    <a:lnTo>
                      <a:pt x="201" y="6"/>
                    </a:lnTo>
                    <a:lnTo>
                      <a:pt x="201" y="11"/>
                    </a:lnTo>
                    <a:lnTo>
                      <a:pt x="196" y="11"/>
                    </a:lnTo>
                    <a:lnTo>
                      <a:pt x="193" y="14"/>
                    </a:lnTo>
                    <a:lnTo>
                      <a:pt x="190" y="16"/>
                    </a:lnTo>
                    <a:lnTo>
                      <a:pt x="188" y="16"/>
                    </a:lnTo>
                    <a:lnTo>
                      <a:pt x="185" y="19"/>
                    </a:lnTo>
                    <a:lnTo>
                      <a:pt x="180" y="16"/>
                    </a:lnTo>
                    <a:lnTo>
                      <a:pt x="177" y="16"/>
                    </a:lnTo>
                    <a:lnTo>
                      <a:pt x="177" y="16"/>
                    </a:lnTo>
                    <a:lnTo>
                      <a:pt x="174" y="16"/>
                    </a:lnTo>
                    <a:lnTo>
                      <a:pt x="172" y="16"/>
                    </a:lnTo>
                    <a:lnTo>
                      <a:pt x="169" y="16"/>
                    </a:lnTo>
                    <a:lnTo>
                      <a:pt x="161" y="19"/>
                    </a:lnTo>
                    <a:lnTo>
                      <a:pt x="158" y="19"/>
                    </a:lnTo>
                    <a:lnTo>
                      <a:pt x="155" y="16"/>
                    </a:lnTo>
                    <a:lnTo>
                      <a:pt x="153" y="16"/>
                    </a:lnTo>
                    <a:lnTo>
                      <a:pt x="147" y="14"/>
                    </a:lnTo>
                    <a:lnTo>
                      <a:pt x="145" y="14"/>
                    </a:lnTo>
                    <a:lnTo>
                      <a:pt x="139" y="11"/>
                    </a:lnTo>
                    <a:lnTo>
                      <a:pt x="139" y="11"/>
                    </a:lnTo>
                    <a:lnTo>
                      <a:pt x="137" y="14"/>
                    </a:lnTo>
                    <a:lnTo>
                      <a:pt x="134" y="11"/>
                    </a:lnTo>
                    <a:lnTo>
                      <a:pt x="134" y="8"/>
                    </a:lnTo>
                    <a:lnTo>
                      <a:pt x="131" y="6"/>
                    </a:lnTo>
                    <a:lnTo>
                      <a:pt x="131" y="3"/>
                    </a:lnTo>
                    <a:lnTo>
                      <a:pt x="129" y="3"/>
                    </a:lnTo>
                    <a:lnTo>
                      <a:pt x="126" y="8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18" y="3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3"/>
                    </a:lnTo>
                    <a:lnTo>
                      <a:pt x="110" y="3"/>
                    </a:lnTo>
                    <a:lnTo>
                      <a:pt x="107" y="0"/>
                    </a:lnTo>
                    <a:lnTo>
                      <a:pt x="104" y="3"/>
                    </a:lnTo>
                    <a:lnTo>
                      <a:pt x="99" y="0"/>
                    </a:lnTo>
                    <a:lnTo>
                      <a:pt x="94" y="3"/>
                    </a:lnTo>
                    <a:lnTo>
                      <a:pt x="88" y="6"/>
                    </a:lnTo>
                    <a:lnTo>
                      <a:pt x="86" y="6"/>
                    </a:lnTo>
                    <a:lnTo>
                      <a:pt x="80" y="6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5" y="11"/>
                    </a:lnTo>
                    <a:lnTo>
                      <a:pt x="72" y="11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67" y="16"/>
                    </a:lnTo>
                    <a:lnTo>
                      <a:pt x="59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0" y="33"/>
                    </a:lnTo>
                    <a:lnTo>
                      <a:pt x="35" y="33"/>
                    </a:lnTo>
                    <a:lnTo>
                      <a:pt x="32" y="30"/>
                    </a:lnTo>
                    <a:lnTo>
                      <a:pt x="29" y="33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4" y="33"/>
                    </a:lnTo>
                    <a:lnTo>
                      <a:pt x="21" y="33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3" y="46"/>
                    </a:lnTo>
                    <a:lnTo>
                      <a:pt x="16" y="46"/>
                    </a:lnTo>
                    <a:lnTo>
                      <a:pt x="19" y="46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7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7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9" y="59"/>
                    </a:lnTo>
                    <a:lnTo>
                      <a:pt x="16" y="62"/>
                    </a:lnTo>
                    <a:lnTo>
                      <a:pt x="16" y="65"/>
                    </a:lnTo>
                    <a:lnTo>
                      <a:pt x="13" y="65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6" y="70"/>
                    </a:lnTo>
                    <a:lnTo>
                      <a:pt x="19" y="70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24" y="81"/>
                    </a:lnTo>
                    <a:lnTo>
                      <a:pt x="27" y="84"/>
                    </a:lnTo>
                    <a:lnTo>
                      <a:pt x="27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9" y="86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32" y="89"/>
                    </a:lnTo>
                    <a:lnTo>
                      <a:pt x="29" y="89"/>
                    </a:lnTo>
                    <a:lnTo>
                      <a:pt x="27" y="89"/>
                    </a:lnTo>
                    <a:lnTo>
                      <a:pt x="24" y="92"/>
                    </a:lnTo>
                    <a:lnTo>
                      <a:pt x="27" y="92"/>
                    </a:lnTo>
                    <a:lnTo>
                      <a:pt x="29" y="9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5" y="94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40" y="89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45" y="92"/>
                    </a:lnTo>
                    <a:lnTo>
                      <a:pt x="48" y="94"/>
                    </a:lnTo>
                    <a:lnTo>
                      <a:pt x="48" y="97"/>
                    </a:lnTo>
                    <a:lnTo>
                      <a:pt x="51" y="100"/>
                    </a:lnTo>
                    <a:lnTo>
                      <a:pt x="51" y="97"/>
                    </a:lnTo>
                    <a:lnTo>
                      <a:pt x="56" y="100"/>
                    </a:lnTo>
                    <a:lnTo>
                      <a:pt x="59" y="100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4" y="97"/>
                    </a:lnTo>
                    <a:lnTo>
                      <a:pt x="67" y="97"/>
                    </a:lnTo>
                    <a:lnTo>
                      <a:pt x="67" y="97"/>
                    </a:lnTo>
                    <a:lnTo>
                      <a:pt x="67" y="94"/>
                    </a:lnTo>
                    <a:lnTo>
                      <a:pt x="67" y="92"/>
                    </a:lnTo>
                    <a:lnTo>
                      <a:pt x="67" y="89"/>
                    </a:lnTo>
                    <a:lnTo>
                      <a:pt x="72" y="89"/>
                    </a:lnTo>
                    <a:lnTo>
                      <a:pt x="78" y="89"/>
                    </a:lnTo>
                    <a:lnTo>
                      <a:pt x="86" y="92"/>
                    </a:lnTo>
                    <a:lnTo>
                      <a:pt x="88" y="92"/>
                    </a:lnTo>
                    <a:lnTo>
                      <a:pt x="91" y="97"/>
                    </a:lnTo>
                    <a:lnTo>
                      <a:pt x="96" y="100"/>
                    </a:lnTo>
                    <a:lnTo>
                      <a:pt x="107" y="100"/>
                    </a:lnTo>
                    <a:lnTo>
                      <a:pt x="110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5" y="97"/>
                    </a:lnTo>
                    <a:lnTo>
                      <a:pt x="115" y="94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9" y="89"/>
                    </a:lnTo>
                    <a:lnTo>
                      <a:pt x="131" y="92"/>
                    </a:lnTo>
                    <a:lnTo>
                      <a:pt x="137" y="89"/>
                    </a:lnTo>
                    <a:lnTo>
                      <a:pt x="137" y="89"/>
                    </a:lnTo>
                    <a:lnTo>
                      <a:pt x="139" y="86"/>
                    </a:lnTo>
                    <a:lnTo>
                      <a:pt x="142" y="86"/>
                    </a:lnTo>
                    <a:lnTo>
                      <a:pt x="142" y="89"/>
                    </a:lnTo>
                    <a:lnTo>
                      <a:pt x="139" y="92"/>
                    </a:lnTo>
                    <a:lnTo>
                      <a:pt x="137" y="94"/>
                    </a:lnTo>
                    <a:lnTo>
                      <a:pt x="137" y="97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42" y="102"/>
                    </a:lnTo>
                    <a:lnTo>
                      <a:pt x="145" y="100"/>
                    </a:lnTo>
                    <a:lnTo>
                      <a:pt x="147" y="100"/>
                    </a:lnTo>
                    <a:lnTo>
                      <a:pt x="147" y="97"/>
                    </a:lnTo>
                    <a:lnTo>
                      <a:pt x="147" y="97"/>
                    </a:lnTo>
                    <a:lnTo>
                      <a:pt x="147" y="92"/>
                    </a:lnTo>
                    <a:lnTo>
                      <a:pt x="150" y="89"/>
                    </a:lnTo>
                    <a:lnTo>
                      <a:pt x="153" y="89"/>
                    </a:lnTo>
                    <a:lnTo>
                      <a:pt x="155" y="89"/>
                    </a:lnTo>
                    <a:lnTo>
                      <a:pt x="164" y="86"/>
                    </a:lnTo>
                    <a:lnTo>
                      <a:pt x="164" y="86"/>
                    </a:lnTo>
                    <a:lnTo>
                      <a:pt x="166" y="86"/>
                    </a:lnTo>
                    <a:lnTo>
                      <a:pt x="172" y="86"/>
                    </a:lnTo>
                    <a:lnTo>
                      <a:pt x="174" y="86"/>
                    </a:lnTo>
                    <a:lnTo>
                      <a:pt x="177" y="86"/>
                    </a:lnTo>
                    <a:lnTo>
                      <a:pt x="182" y="89"/>
                    </a:lnTo>
                    <a:lnTo>
                      <a:pt x="188" y="89"/>
                    </a:lnTo>
                    <a:lnTo>
                      <a:pt x="188" y="86"/>
                    </a:lnTo>
                    <a:lnTo>
                      <a:pt x="190" y="86"/>
                    </a:lnTo>
                    <a:lnTo>
                      <a:pt x="193" y="84"/>
                    </a:lnTo>
                    <a:lnTo>
                      <a:pt x="198" y="84"/>
                    </a:lnTo>
                    <a:lnTo>
                      <a:pt x="201" y="84"/>
                    </a:lnTo>
                    <a:lnTo>
                      <a:pt x="204" y="81"/>
                    </a:lnTo>
                    <a:lnTo>
                      <a:pt x="212" y="84"/>
                    </a:lnTo>
                    <a:lnTo>
                      <a:pt x="217" y="81"/>
                    </a:lnTo>
                    <a:lnTo>
                      <a:pt x="220" y="81"/>
                    </a:lnTo>
                    <a:lnTo>
                      <a:pt x="223" y="81"/>
                    </a:lnTo>
                    <a:lnTo>
                      <a:pt x="225" y="78"/>
                    </a:lnTo>
                    <a:lnTo>
                      <a:pt x="228" y="78"/>
                    </a:lnTo>
                    <a:lnTo>
                      <a:pt x="231" y="78"/>
                    </a:lnTo>
                    <a:lnTo>
                      <a:pt x="236" y="78"/>
                    </a:lnTo>
                    <a:lnTo>
                      <a:pt x="239" y="78"/>
                    </a:lnTo>
                    <a:lnTo>
                      <a:pt x="244" y="78"/>
                    </a:lnTo>
                    <a:lnTo>
                      <a:pt x="244" y="78"/>
                    </a:lnTo>
                    <a:lnTo>
                      <a:pt x="244" y="81"/>
                    </a:lnTo>
                    <a:lnTo>
                      <a:pt x="247" y="84"/>
                    </a:lnTo>
                    <a:lnTo>
                      <a:pt x="249" y="81"/>
                    </a:lnTo>
                    <a:lnTo>
                      <a:pt x="252" y="78"/>
                    </a:lnTo>
                    <a:lnTo>
                      <a:pt x="249" y="76"/>
                    </a:lnTo>
                    <a:lnTo>
                      <a:pt x="247" y="70"/>
                    </a:lnTo>
                    <a:lnTo>
                      <a:pt x="244" y="70"/>
                    </a:lnTo>
                    <a:lnTo>
                      <a:pt x="244" y="67"/>
                    </a:lnTo>
                    <a:lnTo>
                      <a:pt x="244" y="65"/>
                    </a:lnTo>
                    <a:lnTo>
                      <a:pt x="244" y="59"/>
                    </a:lnTo>
                    <a:lnTo>
                      <a:pt x="244" y="59"/>
                    </a:lnTo>
                    <a:lnTo>
                      <a:pt x="241" y="57"/>
                    </a:lnTo>
                    <a:lnTo>
                      <a:pt x="241" y="54"/>
                    </a:lnTo>
                    <a:lnTo>
                      <a:pt x="241" y="51"/>
                    </a:lnTo>
                    <a:lnTo>
                      <a:pt x="241" y="46"/>
                    </a:lnTo>
                    <a:lnTo>
                      <a:pt x="239" y="43"/>
                    </a:lnTo>
                    <a:lnTo>
                      <a:pt x="239" y="43"/>
                    </a:lnTo>
                    <a:lnTo>
                      <a:pt x="241" y="43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4" y="35"/>
                    </a:lnTo>
                    <a:lnTo>
                      <a:pt x="241" y="33"/>
                    </a:lnTo>
                    <a:lnTo>
                      <a:pt x="239" y="33"/>
                    </a:lnTo>
                    <a:lnTo>
                      <a:pt x="233" y="33"/>
                    </a:lnTo>
                    <a:lnTo>
                      <a:pt x="231" y="30"/>
                    </a:lnTo>
                    <a:lnTo>
                      <a:pt x="231" y="24"/>
                    </a:lnTo>
                    <a:lnTo>
                      <a:pt x="231" y="19"/>
                    </a:lnTo>
                    <a:lnTo>
                      <a:pt x="231" y="16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5" y="14"/>
                    </a:lnTo>
                    <a:lnTo>
                      <a:pt x="223" y="11"/>
                    </a:lnTo>
                    <a:lnTo>
                      <a:pt x="217" y="8"/>
                    </a:lnTo>
                    <a:lnTo>
                      <a:pt x="215" y="6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06" y="8"/>
                    </a:lnTo>
                    <a:lnTo>
                      <a:pt x="206" y="8"/>
                    </a:lnTo>
                    <a:lnTo>
                      <a:pt x="204" y="8"/>
                    </a:lnTo>
                    <a:lnTo>
                      <a:pt x="204" y="6"/>
                    </a:lnTo>
                    <a:lnTo>
                      <a:pt x="201" y="6"/>
                    </a:lnTo>
                    <a:lnTo>
                      <a:pt x="201" y="6"/>
                    </a:lnTo>
                    <a:close/>
                    <a:moveTo>
                      <a:pt x="29" y="94"/>
                    </a:moveTo>
                    <a:lnTo>
                      <a:pt x="29" y="92"/>
                    </a:lnTo>
                    <a:lnTo>
                      <a:pt x="32" y="92"/>
                    </a:lnTo>
                    <a:lnTo>
                      <a:pt x="32" y="94"/>
                    </a:lnTo>
                    <a:lnTo>
                      <a:pt x="29" y="94"/>
                    </a:lnTo>
                    <a:lnTo>
                      <a:pt x="29" y="94"/>
                    </a:lnTo>
                    <a:lnTo>
                      <a:pt x="29" y="94"/>
                    </a:lnTo>
                    <a:close/>
                    <a:moveTo>
                      <a:pt x="0" y="33"/>
                    </a:moveTo>
                    <a:lnTo>
                      <a:pt x="2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Freeform 1235">
                <a:extLst>
                  <a:ext uri="{FF2B5EF4-FFF2-40B4-BE49-F238E27FC236}">
                    <a16:creationId xmlns:a16="http://schemas.microsoft.com/office/drawing/2014/main" id="{4255F8FA-3CE5-40D7-8C30-7D3163667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427" y="4455762"/>
                <a:ext cx="305652" cy="291759"/>
              </a:xfrm>
              <a:custGeom>
                <a:avLst/>
                <a:gdLst/>
                <a:ahLst/>
                <a:cxnLst>
                  <a:cxn ang="0">
                    <a:pos x="129" y="108"/>
                  </a:cxn>
                  <a:cxn ang="0">
                    <a:pos x="124" y="105"/>
                  </a:cxn>
                  <a:cxn ang="0">
                    <a:pos x="118" y="97"/>
                  </a:cxn>
                  <a:cxn ang="0">
                    <a:pos x="118" y="89"/>
                  </a:cxn>
                  <a:cxn ang="0">
                    <a:pos x="118" y="81"/>
                  </a:cxn>
                  <a:cxn ang="0">
                    <a:pos x="113" y="73"/>
                  </a:cxn>
                  <a:cxn ang="0">
                    <a:pos x="110" y="73"/>
                  </a:cxn>
                  <a:cxn ang="0">
                    <a:pos x="97" y="67"/>
                  </a:cxn>
                  <a:cxn ang="0">
                    <a:pos x="94" y="65"/>
                  </a:cxn>
                  <a:cxn ang="0">
                    <a:pos x="94" y="62"/>
                  </a:cxn>
                  <a:cxn ang="0">
                    <a:pos x="92" y="57"/>
                  </a:cxn>
                  <a:cxn ang="0">
                    <a:pos x="89" y="54"/>
                  </a:cxn>
                  <a:cxn ang="0">
                    <a:pos x="86" y="51"/>
                  </a:cxn>
                  <a:cxn ang="0">
                    <a:pos x="86" y="49"/>
                  </a:cxn>
                  <a:cxn ang="0">
                    <a:pos x="86" y="46"/>
                  </a:cxn>
                  <a:cxn ang="0">
                    <a:pos x="89" y="40"/>
                  </a:cxn>
                  <a:cxn ang="0">
                    <a:pos x="89" y="35"/>
                  </a:cxn>
                  <a:cxn ang="0">
                    <a:pos x="92" y="30"/>
                  </a:cxn>
                  <a:cxn ang="0">
                    <a:pos x="89" y="27"/>
                  </a:cxn>
                  <a:cxn ang="0">
                    <a:pos x="94" y="24"/>
                  </a:cxn>
                  <a:cxn ang="0">
                    <a:pos x="94" y="24"/>
                  </a:cxn>
                  <a:cxn ang="0">
                    <a:pos x="89" y="22"/>
                  </a:cxn>
                  <a:cxn ang="0">
                    <a:pos x="84" y="19"/>
                  </a:cxn>
                  <a:cxn ang="0">
                    <a:pos x="78" y="19"/>
                  </a:cxn>
                  <a:cxn ang="0">
                    <a:pos x="75" y="14"/>
                  </a:cxn>
                  <a:cxn ang="0">
                    <a:pos x="73" y="8"/>
                  </a:cxn>
                  <a:cxn ang="0">
                    <a:pos x="70" y="3"/>
                  </a:cxn>
                  <a:cxn ang="0">
                    <a:pos x="65" y="6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49" y="0"/>
                  </a:cxn>
                  <a:cxn ang="0">
                    <a:pos x="43" y="0"/>
                  </a:cxn>
                  <a:cxn ang="0">
                    <a:pos x="41" y="3"/>
                  </a:cxn>
                  <a:cxn ang="0">
                    <a:pos x="38" y="6"/>
                  </a:cxn>
                  <a:cxn ang="0">
                    <a:pos x="30" y="11"/>
                  </a:cxn>
                  <a:cxn ang="0">
                    <a:pos x="27" y="19"/>
                  </a:cxn>
                  <a:cxn ang="0">
                    <a:pos x="30" y="30"/>
                  </a:cxn>
                  <a:cxn ang="0">
                    <a:pos x="27" y="35"/>
                  </a:cxn>
                  <a:cxn ang="0">
                    <a:pos x="24" y="43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19" y="81"/>
                  </a:cxn>
                  <a:cxn ang="0">
                    <a:pos x="108" y="126"/>
                  </a:cxn>
                  <a:cxn ang="0">
                    <a:pos x="113" y="113"/>
                  </a:cxn>
                  <a:cxn ang="0">
                    <a:pos x="124" y="113"/>
                  </a:cxn>
                  <a:cxn ang="0">
                    <a:pos x="129" y="110"/>
                  </a:cxn>
                  <a:cxn ang="0">
                    <a:pos x="132" y="108"/>
                  </a:cxn>
                </a:cxnLst>
                <a:rect l="0" t="0" r="r" b="b"/>
                <a:pathLst>
                  <a:path w="132" h="126">
                    <a:moveTo>
                      <a:pt x="132" y="108"/>
                    </a:moveTo>
                    <a:lnTo>
                      <a:pt x="129" y="108"/>
                    </a:lnTo>
                    <a:lnTo>
                      <a:pt x="127" y="105"/>
                    </a:lnTo>
                    <a:lnTo>
                      <a:pt x="124" y="105"/>
                    </a:lnTo>
                    <a:lnTo>
                      <a:pt x="124" y="97"/>
                    </a:lnTo>
                    <a:lnTo>
                      <a:pt x="118" y="97"/>
                    </a:lnTo>
                    <a:lnTo>
                      <a:pt x="118" y="92"/>
                    </a:lnTo>
                    <a:lnTo>
                      <a:pt x="118" y="89"/>
                    </a:lnTo>
                    <a:lnTo>
                      <a:pt x="121" y="86"/>
                    </a:lnTo>
                    <a:lnTo>
                      <a:pt x="118" y="81"/>
                    </a:lnTo>
                    <a:lnTo>
                      <a:pt x="116" y="78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110" y="73"/>
                    </a:lnTo>
                    <a:lnTo>
                      <a:pt x="100" y="67"/>
                    </a:lnTo>
                    <a:lnTo>
                      <a:pt x="97" y="67"/>
                    </a:lnTo>
                    <a:lnTo>
                      <a:pt x="97" y="67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2"/>
                    </a:lnTo>
                    <a:lnTo>
                      <a:pt x="94" y="59"/>
                    </a:lnTo>
                    <a:lnTo>
                      <a:pt x="92" y="57"/>
                    </a:lnTo>
                    <a:lnTo>
                      <a:pt x="92" y="54"/>
                    </a:lnTo>
                    <a:lnTo>
                      <a:pt x="89" y="54"/>
                    </a:lnTo>
                    <a:lnTo>
                      <a:pt x="86" y="54"/>
                    </a:lnTo>
                    <a:lnTo>
                      <a:pt x="86" y="51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6" y="46"/>
                    </a:lnTo>
                    <a:lnTo>
                      <a:pt x="86" y="40"/>
                    </a:lnTo>
                    <a:lnTo>
                      <a:pt x="89" y="40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92" y="35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89" y="27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19"/>
                    </a:lnTo>
                    <a:lnTo>
                      <a:pt x="81" y="19"/>
                    </a:lnTo>
                    <a:lnTo>
                      <a:pt x="78" y="19"/>
                    </a:lnTo>
                    <a:lnTo>
                      <a:pt x="78" y="14"/>
                    </a:lnTo>
                    <a:lnTo>
                      <a:pt x="75" y="14"/>
                    </a:lnTo>
                    <a:lnTo>
                      <a:pt x="73" y="11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0" y="3"/>
                    </a:lnTo>
                    <a:lnTo>
                      <a:pt x="67" y="3"/>
                    </a:lnTo>
                    <a:lnTo>
                      <a:pt x="65" y="6"/>
                    </a:lnTo>
                    <a:lnTo>
                      <a:pt x="62" y="3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0" y="11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7" y="40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6" y="78"/>
                    </a:lnTo>
                    <a:lnTo>
                      <a:pt x="19" y="81"/>
                    </a:lnTo>
                    <a:lnTo>
                      <a:pt x="81" y="124"/>
                    </a:lnTo>
                    <a:lnTo>
                      <a:pt x="108" y="126"/>
                    </a:lnTo>
                    <a:lnTo>
                      <a:pt x="110" y="118"/>
                    </a:lnTo>
                    <a:lnTo>
                      <a:pt x="113" y="113"/>
                    </a:lnTo>
                    <a:lnTo>
                      <a:pt x="118" y="110"/>
                    </a:lnTo>
                    <a:lnTo>
                      <a:pt x="124" y="113"/>
                    </a:lnTo>
                    <a:lnTo>
                      <a:pt x="127" y="110"/>
                    </a:lnTo>
                    <a:lnTo>
                      <a:pt x="129" y="110"/>
                    </a:lnTo>
                    <a:lnTo>
                      <a:pt x="129" y="108"/>
                    </a:lnTo>
                    <a:lnTo>
                      <a:pt x="132" y="108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Freeform 1236">
                <a:extLst>
                  <a:ext uri="{FF2B5EF4-FFF2-40B4-BE49-F238E27FC236}">
                    <a16:creationId xmlns:a16="http://schemas.microsoft.com/office/drawing/2014/main" id="{1E78A2BF-39BD-42C7-98B7-395A22838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506" y="4710473"/>
                <a:ext cx="48627" cy="5788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8"/>
                  </a:cxn>
                  <a:cxn ang="0">
                    <a:pos x="5" y="3"/>
                  </a:cxn>
                  <a:cxn ang="0">
                    <a:pos x="10" y="0"/>
                  </a:cxn>
                  <a:cxn ang="0">
                    <a:pos x="16" y="3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21" y="8"/>
                  </a:cxn>
                  <a:cxn ang="0">
                    <a:pos x="13" y="11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21" y="14"/>
                  </a:cxn>
                  <a:cxn ang="0">
                    <a:pos x="21" y="16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21" h="25">
                    <a:moveTo>
                      <a:pt x="0" y="16"/>
                    </a:moveTo>
                    <a:lnTo>
                      <a:pt x="2" y="8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21" y="8"/>
                    </a:lnTo>
                    <a:lnTo>
                      <a:pt x="13" y="11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Freeform 1237">
                <a:extLst>
                  <a:ext uri="{FF2B5EF4-FFF2-40B4-BE49-F238E27FC236}">
                    <a16:creationId xmlns:a16="http://schemas.microsoft.com/office/drawing/2014/main" id="{CFCD5418-82BE-4F23-AC57-74DB790AB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660" y="4518283"/>
                <a:ext cx="67152" cy="43996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9" y="3"/>
                  </a:cxn>
                  <a:cxn ang="0">
                    <a:pos x="27" y="3"/>
                  </a:cxn>
                  <a:cxn ang="0">
                    <a:pos x="24" y="5"/>
                  </a:cxn>
                  <a:cxn ang="0">
                    <a:pos x="21" y="8"/>
                  </a:cxn>
                  <a:cxn ang="0">
                    <a:pos x="21" y="11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2" y="19"/>
                  </a:cxn>
                </a:cxnLst>
                <a:rect l="0" t="0" r="r" b="b"/>
                <a:pathLst>
                  <a:path w="29" h="19">
                    <a:moveTo>
                      <a:pt x="2" y="19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4" y="5"/>
                    </a:lnTo>
                    <a:lnTo>
                      <a:pt x="21" y="8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Freeform 1238">
                <a:extLst>
                  <a:ext uri="{FF2B5EF4-FFF2-40B4-BE49-F238E27FC236}">
                    <a16:creationId xmlns:a16="http://schemas.microsoft.com/office/drawing/2014/main" id="{8B39E9D8-1AC6-4BD4-BB30-708FFAC1E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28" y="4462710"/>
                <a:ext cx="199136" cy="173667"/>
              </a:xfrm>
              <a:custGeom>
                <a:avLst/>
                <a:gdLst/>
                <a:ahLst/>
                <a:cxnLst>
                  <a:cxn ang="0">
                    <a:pos x="69" y="40"/>
                  </a:cxn>
                  <a:cxn ang="0">
                    <a:pos x="72" y="37"/>
                  </a:cxn>
                  <a:cxn ang="0">
                    <a:pos x="72" y="29"/>
                  </a:cxn>
                  <a:cxn ang="0">
                    <a:pos x="75" y="21"/>
                  </a:cxn>
                  <a:cxn ang="0">
                    <a:pos x="72" y="11"/>
                  </a:cxn>
                  <a:cxn ang="0">
                    <a:pos x="80" y="5"/>
                  </a:cxn>
                  <a:cxn ang="0">
                    <a:pos x="83" y="3"/>
                  </a:cxn>
                  <a:cxn ang="0">
                    <a:pos x="83" y="0"/>
                  </a:cxn>
                  <a:cxn ang="0">
                    <a:pos x="75" y="3"/>
                  </a:cxn>
                  <a:cxn ang="0">
                    <a:pos x="64" y="3"/>
                  </a:cxn>
                  <a:cxn ang="0">
                    <a:pos x="56" y="3"/>
                  </a:cxn>
                  <a:cxn ang="0">
                    <a:pos x="51" y="5"/>
                  </a:cxn>
                  <a:cxn ang="0">
                    <a:pos x="45" y="8"/>
                  </a:cxn>
                  <a:cxn ang="0">
                    <a:pos x="37" y="5"/>
                  </a:cxn>
                  <a:cxn ang="0">
                    <a:pos x="29" y="5"/>
                  </a:cxn>
                  <a:cxn ang="0">
                    <a:pos x="27" y="5"/>
                  </a:cxn>
                  <a:cxn ang="0">
                    <a:pos x="16" y="8"/>
                  </a:cxn>
                  <a:cxn ang="0">
                    <a:pos x="10" y="11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2" y="19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35"/>
                  </a:cxn>
                  <a:cxn ang="0">
                    <a:pos x="8" y="40"/>
                  </a:cxn>
                  <a:cxn ang="0">
                    <a:pos x="13" y="46"/>
                  </a:cxn>
                  <a:cxn ang="0">
                    <a:pos x="13" y="51"/>
                  </a:cxn>
                  <a:cxn ang="0">
                    <a:pos x="10" y="51"/>
                  </a:cxn>
                  <a:cxn ang="0">
                    <a:pos x="5" y="56"/>
                  </a:cxn>
                  <a:cxn ang="0">
                    <a:pos x="5" y="59"/>
                  </a:cxn>
                  <a:cxn ang="0">
                    <a:pos x="8" y="64"/>
                  </a:cxn>
                  <a:cxn ang="0">
                    <a:pos x="5" y="70"/>
                  </a:cxn>
                  <a:cxn ang="0">
                    <a:pos x="13" y="72"/>
                  </a:cxn>
                  <a:cxn ang="0">
                    <a:pos x="16" y="75"/>
                  </a:cxn>
                  <a:cxn ang="0">
                    <a:pos x="45" y="59"/>
                  </a:cxn>
                </a:cxnLst>
                <a:rect l="0" t="0" r="r" b="b"/>
                <a:pathLst>
                  <a:path w="86" h="75">
                    <a:moveTo>
                      <a:pt x="45" y="59"/>
                    </a:moveTo>
                    <a:lnTo>
                      <a:pt x="69" y="40"/>
                    </a:lnTo>
                    <a:lnTo>
                      <a:pt x="69" y="40"/>
                    </a:lnTo>
                    <a:lnTo>
                      <a:pt x="72" y="37"/>
                    </a:lnTo>
                    <a:lnTo>
                      <a:pt x="72" y="32"/>
                    </a:lnTo>
                    <a:lnTo>
                      <a:pt x="72" y="29"/>
                    </a:lnTo>
                    <a:lnTo>
                      <a:pt x="75" y="27"/>
                    </a:lnTo>
                    <a:lnTo>
                      <a:pt x="75" y="21"/>
                    </a:lnTo>
                    <a:lnTo>
                      <a:pt x="72" y="16"/>
                    </a:lnTo>
                    <a:lnTo>
                      <a:pt x="72" y="11"/>
                    </a:lnTo>
                    <a:lnTo>
                      <a:pt x="75" y="8"/>
                    </a:lnTo>
                    <a:lnTo>
                      <a:pt x="80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5" y="3"/>
                    </a:lnTo>
                    <a:lnTo>
                      <a:pt x="67" y="0"/>
                    </a:lnTo>
                    <a:lnTo>
                      <a:pt x="64" y="3"/>
                    </a:lnTo>
                    <a:lnTo>
                      <a:pt x="61" y="3"/>
                    </a:lnTo>
                    <a:lnTo>
                      <a:pt x="56" y="3"/>
                    </a:lnTo>
                    <a:lnTo>
                      <a:pt x="53" y="5"/>
                    </a:lnTo>
                    <a:lnTo>
                      <a:pt x="51" y="5"/>
                    </a:lnTo>
                    <a:lnTo>
                      <a:pt x="51" y="8"/>
                    </a:lnTo>
                    <a:lnTo>
                      <a:pt x="45" y="8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5" y="32"/>
                    </a:lnTo>
                    <a:lnTo>
                      <a:pt x="2" y="35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6"/>
                    </a:lnTo>
                    <a:lnTo>
                      <a:pt x="13" y="46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8" y="54"/>
                    </a:lnTo>
                    <a:lnTo>
                      <a:pt x="5" y="56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62"/>
                    </a:lnTo>
                    <a:lnTo>
                      <a:pt x="8" y="64"/>
                    </a:lnTo>
                    <a:lnTo>
                      <a:pt x="8" y="67"/>
                    </a:lnTo>
                    <a:lnTo>
                      <a:pt x="5" y="70"/>
                    </a:lnTo>
                    <a:lnTo>
                      <a:pt x="8" y="70"/>
                    </a:lnTo>
                    <a:lnTo>
                      <a:pt x="13" y="72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5"/>
                    </a:lnTo>
                    <a:lnTo>
                      <a:pt x="45" y="59"/>
                    </a:lnTo>
                    <a:lnTo>
                      <a:pt x="45" y="5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Freeform 1242">
                <a:extLst>
                  <a:ext uri="{FF2B5EF4-FFF2-40B4-BE49-F238E27FC236}">
                    <a16:creationId xmlns:a16="http://schemas.microsoft.com/office/drawing/2014/main" id="{BC68752C-B72C-4364-A177-B3554446D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334" y="4555333"/>
                <a:ext cx="43996" cy="5557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4"/>
                  </a:cxn>
                  <a:cxn ang="0">
                    <a:pos x="8" y="24"/>
                  </a:cxn>
                  <a:cxn ang="0">
                    <a:pos x="8" y="22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9" y="11"/>
                  </a:cxn>
                  <a:cxn ang="0">
                    <a:pos x="19" y="8"/>
                  </a:cxn>
                  <a:cxn ang="0">
                    <a:pos x="19" y="6"/>
                  </a:cxn>
                  <a:cxn ang="0">
                    <a:pos x="16" y="6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11"/>
                  </a:cxn>
                  <a:cxn ang="0">
                    <a:pos x="3" y="16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19" h="24">
                    <a:moveTo>
                      <a:pt x="0" y="22"/>
                    </a:moveTo>
                    <a:lnTo>
                      <a:pt x="3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11" y="19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11"/>
                    </a:lnTo>
                    <a:lnTo>
                      <a:pt x="3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Freeform 1244">
                <a:extLst>
                  <a:ext uri="{FF2B5EF4-FFF2-40B4-BE49-F238E27FC236}">
                    <a16:creationId xmlns:a16="http://schemas.microsoft.com/office/drawing/2014/main" id="{CC16496D-9A09-4A5C-A37C-736D5BD18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334" y="4636376"/>
                <a:ext cx="652984" cy="553417"/>
              </a:xfrm>
              <a:custGeom>
                <a:avLst/>
                <a:gdLst/>
                <a:ahLst/>
                <a:cxnLst>
                  <a:cxn ang="0">
                    <a:pos x="172" y="51"/>
                  </a:cxn>
                  <a:cxn ang="0">
                    <a:pos x="70" y="3"/>
                  </a:cxn>
                  <a:cxn ang="0">
                    <a:pos x="33" y="14"/>
                  </a:cxn>
                  <a:cxn ang="0">
                    <a:pos x="41" y="40"/>
                  </a:cxn>
                  <a:cxn ang="0">
                    <a:pos x="6" y="48"/>
                  </a:cxn>
                  <a:cxn ang="0">
                    <a:pos x="3" y="59"/>
                  </a:cxn>
                  <a:cxn ang="0">
                    <a:pos x="3" y="62"/>
                  </a:cxn>
                  <a:cxn ang="0">
                    <a:pos x="8" y="65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4" y="89"/>
                  </a:cxn>
                  <a:cxn ang="0">
                    <a:pos x="30" y="97"/>
                  </a:cxn>
                  <a:cxn ang="0">
                    <a:pos x="35" y="105"/>
                  </a:cxn>
                  <a:cxn ang="0">
                    <a:pos x="38" y="113"/>
                  </a:cxn>
                  <a:cxn ang="0">
                    <a:pos x="41" y="118"/>
                  </a:cxn>
                  <a:cxn ang="0">
                    <a:pos x="46" y="121"/>
                  </a:cxn>
                  <a:cxn ang="0">
                    <a:pos x="57" y="129"/>
                  </a:cxn>
                  <a:cxn ang="0">
                    <a:pos x="59" y="134"/>
                  </a:cxn>
                  <a:cxn ang="0">
                    <a:pos x="62" y="145"/>
                  </a:cxn>
                  <a:cxn ang="0">
                    <a:pos x="62" y="151"/>
                  </a:cxn>
                  <a:cxn ang="0">
                    <a:pos x="65" y="164"/>
                  </a:cxn>
                  <a:cxn ang="0">
                    <a:pos x="75" y="175"/>
                  </a:cxn>
                  <a:cxn ang="0">
                    <a:pos x="81" y="180"/>
                  </a:cxn>
                  <a:cxn ang="0">
                    <a:pos x="86" y="185"/>
                  </a:cxn>
                  <a:cxn ang="0">
                    <a:pos x="92" y="188"/>
                  </a:cxn>
                  <a:cxn ang="0">
                    <a:pos x="97" y="204"/>
                  </a:cxn>
                  <a:cxn ang="0">
                    <a:pos x="110" y="220"/>
                  </a:cxn>
                  <a:cxn ang="0">
                    <a:pos x="118" y="228"/>
                  </a:cxn>
                  <a:cxn ang="0">
                    <a:pos x="126" y="226"/>
                  </a:cxn>
                  <a:cxn ang="0">
                    <a:pos x="129" y="212"/>
                  </a:cxn>
                  <a:cxn ang="0">
                    <a:pos x="153" y="220"/>
                  </a:cxn>
                  <a:cxn ang="0">
                    <a:pos x="191" y="207"/>
                  </a:cxn>
                  <a:cxn ang="0">
                    <a:pos x="280" y="140"/>
                  </a:cxn>
                  <a:cxn ang="0">
                    <a:pos x="237" y="137"/>
                  </a:cxn>
                  <a:cxn ang="0">
                    <a:pos x="229" y="118"/>
                  </a:cxn>
                  <a:cxn ang="0">
                    <a:pos x="229" y="116"/>
                  </a:cxn>
                  <a:cxn ang="0">
                    <a:pos x="226" y="113"/>
                  </a:cxn>
                  <a:cxn ang="0">
                    <a:pos x="220" y="110"/>
                  </a:cxn>
                  <a:cxn ang="0">
                    <a:pos x="215" y="105"/>
                  </a:cxn>
                  <a:cxn ang="0">
                    <a:pos x="207" y="91"/>
                  </a:cxn>
                  <a:cxn ang="0">
                    <a:pos x="207" y="83"/>
                  </a:cxn>
                  <a:cxn ang="0">
                    <a:pos x="202" y="78"/>
                  </a:cxn>
                  <a:cxn ang="0">
                    <a:pos x="196" y="70"/>
                  </a:cxn>
                  <a:cxn ang="0">
                    <a:pos x="196" y="70"/>
                  </a:cxn>
                  <a:cxn ang="0">
                    <a:pos x="188" y="67"/>
                  </a:cxn>
                  <a:cxn ang="0">
                    <a:pos x="183" y="57"/>
                  </a:cxn>
                  <a:cxn ang="0">
                    <a:pos x="180" y="51"/>
                  </a:cxn>
                </a:cxnLst>
                <a:rect l="0" t="0" r="r" b="b"/>
                <a:pathLst>
                  <a:path w="282" h="239">
                    <a:moveTo>
                      <a:pt x="180" y="51"/>
                    </a:moveTo>
                    <a:lnTo>
                      <a:pt x="172" y="57"/>
                    </a:lnTo>
                    <a:lnTo>
                      <a:pt x="172" y="51"/>
                    </a:lnTo>
                    <a:lnTo>
                      <a:pt x="159" y="48"/>
                    </a:lnTo>
                    <a:lnTo>
                      <a:pt x="132" y="46"/>
                    </a:lnTo>
                    <a:lnTo>
                      <a:pt x="70" y="3"/>
                    </a:lnTo>
                    <a:lnTo>
                      <a:pt x="57" y="0"/>
                    </a:lnTo>
                    <a:lnTo>
                      <a:pt x="51" y="5"/>
                    </a:lnTo>
                    <a:lnTo>
                      <a:pt x="33" y="14"/>
                    </a:lnTo>
                    <a:lnTo>
                      <a:pt x="46" y="30"/>
                    </a:lnTo>
                    <a:lnTo>
                      <a:pt x="41" y="35"/>
                    </a:lnTo>
                    <a:lnTo>
                      <a:pt x="41" y="40"/>
                    </a:lnTo>
                    <a:lnTo>
                      <a:pt x="30" y="40"/>
                    </a:lnTo>
                    <a:lnTo>
                      <a:pt x="22" y="51"/>
                    </a:lnTo>
                    <a:lnTo>
                      <a:pt x="6" y="48"/>
                    </a:lnTo>
                    <a:lnTo>
                      <a:pt x="3" y="48"/>
                    </a:lnTo>
                    <a:lnTo>
                      <a:pt x="3" y="54"/>
                    </a:lnTo>
                    <a:lnTo>
                      <a:pt x="3" y="59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3" y="62"/>
                    </a:lnTo>
                    <a:lnTo>
                      <a:pt x="3" y="65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6" y="75"/>
                    </a:lnTo>
                    <a:lnTo>
                      <a:pt x="16" y="78"/>
                    </a:lnTo>
                    <a:lnTo>
                      <a:pt x="19" y="81"/>
                    </a:lnTo>
                    <a:lnTo>
                      <a:pt x="22" y="81"/>
                    </a:lnTo>
                    <a:lnTo>
                      <a:pt x="24" y="86"/>
                    </a:lnTo>
                    <a:lnTo>
                      <a:pt x="24" y="89"/>
                    </a:lnTo>
                    <a:lnTo>
                      <a:pt x="24" y="91"/>
                    </a:lnTo>
                    <a:lnTo>
                      <a:pt x="27" y="91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3" y="100"/>
                    </a:lnTo>
                    <a:lnTo>
                      <a:pt x="35" y="105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8" y="113"/>
                    </a:lnTo>
                    <a:lnTo>
                      <a:pt x="38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3" y="121"/>
                    </a:lnTo>
                    <a:lnTo>
                      <a:pt x="43" y="118"/>
                    </a:lnTo>
                    <a:lnTo>
                      <a:pt x="46" y="121"/>
                    </a:lnTo>
                    <a:lnTo>
                      <a:pt x="51" y="121"/>
                    </a:lnTo>
                    <a:lnTo>
                      <a:pt x="54" y="126"/>
                    </a:lnTo>
                    <a:lnTo>
                      <a:pt x="57" y="129"/>
                    </a:lnTo>
                    <a:lnTo>
                      <a:pt x="57" y="129"/>
                    </a:lnTo>
                    <a:lnTo>
                      <a:pt x="57" y="132"/>
                    </a:lnTo>
                    <a:lnTo>
                      <a:pt x="59" y="134"/>
                    </a:lnTo>
                    <a:lnTo>
                      <a:pt x="59" y="137"/>
                    </a:lnTo>
                    <a:lnTo>
                      <a:pt x="62" y="140"/>
                    </a:lnTo>
                    <a:lnTo>
                      <a:pt x="62" y="145"/>
                    </a:lnTo>
                    <a:lnTo>
                      <a:pt x="65" y="145"/>
                    </a:lnTo>
                    <a:lnTo>
                      <a:pt x="62" y="151"/>
                    </a:lnTo>
                    <a:lnTo>
                      <a:pt x="62" y="151"/>
                    </a:lnTo>
                    <a:lnTo>
                      <a:pt x="62" y="153"/>
                    </a:lnTo>
                    <a:lnTo>
                      <a:pt x="65" y="159"/>
                    </a:lnTo>
                    <a:lnTo>
                      <a:pt x="65" y="164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75" y="175"/>
                    </a:lnTo>
                    <a:lnTo>
                      <a:pt x="78" y="177"/>
                    </a:lnTo>
                    <a:lnTo>
                      <a:pt x="81" y="177"/>
                    </a:lnTo>
                    <a:lnTo>
                      <a:pt x="81" y="180"/>
                    </a:lnTo>
                    <a:lnTo>
                      <a:pt x="84" y="180"/>
                    </a:lnTo>
                    <a:lnTo>
                      <a:pt x="86" y="183"/>
                    </a:lnTo>
                    <a:lnTo>
                      <a:pt x="86" y="185"/>
                    </a:lnTo>
                    <a:lnTo>
                      <a:pt x="92" y="185"/>
                    </a:lnTo>
                    <a:lnTo>
                      <a:pt x="89" y="188"/>
                    </a:lnTo>
                    <a:lnTo>
                      <a:pt x="92" y="188"/>
                    </a:lnTo>
                    <a:lnTo>
                      <a:pt x="94" y="199"/>
                    </a:lnTo>
                    <a:lnTo>
                      <a:pt x="97" y="202"/>
                    </a:lnTo>
                    <a:lnTo>
                      <a:pt x="97" y="204"/>
                    </a:lnTo>
                    <a:lnTo>
                      <a:pt x="108" y="215"/>
                    </a:lnTo>
                    <a:lnTo>
                      <a:pt x="110" y="215"/>
                    </a:lnTo>
                    <a:lnTo>
                      <a:pt x="110" y="220"/>
                    </a:lnTo>
                    <a:lnTo>
                      <a:pt x="116" y="223"/>
                    </a:lnTo>
                    <a:lnTo>
                      <a:pt x="118" y="228"/>
                    </a:lnTo>
                    <a:lnTo>
                      <a:pt x="118" y="228"/>
                    </a:lnTo>
                    <a:lnTo>
                      <a:pt x="121" y="231"/>
                    </a:lnTo>
                    <a:lnTo>
                      <a:pt x="124" y="228"/>
                    </a:lnTo>
                    <a:lnTo>
                      <a:pt x="126" y="226"/>
                    </a:lnTo>
                    <a:lnTo>
                      <a:pt x="124" y="220"/>
                    </a:lnTo>
                    <a:lnTo>
                      <a:pt x="126" y="215"/>
                    </a:lnTo>
                    <a:lnTo>
                      <a:pt x="129" y="212"/>
                    </a:lnTo>
                    <a:lnTo>
                      <a:pt x="135" y="215"/>
                    </a:lnTo>
                    <a:lnTo>
                      <a:pt x="143" y="215"/>
                    </a:lnTo>
                    <a:lnTo>
                      <a:pt x="153" y="220"/>
                    </a:lnTo>
                    <a:lnTo>
                      <a:pt x="167" y="226"/>
                    </a:lnTo>
                    <a:lnTo>
                      <a:pt x="167" y="239"/>
                    </a:lnTo>
                    <a:lnTo>
                      <a:pt x="191" y="207"/>
                    </a:lnTo>
                    <a:lnTo>
                      <a:pt x="282" y="180"/>
                    </a:lnTo>
                    <a:lnTo>
                      <a:pt x="282" y="151"/>
                    </a:lnTo>
                    <a:lnTo>
                      <a:pt x="280" y="140"/>
                    </a:lnTo>
                    <a:lnTo>
                      <a:pt x="280" y="137"/>
                    </a:lnTo>
                    <a:lnTo>
                      <a:pt x="274" y="142"/>
                    </a:lnTo>
                    <a:lnTo>
                      <a:pt x="237" y="137"/>
                    </a:lnTo>
                    <a:lnTo>
                      <a:pt x="234" y="126"/>
                    </a:lnTo>
                    <a:lnTo>
                      <a:pt x="229" y="121"/>
                    </a:lnTo>
                    <a:lnTo>
                      <a:pt x="229" y="118"/>
                    </a:lnTo>
                    <a:lnTo>
                      <a:pt x="229" y="118"/>
                    </a:lnTo>
                    <a:lnTo>
                      <a:pt x="229" y="118"/>
                    </a:lnTo>
                    <a:lnTo>
                      <a:pt x="229" y="116"/>
                    </a:lnTo>
                    <a:lnTo>
                      <a:pt x="229" y="113"/>
                    </a:lnTo>
                    <a:lnTo>
                      <a:pt x="229" y="113"/>
                    </a:lnTo>
                    <a:lnTo>
                      <a:pt x="226" y="113"/>
                    </a:lnTo>
                    <a:lnTo>
                      <a:pt x="226" y="113"/>
                    </a:lnTo>
                    <a:lnTo>
                      <a:pt x="223" y="113"/>
                    </a:lnTo>
                    <a:lnTo>
                      <a:pt x="220" y="110"/>
                    </a:lnTo>
                    <a:lnTo>
                      <a:pt x="220" y="108"/>
                    </a:lnTo>
                    <a:lnTo>
                      <a:pt x="218" y="110"/>
                    </a:lnTo>
                    <a:lnTo>
                      <a:pt x="215" y="105"/>
                    </a:lnTo>
                    <a:lnTo>
                      <a:pt x="215" y="102"/>
                    </a:lnTo>
                    <a:lnTo>
                      <a:pt x="210" y="94"/>
                    </a:lnTo>
                    <a:lnTo>
                      <a:pt x="207" y="91"/>
                    </a:lnTo>
                    <a:lnTo>
                      <a:pt x="210" y="91"/>
                    </a:lnTo>
                    <a:lnTo>
                      <a:pt x="210" y="89"/>
                    </a:lnTo>
                    <a:lnTo>
                      <a:pt x="207" y="83"/>
                    </a:lnTo>
                    <a:lnTo>
                      <a:pt x="207" y="81"/>
                    </a:lnTo>
                    <a:lnTo>
                      <a:pt x="204" y="78"/>
                    </a:lnTo>
                    <a:lnTo>
                      <a:pt x="202" y="78"/>
                    </a:lnTo>
                    <a:lnTo>
                      <a:pt x="199" y="73"/>
                    </a:lnTo>
                    <a:lnTo>
                      <a:pt x="196" y="73"/>
                    </a:lnTo>
                    <a:lnTo>
                      <a:pt x="196" y="70"/>
                    </a:lnTo>
                    <a:lnTo>
                      <a:pt x="196" y="70"/>
                    </a:lnTo>
                    <a:lnTo>
                      <a:pt x="196" y="70"/>
                    </a:lnTo>
                    <a:lnTo>
                      <a:pt x="196" y="70"/>
                    </a:lnTo>
                    <a:lnTo>
                      <a:pt x="196" y="67"/>
                    </a:lnTo>
                    <a:lnTo>
                      <a:pt x="194" y="67"/>
                    </a:lnTo>
                    <a:lnTo>
                      <a:pt x="188" y="67"/>
                    </a:lnTo>
                    <a:lnTo>
                      <a:pt x="186" y="59"/>
                    </a:lnTo>
                    <a:lnTo>
                      <a:pt x="186" y="57"/>
                    </a:lnTo>
                    <a:lnTo>
                      <a:pt x="183" y="57"/>
                    </a:lnTo>
                    <a:lnTo>
                      <a:pt x="183" y="54"/>
                    </a:lnTo>
                    <a:lnTo>
                      <a:pt x="183" y="54"/>
                    </a:lnTo>
                    <a:lnTo>
                      <a:pt x="180" y="5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Freeform 1245">
                <a:extLst>
                  <a:ext uri="{FF2B5EF4-FFF2-40B4-BE49-F238E27FC236}">
                    <a16:creationId xmlns:a16="http://schemas.microsoft.com/office/drawing/2014/main" id="{9EF27996-99B0-493C-9914-D99485297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4" y="4842460"/>
                <a:ext cx="25472" cy="55573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1" y="24"/>
                  </a:cxn>
                  <a:cxn ang="0">
                    <a:pos x="8" y="24"/>
                  </a:cxn>
                  <a:cxn ang="0">
                    <a:pos x="8" y="24"/>
                  </a:cxn>
                </a:cxnLst>
                <a:rect l="0" t="0" r="r" b="b"/>
                <a:pathLst>
                  <a:path w="11" h="24">
                    <a:moveTo>
                      <a:pt x="8" y="24"/>
                    </a:moveTo>
                    <a:lnTo>
                      <a:pt x="5" y="24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Freeform 1246">
                <a:extLst>
                  <a:ext uri="{FF2B5EF4-FFF2-40B4-BE49-F238E27FC236}">
                    <a16:creationId xmlns:a16="http://schemas.microsoft.com/office/drawing/2014/main" id="{B275AC7D-2C3C-47D4-ACA3-ECAFF0844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594" y="4847091"/>
                <a:ext cx="148194" cy="11809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30"/>
                  </a:cxn>
                  <a:cxn ang="0">
                    <a:pos x="5" y="35"/>
                  </a:cxn>
                  <a:cxn ang="0">
                    <a:pos x="8" y="46"/>
                  </a:cxn>
                  <a:cxn ang="0">
                    <a:pos x="45" y="51"/>
                  </a:cxn>
                  <a:cxn ang="0">
                    <a:pos x="51" y="46"/>
                  </a:cxn>
                  <a:cxn ang="0">
                    <a:pos x="61" y="11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4" y="6"/>
                  </a:cxn>
                  <a:cxn ang="0">
                    <a:pos x="64" y="6"/>
                  </a:cxn>
                  <a:cxn ang="0">
                    <a:pos x="61" y="6"/>
                  </a:cxn>
                  <a:cxn ang="0">
                    <a:pos x="61" y="6"/>
                  </a:cxn>
                  <a:cxn ang="0">
                    <a:pos x="61" y="6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9" y="3"/>
                  </a:cxn>
                  <a:cxn ang="0">
                    <a:pos x="59" y="3"/>
                  </a:cxn>
                  <a:cxn ang="0">
                    <a:pos x="51" y="9"/>
                  </a:cxn>
                  <a:cxn ang="0">
                    <a:pos x="51" y="11"/>
                  </a:cxn>
                  <a:cxn ang="0">
                    <a:pos x="43" y="19"/>
                  </a:cxn>
                  <a:cxn ang="0">
                    <a:pos x="40" y="22"/>
                  </a:cxn>
                  <a:cxn ang="0">
                    <a:pos x="43" y="22"/>
                  </a:cxn>
                  <a:cxn ang="0">
                    <a:pos x="43" y="22"/>
                  </a:cxn>
                  <a:cxn ang="0">
                    <a:pos x="40" y="27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4" y="25"/>
                  </a:cxn>
                  <a:cxn ang="0">
                    <a:pos x="34" y="27"/>
                  </a:cxn>
                  <a:cxn ang="0">
                    <a:pos x="34" y="27"/>
                  </a:cxn>
                  <a:cxn ang="0">
                    <a:pos x="34" y="30"/>
                  </a:cxn>
                  <a:cxn ang="0">
                    <a:pos x="29" y="30"/>
                  </a:cxn>
                  <a:cxn ang="0">
                    <a:pos x="26" y="30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1" y="27"/>
                  </a:cxn>
                  <a:cxn ang="0">
                    <a:pos x="21" y="30"/>
                  </a:cxn>
                  <a:cxn ang="0">
                    <a:pos x="16" y="27"/>
                  </a:cxn>
                  <a:cxn ang="0">
                    <a:pos x="10" y="33"/>
                  </a:cxn>
                  <a:cxn ang="0">
                    <a:pos x="8" y="33"/>
                  </a:cxn>
                  <a:cxn ang="0">
                    <a:pos x="5" y="30"/>
                  </a:cxn>
                  <a:cxn ang="0">
                    <a:pos x="5" y="33"/>
                  </a:cxn>
                  <a:cxn ang="0">
                    <a:pos x="2" y="25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64" h="51">
                    <a:moveTo>
                      <a:pt x="0" y="27"/>
                    </a:moveTo>
                    <a:lnTo>
                      <a:pt x="0" y="30"/>
                    </a:lnTo>
                    <a:lnTo>
                      <a:pt x="5" y="35"/>
                    </a:lnTo>
                    <a:lnTo>
                      <a:pt x="8" y="46"/>
                    </a:lnTo>
                    <a:lnTo>
                      <a:pt x="45" y="51"/>
                    </a:lnTo>
                    <a:lnTo>
                      <a:pt x="51" y="46"/>
                    </a:lnTo>
                    <a:lnTo>
                      <a:pt x="61" y="11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43" y="19"/>
                    </a:lnTo>
                    <a:lnTo>
                      <a:pt x="40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0" y="27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30"/>
                    </a:lnTo>
                    <a:lnTo>
                      <a:pt x="29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1" y="27"/>
                    </a:lnTo>
                    <a:lnTo>
                      <a:pt x="21" y="30"/>
                    </a:lnTo>
                    <a:lnTo>
                      <a:pt x="16" y="27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2" name="Freeform 1251">
                <a:extLst>
                  <a:ext uri="{FF2B5EF4-FFF2-40B4-BE49-F238E27FC236}">
                    <a16:creationId xmlns:a16="http://schemas.microsoft.com/office/drawing/2014/main" id="{345848F1-27B1-431B-A357-10A38562DF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1697" y="4835512"/>
                <a:ext cx="236186" cy="328807"/>
              </a:xfrm>
              <a:custGeom>
                <a:avLst/>
                <a:gdLst/>
                <a:ahLst/>
                <a:cxnLst>
                  <a:cxn ang="0">
                    <a:pos x="40" y="94"/>
                  </a:cxn>
                  <a:cxn ang="0">
                    <a:pos x="38" y="54"/>
                  </a:cxn>
                  <a:cxn ang="0">
                    <a:pos x="51" y="16"/>
                  </a:cxn>
                  <a:cxn ang="0">
                    <a:pos x="56" y="30"/>
                  </a:cxn>
                  <a:cxn ang="0">
                    <a:pos x="64" y="38"/>
                  </a:cxn>
                  <a:cxn ang="0">
                    <a:pos x="70" y="38"/>
                  </a:cxn>
                  <a:cxn ang="0">
                    <a:pos x="78" y="40"/>
                  </a:cxn>
                  <a:cxn ang="0">
                    <a:pos x="83" y="38"/>
                  </a:cxn>
                  <a:cxn ang="0">
                    <a:pos x="89" y="48"/>
                  </a:cxn>
                  <a:cxn ang="0">
                    <a:pos x="94" y="51"/>
                  </a:cxn>
                  <a:cxn ang="0">
                    <a:pos x="99" y="56"/>
                  </a:cxn>
                  <a:cxn ang="0">
                    <a:pos x="102" y="59"/>
                  </a:cxn>
                  <a:cxn ang="0">
                    <a:pos x="99" y="65"/>
                  </a:cxn>
                  <a:cxn ang="0">
                    <a:pos x="94" y="75"/>
                  </a:cxn>
                  <a:cxn ang="0">
                    <a:pos x="89" y="81"/>
                  </a:cxn>
                  <a:cxn ang="0">
                    <a:pos x="86" y="89"/>
                  </a:cxn>
                  <a:cxn ang="0">
                    <a:pos x="83" y="86"/>
                  </a:cxn>
                  <a:cxn ang="0">
                    <a:pos x="83" y="83"/>
                  </a:cxn>
                  <a:cxn ang="0">
                    <a:pos x="81" y="83"/>
                  </a:cxn>
                  <a:cxn ang="0">
                    <a:pos x="81" y="89"/>
                  </a:cxn>
                  <a:cxn ang="0">
                    <a:pos x="78" y="89"/>
                  </a:cxn>
                  <a:cxn ang="0">
                    <a:pos x="75" y="97"/>
                  </a:cxn>
                  <a:cxn ang="0">
                    <a:pos x="75" y="99"/>
                  </a:cxn>
                  <a:cxn ang="0">
                    <a:pos x="78" y="102"/>
                  </a:cxn>
                  <a:cxn ang="0">
                    <a:pos x="81" y="108"/>
                  </a:cxn>
                  <a:cxn ang="0">
                    <a:pos x="72" y="110"/>
                  </a:cxn>
                  <a:cxn ang="0">
                    <a:pos x="70" y="110"/>
                  </a:cxn>
                  <a:cxn ang="0">
                    <a:pos x="62" y="116"/>
                  </a:cxn>
                  <a:cxn ang="0">
                    <a:pos x="59" y="121"/>
                  </a:cxn>
                  <a:cxn ang="0">
                    <a:pos x="56" y="124"/>
                  </a:cxn>
                  <a:cxn ang="0">
                    <a:pos x="48" y="124"/>
                  </a:cxn>
                  <a:cxn ang="0">
                    <a:pos x="43" y="126"/>
                  </a:cxn>
                  <a:cxn ang="0">
                    <a:pos x="46" y="129"/>
                  </a:cxn>
                  <a:cxn ang="0">
                    <a:pos x="46" y="132"/>
                  </a:cxn>
                  <a:cxn ang="0">
                    <a:pos x="46" y="132"/>
                  </a:cxn>
                  <a:cxn ang="0">
                    <a:pos x="40" y="137"/>
                  </a:cxn>
                  <a:cxn ang="0">
                    <a:pos x="35" y="137"/>
                  </a:cxn>
                  <a:cxn ang="0">
                    <a:pos x="27" y="140"/>
                  </a:cxn>
                  <a:cxn ang="0">
                    <a:pos x="24" y="142"/>
                  </a:cxn>
                  <a:cxn ang="0">
                    <a:pos x="19" y="142"/>
                  </a:cxn>
                  <a:cxn ang="0">
                    <a:pos x="11" y="132"/>
                  </a:cxn>
                  <a:cxn ang="0">
                    <a:pos x="0" y="110"/>
                  </a:cxn>
                  <a:cxn ang="0">
                    <a:pos x="0" y="105"/>
                  </a:cxn>
                  <a:cxn ang="0">
                    <a:pos x="48" y="8"/>
                  </a:cxn>
                  <a:cxn ang="0">
                    <a:pos x="51" y="3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8" y="0"/>
                  </a:cxn>
                  <a:cxn ang="0">
                    <a:pos x="48" y="3"/>
                  </a:cxn>
                  <a:cxn ang="0">
                    <a:pos x="46" y="3"/>
                  </a:cxn>
                  <a:cxn ang="0">
                    <a:pos x="48" y="5"/>
                  </a:cxn>
                  <a:cxn ang="0">
                    <a:pos x="48" y="11"/>
                  </a:cxn>
                </a:cxnLst>
                <a:rect l="0" t="0" r="r" b="b"/>
                <a:pathLst>
                  <a:path w="102" h="142">
                    <a:moveTo>
                      <a:pt x="0" y="105"/>
                    </a:moveTo>
                    <a:lnTo>
                      <a:pt x="40" y="94"/>
                    </a:lnTo>
                    <a:lnTo>
                      <a:pt x="40" y="65"/>
                    </a:lnTo>
                    <a:lnTo>
                      <a:pt x="38" y="54"/>
                    </a:lnTo>
                    <a:lnTo>
                      <a:pt x="48" y="16"/>
                    </a:lnTo>
                    <a:lnTo>
                      <a:pt x="51" y="16"/>
                    </a:lnTo>
                    <a:lnTo>
                      <a:pt x="54" y="24"/>
                    </a:lnTo>
                    <a:lnTo>
                      <a:pt x="56" y="30"/>
                    </a:lnTo>
                    <a:lnTo>
                      <a:pt x="59" y="32"/>
                    </a:lnTo>
                    <a:lnTo>
                      <a:pt x="64" y="38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8" y="40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9" y="43"/>
                    </a:lnTo>
                    <a:lnTo>
                      <a:pt x="89" y="48"/>
                    </a:lnTo>
                    <a:lnTo>
                      <a:pt x="91" y="48"/>
                    </a:lnTo>
                    <a:lnTo>
                      <a:pt x="94" y="51"/>
                    </a:lnTo>
                    <a:lnTo>
                      <a:pt x="97" y="56"/>
                    </a:lnTo>
                    <a:lnTo>
                      <a:pt x="99" y="56"/>
                    </a:lnTo>
                    <a:lnTo>
                      <a:pt x="102" y="56"/>
                    </a:lnTo>
                    <a:lnTo>
                      <a:pt x="102" y="59"/>
                    </a:lnTo>
                    <a:lnTo>
                      <a:pt x="99" y="62"/>
                    </a:lnTo>
                    <a:lnTo>
                      <a:pt x="99" y="65"/>
                    </a:lnTo>
                    <a:lnTo>
                      <a:pt x="99" y="67"/>
                    </a:lnTo>
                    <a:lnTo>
                      <a:pt x="94" y="75"/>
                    </a:lnTo>
                    <a:lnTo>
                      <a:pt x="91" y="78"/>
                    </a:lnTo>
                    <a:lnTo>
                      <a:pt x="89" y="81"/>
                    </a:lnTo>
                    <a:lnTo>
                      <a:pt x="89" y="83"/>
                    </a:lnTo>
                    <a:lnTo>
                      <a:pt x="86" y="89"/>
                    </a:lnTo>
                    <a:lnTo>
                      <a:pt x="86" y="86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81" y="86"/>
                    </a:lnTo>
                    <a:lnTo>
                      <a:pt x="81" y="89"/>
                    </a:lnTo>
                    <a:lnTo>
                      <a:pt x="81" y="89"/>
                    </a:lnTo>
                    <a:lnTo>
                      <a:pt x="78" y="89"/>
                    </a:lnTo>
                    <a:lnTo>
                      <a:pt x="75" y="94"/>
                    </a:lnTo>
                    <a:lnTo>
                      <a:pt x="75" y="97"/>
                    </a:lnTo>
                    <a:lnTo>
                      <a:pt x="75" y="99"/>
                    </a:lnTo>
                    <a:lnTo>
                      <a:pt x="75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5"/>
                    </a:lnTo>
                    <a:lnTo>
                      <a:pt x="81" y="108"/>
                    </a:lnTo>
                    <a:lnTo>
                      <a:pt x="78" y="108"/>
                    </a:lnTo>
                    <a:lnTo>
                      <a:pt x="72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67" y="110"/>
                    </a:lnTo>
                    <a:lnTo>
                      <a:pt x="62" y="116"/>
                    </a:lnTo>
                    <a:lnTo>
                      <a:pt x="62" y="121"/>
                    </a:lnTo>
                    <a:lnTo>
                      <a:pt x="59" y="121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51" y="124"/>
                    </a:lnTo>
                    <a:lnTo>
                      <a:pt x="48" y="124"/>
                    </a:lnTo>
                    <a:lnTo>
                      <a:pt x="46" y="124"/>
                    </a:lnTo>
                    <a:lnTo>
                      <a:pt x="43" y="126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6" y="132"/>
                    </a:lnTo>
                    <a:lnTo>
                      <a:pt x="46" y="132"/>
                    </a:lnTo>
                    <a:lnTo>
                      <a:pt x="46" y="132"/>
                    </a:lnTo>
                    <a:lnTo>
                      <a:pt x="46" y="132"/>
                    </a:lnTo>
                    <a:lnTo>
                      <a:pt x="43" y="137"/>
                    </a:lnTo>
                    <a:lnTo>
                      <a:pt x="40" y="137"/>
                    </a:lnTo>
                    <a:lnTo>
                      <a:pt x="38" y="137"/>
                    </a:lnTo>
                    <a:lnTo>
                      <a:pt x="35" y="137"/>
                    </a:lnTo>
                    <a:lnTo>
                      <a:pt x="32" y="137"/>
                    </a:lnTo>
                    <a:lnTo>
                      <a:pt x="27" y="140"/>
                    </a:lnTo>
                    <a:lnTo>
                      <a:pt x="24" y="140"/>
                    </a:lnTo>
                    <a:lnTo>
                      <a:pt x="24" y="142"/>
                    </a:lnTo>
                    <a:lnTo>
                      <a:pt x="21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1" y="132"/>
                    </a:lnTo>
                    <a:lnTo>
                      <a:pt x="13" y="126"/>
                    </a:lnTo>
                    <a:lnTo>
                      <a:pt x="0" y="110"/>
                    </a:lnTo>
                    <a:lnTo>
                      <a:pt x="0" y="105"/>
                    </a:lnTo>
                    <a:lnTo>
                      <a:pt x="0" y="105"/>
                    </a:lnTo>
                    <a:close/>
                    <a:moveTo>
                      <a:pt x="48" y="11"/>
                    </a:moveTo>
                    <a:lnTo>
                      <a:pt x="48" y="8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11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Freeform 1252">
                <a:extLst>
                  <a:ext uri="{FF2B5EF4-FFF2-40B4-BE49-F238E27FC236}">
                    <a16:creationId xmlns:a16="http://schemas.microsoft.com/office/drawing/2014/main" id="{89B20E1A-E2D7-40BA-A841-1B97E46E4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939" y="5078647"/>
                <a:ext cx="379750" cy="236186"/>
              </a:xfrm>
              <a:custGeom>
                <a:avLst/>
                <a:gdLst/>
                <a:ahLst/>
                <a:cxnLst>
                  <a:cxn ang="0">
                    <a:pos x="2" y="37"/>
                  </a:cxn>
                  <a:cxn ang="0">
                    <a:pos x="8" y="37"/>
                  </a:cxn>
                  <a:cxn ang="0">
                    <a:pos x="8" y="29"/>
                  </a:cxn>
                  <a:cxn ang="0">
                    <a:pos x="13" y="21"/>
                  </a:cxn>
                  <a:cxn ang="0">
                    <a:pos x="27" y="24"/>
                  </a:cxn>
                  <a:cxn ang="0">
                    <a:pos x="51" y="35"/>
                  </a:cxn>
                  <a:cxn ang="0">
                    <a:pos x="75" y="16"/>
                  </a:cxn>
                  <a:cxn ang="0">
                    <a:pos x="126" y="5"/>
                  </a:cxn>
                  <a:cxn ang="0">
                    <a:pos x="137" y="27"/>
                  </a:cxn>
                  <a:cxn ang="0">
                    <a:pos x="142" y="37"/>
                  </a:cxn>
                  <a:cxn ang="0">
                    <a:pos x="131" y="46"/>
                  </a:cxn>
                  <a:cxn ang="0">
                    <a:pos x="131" y="48"/>
                  </a:cxn>
                  <a:cxn ang="0">
                    <a:pos x="131" y="51"/>
                  </a:cxn>
                  <a:cxn ang="0">
                    <a:pos x="123" y="56"/>
                  </a:cxn>
                  <a:cxn ang="0">
                    <a:pos x="110" y="59"/>
                  </a:cxn>
                  <a:cxn ang="0">
                    <a:pos x="94" y="64"/>
                  </a:cxn>
                  <a:cxn ang="0">
                    <a:pos x="88" y="67"/>
                  </a:cxn>
                  <a:cxn ang="0">
                    <a:pos x="83" y="75"/>
                  </a:cxn>
                  <a:cxn ang="0">
                    <a:pos x="80" y="72"/>
                  </a:cxn>
                  <a:cxn ang="0">
                    <a:pos x="78" y="75"/>
                  </a:cxn>
                  <a:cxn ang="0">
                    <a:pos x="72" y="72"/>
                  </a:cxn>
                  <a:cxn ang="0">
                    <a:pos x="67" y="78"/>
                  </a:cxn>
                  <a:cxn ang="0">
                    <a:pos x="62" y="80"/>
                  </a:cxn>
                  <a:cxn ang="0">
                    <a:pos x="53" y="83"/>
                  </a:cxn>
                  <a:cxn ang="0">
                    <a:pos x="48" y="83"/>
                  </a:cxn>
                  <a:cxn ang="0">
                    <a:pos x="45" y="80"/>
                  </a:cxn>
                  <a:cxn ang="0">
                    <a:pos x="40" y="83"/>
                  </a:cxn>
                  <a:cxn ang="0">
                    <a:pos x="37" y="89"/>
                  </a:cxn>
                  <a:cxn ang="0">
                    <a:pos x="32" y="91"/>
                  </a:cxn>
                  <a:cxn ang="0">
                    <a:pos x="27" y="91"/>
                  </a:cxn>
                  <a:cxn ang="0">
                    <a:pos x="21" y="94"/>
                  </a:cxn>
                  <a:cxn ang="0">
                    <a:pos x="19" y="94"/>
                  </a:cxn>
                  <a:cxn ang="0">
                    <a:pos x="13" y="91"/>
                  </a:cxn>
                  <a:cxn ang="0">
                    <a:pos x="10" y="86"/>
                  </a:cxn>
                  <a:cxn ang="0">
                    <a:pos x="10" y="80"/>
                  </a:cxn>
                  <a:cxn ang="0">
                    <a:pos x="8" y="72"/>
                  </a:cxn>
                  <a:cxn ang="0">
                    <a:pos x="2" y="56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1"/>
                  </a:cxn>
                  <a:cxn ang="0">
                    <a:pos x="2" y="40"/>
                  </a:cxn>
                  <a:cxn ang="0">
                    <a:pos x="2" y="37"/>
                  </a:cxn>
                  <a:cxn ang="0">
                    <a:pos x="134" y="99"/>
                  </a:cxn>
                  <a:cxn ang="0">
                    <a:pos x="134" y="102"/>
                  </a:cxn>
                  <a:cxn ang="0">
                    <a:pos x="131" y="99"/>
                  </a:cxn>
                  <a:cxn ang="0">
                    <a:pos x="150" y="97"/>
                  </a:cxn>
                  <a:cxn ang="0">
                    <a:pos x="153" y="91"/>
                  </a:cxn>
                  <a:cxn ang="0">
                    <a:pos x="153" y="94"/>
                  </a:cxn>
                  <a:cxn ang="0">
                    <a:pos x="158" y="94"/>
                  </a:cxn>
                  <a:cxn ang="0">
                    <a:pos x="161" y="94"/>
                  </a:cxn>
                  <a:cxn ang="0">
                    <a:pos x="164" y="94"/>
                  </a:cxn>
                  <a:cxn ang="0">
                    <a:pos x="161" y="97"/>
                  </a:cxn>
                  <a:cxn ang="0">
                    <a:pos x="156" y="99"/>
                  </a:cxn>
                  <a:cxn ang="0">
                    <a:pos x="150" y="97"/>
                  </a:cxn>
                </a:cxnLst>
                <a:rect l="0" t="0" r="r" b="b"/>
                <a:pathLst>
                  <a:path w="164" h="102">
                    <a:moveTo>
                      <a:pt x="2" y="37"/>
                    </a:moveTo>
                    <a:lnTo>
                      <a:pt x="2" y="37"/>
                    </a:lnTo>
                    <a:lnTo>
                      <a:pt x="5" y="40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8" y="29"/>
                    </a:lnTo>
                    <a:lnTo>
                      <a:pt x="10" y="24"/>
                    </a:lnTo>
                    <a:lnTo>
                      <a:pt x="13" y="21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7" y="29"/>
                    </a:lnTo>
                    <a:lnTo>
                      <a:pt x="51" y="35"/>
                    </a:lnTo>
                    <a:lnTo>
                      <a:pt x="51" y="48"/>
                    </a:lnTo>
                    <a:lnTo>
                      <a:pt x="75" y="16"/>
                    </a:lnTo>
                    <a:lnTo>
                      <a:pt x="126" y="0"/>
                    </a:lnTo>
                    <a:lnTo>
                      <a:pt x="126" y="5"/>
                    </a:lnTo>
                    <a:lnTo>
                      <a:pt x="139" y="21"/>
                    </a:lnTo>
                    <a:lnTo>
                      <a:pt x="137" y="27"/>
                    </a:lnTo>
                    <a:lnTo>
                      <a:pt x="145" y="37"/>
                    </a:lnTo>
                    <a:lnTo>
                      <a:pt x="142" y="37"/>
                    </a:lnTo>
                    <a:lnTo>
                      <a:pt x="137" y="40"/>
                    </a:lnTo>
                    <a:lnTo>
                      <a:pt x="131" y="46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51"/>
                    </a:lnTo>
                    <a:lnTo>
                      <a:pt x="131" y="51"/>
                    </a:lnTo>
                    <a:lnTo>
                      <a:pt x="126" y="54"/>
                    </a:lnTo>
                    <a:lnTo>
                      <a:pt x="123" y="56"/>
                    </a:lnTo>
                    <a:lnTo>
                      <a:pt x="118" y="59"/>
                    </a:lnTo>
                    <a:lnTo>
                      <a:pt x="110" y="59"/>
                    </a:lnTo>
                    <a:lnTo>
                      <a:pt x="110" y="62"/>
                    </a:lnTo>
                    <a:lnTo>
                      <a:pt x="94" y="64"/>
                    </a:lnTo>
                    <a:lnTo>
                      <a:pt x="91" y="64"/>
                    </a:lnTo>
                    <a:lnTo>
                      <a:pt x="88" y="67"/>
                    </a:lnTo>
                    <a:lnTo>
                      <a:pt x="86" y="70"/>
                    </a:lnTo>
                    <a:lnTo>
                      <a:pt x="83" y="75"/>
                    </a:lnTo>
                    <a:lnTo>
                      <a:pt x="80" y="75"/>
                    </a:lnTo>
                    <a:lnTo>
                      <a:pt x="80" y="72"/>
                    </a:lnTo>
                    <a:lnTo>
                      <a:pt x="78" y="75"/>
                    </a:lnTo>
                    <a:lnTo>
                      <a:pt x="78" y="75"/>
                    </a:lnTo>
                    <a:lnTo>
                      <a:pt x="75" y="75"/>
                    </a:lnTo>
                    <a:lnTo>
                      <a:pt x="72" y="72"/>
                    </a:lnTo>
                    <a:lnTo>
                      <a:pt x="70" y="78"/>
                    </a:lnTo>
                    <a:lnTo>
                      <a:pt x="67" y="78"/>
                    </a:lnTo>
                    <a:lnTo>
                      <a:pt x="67" y="80"/>
                    </a:lnTo>
                    <a:lnTo>
                      <a:pt x="62" y="80"/>
                    </a:lnTo>
                    <a:lnTo>
                      <a:pt x="56" y="83"/>
                    </a:lnTo>
                    <a:lnTo>
                      <a:pt x="53" y="83"/>
                    </a:lnTo>
                    <a:lnTo>
                      <a:pt x="51" y="83"/>
                    </a:lnTo>
                    <a:lnTo>
                      <a:pt x="48" y="83"/>
                    </a:lnTo>
                    <a:lnTo>
                      <a:pt x="48" y="80"/>
                    </a:lnTo>
                    <a:lnTo>
                      <a:pt x="45" y="80"/>
                    </a:lnTo>
                    <a:lnTo>
                      <a:pt x="43" y="80"/>
                    </a:lnTo>
                    <a:lnTo>
                      <a:pt x="40" y="8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5" y="91"/>
                    </a:lnTo>
                    <a:lnTo>
                      <a:pt x="32" y="91"/>
                    </a:lnTo>
                    <a:lnTo>
                      <a:pt x="29" y="91"/>
                    </a:lnTo>
                    <a:lnTo>
                      <a:pt x="27" y="91"/>
                    </a:lnTo>
                    <a:lnTo>
                      <a:pt x="24" y="94"/>
                    </a:lnTo>
                    <a:lnTo>
                      <a:pt x="21" y="94"/>
                    </a:lnTo>
                    <a:lnTo>
                      <a:pt x="19" y="91"/>
                    </a:lnTo>
                    <a:lnTo>
                      <a:pt x="19" y="94"/>
                    </a:lnTo>
                    <a:lnTo>
                      <a:pt x="16" y="94"/>
                    </a:lnTo>
                    <a:lnTo>
                      <a:pt x="13" y="91"/>
                    </a:lnTo>
                    <a:lnTo>
                      <a:pt x="13" y="89"/>
                    </a:lnTo>
                    <a:lnTo>
                      <a:pt x="10" y="86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0" y="78"/>
                    </a:lnTo>
                    <a:lnTo>
                      <a:pt x="8" y="72"/>
                    </a:lnTo>
                    <a:lnTo>
                      <a:pt x="5" y="62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48"/>
                    </a:lnTo>
                    <a:lnTo>
                      <a:pt x="2" y="40"/>
                    </a:lnTo>
                    <a:lnTo>
                      <a:pt x="2" y="37"/>
                    </a:lnTo>
                    <a:lnTo>
                      <a:pt x="2" y="37"/>
                    </a:lnTo>
                    <a:close/>
                    <a:moveTo>
                      <a:pt x="131" y="99"/>
                    </a:moveTo>
                    <a:lnTo>
                      <a:pt x="134" y="99"/>
                    </a:lnTo>
                    <a:lnTo>
                      <a:pt x="137" y="102"/>
                    </a:lnTo>
                    <a:lnTo>
                      <a:pt x="134" y="102"/>
                    </a:lnTo>
                    <a:lnTo>
                      <a:pt x="131" y="99"/>
                    </a:lnTo>
                    <a:lnTo>
                      <a:pt x="131" y="99"/>
                    </a:lnTo>
                    <a:close/>
                    <a:moveTo>
                      <a:pt x="147" y="97"/>
                    </a:moveTo>
                    <a:lnTo>
                      <a:pt x="150" y="97"/>
                    </a:lnTo>
                    <a:lnTo>
                      <a:pt x="150" y="94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3" y="94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61" y="94"/>
                    </a:lnTo>
                    <a:lnTo>
                      <a:pt x="161" y="94"/>
                    </a:lnTo>
                    <a:lnTo>
                      <a:pt x="164" y="94"/>
                    </a:lnTo>
                    <a:lnTo>
                      <a:pt x="164" y="94"/>
                    </a:lnTo>
                    <a:lnTo>
                      <a:pt x="164" y="97"/>
                    </a:lnTo>
                    <a:lnTo>
                      <a:pt x="161" y="97"/>
                    </a:lnTo>
                    <a:lnTo>
                      <a:pt x="158" y="99"/>
                    </a:lnTo>
                    <a:lnTo>
                      <a:pt x="156" y="99"/>
                    </a:lnTo>
                    <a:lnTo>
                      <a:pt x="153" y="99"/>
                    </a:lnTo>
                    <a:lnTo>
                      <a:pt x="150" y="97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Freeform 1257">
                <a:extLst>
                  <a:ext uri="{FF2B5EF4-FFF2-40B4-BE49-F238E27FC236}">
                    <a16:creationId xmlns:a16="http://schemas.microsoft.com/office/drawing/2014/main" id="{FEA96D15-EC99-4ED9-942D-84CD8887F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414" y="5296306"/>
                <a:ext cx="48627" cy="55573"/>
              </a:xfrm>
              <a:custGeom>
                <a:avLst/>
                <a:gdLst/>
                <a:ahLst/>
                <a:cxnLst>
                  <a:cxn ang="0">
                    <a:pos x="16" y="21"/>
                  </a:cxn>
                  <a:cxn ang="0">
                    <a:pos x="13" y="21"/>
                  </a:cxn>
                  <a:cxn ang="0">
                    <a:pos x="10" y="21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0" y="21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3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21"/>
                  </a:cxn>
                  <a:cxn ang="0">
                    <a:pos x="16" y="21"/>
                  </a:cxn>
                </a:cxnLst>
                <a:rect l="0" t="0" r="r" b="b"/>
                <a:pathLst>
                  <a:path w="21" h="24">
                    <a:moveTo>
                      <a:pt x="16" y="21"/>
                    </a:moveTo>
                    <a:lnTo>
                      <a:pt x="13" y="21"/>
                    </a:lnTo>
                    <a:lnTo>
                      <a:pt x="10" y="21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21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 1263">
                <a:extLst>
                  <a:ext uri="{FF2B5EF4-FFF2-40B4-BE49-F238E27FC236}">
                    <a16:creationId xmlns:a16="http://schemas.microsoft.com/office/drawing/2014/main" id="{3094B166-490A-44B6-BF44-64F740CD03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23106" y="4469656"/>
                <a:ext cx="122725" cy="240817"/>
              </a:xfrm>
              <a:custGeom>
                <a:avLst/>
                <a:gdLst/>
                <a:ahLst/>
                <a:cxnLst>
                  <a:cxn ang="0">
                    <a:pos x="29" y="104"/>
                  </a:cxn>
                  <a:cxn ang="0">
                    <a:pos x="32" y="102"/>
                  </a:cxn>
                  <a:cxn ang="0">
                    <a:pos x="35" y="99"/>
                  </a:cxn>
                  <a:cxn ang="0">
                    <a:pos x="37" y="96"/>
                  </a:cxn>
                  <a:cxn ang="0">
                    <a:pos x="35" y="88"/>
                  </a:cxn>
                  <a:cxn ang="0">
                    <a:pos x="35" y="86"/>
                  </a:cxn>
                  <a:cxn ang="0">
                    <a:pos x="40" y="86"/>
                  </a:cxn>
                  <a:cxn ang="0">
                    <a:pos x="43" y="80"/>
                  </a:cxn>
                  <a:cxn ang="0">
                    <a:pos x="53" y="69"/>
                  </a:cxn>
                  <a:cxn ang="0">
                    <a:pos x="51" y="64"/>
                  </a:cxn>
                  <a:cxn ang="0">
                    <a:pos x="51" y="61"/>
                  </a:cxn>
                  <a:cxn ang="0">
                    <a:pos x="45" y="59"/>
                  </a:cxn>
                  <a:cxn ang="0">
                    <a:pos x="43" y="56"/>
                  </a:cxn>
                  <a:cxn ang="0">
                    <a:pos x="43" y="56"/>
                  </a:cxn>
                  <a:cxn ang="0">
                    <a:pos x="40" y="56"/>
                  </a:cxn>
                  <a:cxn ang="0">
                    <a:pos x="37" y="56"/>
                  </a:cxn>
                  <a:cxn ang="0">
                    <a:pos x="32" y="48"/>
                  </a:cxn>
                  <a:cxn ang="0">
                    <a:pos x="40" y="40"/>
                  </a:cxn>
                  <a:cxn ang="0">
                    <a:pos x="45" y="34"/>
                  </a:cxn>
                  <a:cxn ang="0">
                    <a:pos x="45" y="32"/>
                  </a:cxn>
                  <a:cxn ang="0">
                    <a:pos x="43" y="29"/>
                  </a:cxn>
                  <a:cxn ang="0">
                    <a:pos x="40" y="24"/>
                  </a:cxn>
                  <a:cxn ang="0">
                    <a:pos x="37" y="16"/>
                  </a:cxn>
                  <a:cxn ang="0">
                    <a:pos x="40" y="10"/>
                  </a:cxn>
                  <a:cxn ang="0">
                    <a:pos x="43" y="5"/>
                  </a:cxn>
                  <a:cxn ang="0">
                    <a:pos x="37" y="8"/>
                  </a:cxn>
                  <a:cxn ang="0">
                    <a:pos x="35" y="8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3"/>
                  </a:cxn>
                  <a:cxn ang="0">
                    <a:pos x="11" y="24"/>
                  </a:cxn>
                  <a:cxn ang="0">
                    <a:pos x="13" y="29"/>
                  </a:cxn>
                  <a:cxn ang="0">
                    <a:pos x="11" y="32"/>
                  </a:cxn>
                  <a:cxn ang="0">
                    <a:pos x="13" y="34"/>
                  </a:cxn>
                  <a:cxn ang="0">
                    <a:pos x="11" y="43"/>
                  </a:cxn>
                  <a:cxn ang="0">
                    <a:pos x="8" y="45"/>
                  </a:cxn>
                  <a:cxn ang="0">
                    <a:pos x="2" y="48"/>
                  </a:cxn>
                  <a:cxn ang="0">
                    <a:pos x="2" y="56"/>
                  </a:cxn>
                  <a:cxn ang="0">
                    <a:pos x="2" y="61"/>
                  </a:cxn>
                  <a:cxn ang="0">
                    <a:pos x="5" y="64"/>
                  </a:cxn>
                  <a:cxn ang="0">
                    <a:pos x="11" y="69"/>
                  </a:cxn>
                  <a:cxn ang="0">
                    <a:pos x="16" y="72"/>
                  </a:cxn>
                  <a:cxn ang="0">
                    <a:pos x="21" y="77"/>
                  </a:cxn>
                  <a:cxn ang="0">
                    <a:pos x="29" y="104"/>
                  </a:cxn>
                  <a:cxn ang="0">
                    <a:pos x="40" y="53"/>
                  </a:cxn>
                  <a:cxn ang="0">
                    <a:pos x="45" y="53"/>
                  </a:cxn>
                  <a:cxn ang="0">
                    <a:pos x="40" y="53"/>
                  </a:cxn>
                </a:cxnLst>
                <a:rect l="0" t="0" r="r" b="b"/>
                <a:pathLst>
                  <a:path w="53" h="104">
                    <a:moveTo>
                      <a:pt x="29" y="104"/>
                    </a:moveTo>
                    <a:lnTo>
                      <a:pt x="29" y="104"/>
                    </a:lnTo>
                    <a:lnTo>
                      <a:pt x="32" y="104"/>
                    </a:lnTo>
                    <a:lnTo>
                      <a:pt x="32" y="102"/>
                    </a:lnTo>
                    <a:lnTo>
                      <a:pt x="35" y="99"/>
                    </a:lnTo>
                    <a:lnTo>
                      <a:pt x="35" y="99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35" y="94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0"/>
                    </a:lnTo>
                    <a:lnTo>
                      <a:pt x="51" y="75"/>
                    </a:lnTo>
                    <a:lnTo>
                      <a:pt x="53" y="69"/>
                    </a:lnTo>
                    <a:lnTo>
                      <a:pt x="53" y="69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1" y="61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9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7" y="56"/>
                    </a:lnTo>
                    <a:lnTo>
                      <a:pt x="35" y="53"/>
                    </a:lnTo>
                    <a:lnTo>
                      <a:pt x="32" y="48"/>
                    </a:lnTo>
                    <a:lnTo>
                      <a:pt x="32" y="45"/>
                    </a:lnTo>
                    <a:lnTo>
                      <a:pt x="40" y="40"/>
                    </a:lnTo>
                    <a:lnTo>
                      <a:pt x="43" y="37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3" y="24"/>
                    </a:lnTo>
                    <a:lnTo>
                      <a:pt x="40" y="24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43" y="8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37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3" y="18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1" y="37"/>
                    </a:lnTo>
                    <a:lnTo>
                      <a:pt x="11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5" y="45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1" y="69"/>
                    </a:lnTo>
                    <a:lnTo>
                      <a:pt x="13" y="72"/>
                    </a:lnTo>
                    <a:lnTo>
                      <a:pt x="16" y="72"/>
                    </a:lnTo>
                    <a:lnTo>
                      <a:pt x="16" y="75"/>
                    </a:lnTo>
                    <a:lnTo>
                      <a:pt x="21" y="77"/>
                    </a:lnTo>
                    <a:lnTo>
                      <a:pt x="29" y="104"/>
                    </a:lnTo>
                    <a:lnTo>
                      <a:pt x="29" y="104"/>
                    </a:lnTo>
                    <a:close/>
                    <a:moveTo>
                      <a:pt x="40" y="53"/>
                    </a:moveTo>
                    <a:lnTo>
                      <a:pt x="40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3" y="5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Freeform 1357">
                <a:extLst>
                  <a:ext uri="{FF2B5EF4-FFF2-40B4-BE49-F238E27FC236}">
                    <a16:creationId xmlns:a16="http://schemas.microsoft.com/office/drawing/2014/main" id="{89C98E52-5663-4752-9903-3DE70454F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845" y="4273960"/>
                <a:ext cx="166719" cy="694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8" y="3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5" y="5"/>
                  </a:cxn>
                  <a:cxn ang="0">
                    <a:pos x="26" y="6"/>
                  </a:cxn>
                  <a:cxn ang="0">
                    <a:pos x="25" y="7"/>
                  </a:cxn>
                  <a:cxn ang="0">
                    <a:pos x="26" y="8"/>
                  </a:cxn>
                  <a:cxn ang="0">
                    <a:pos x="27" y="8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25" y="10"/>
                  </a:cxn>
                  <a:cxn ang="0">
                    <a:pos x="23" y="10"/>
                  </a:cxn>
                  <a:cxn ang="0">
                    <a:pos x="20" y="8"/>
                  </a:cxn>
                  <a:cxn ang="0">
                    <a:pos x="19" y="9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8" y="9"/>
                  </a:cxn>
                  <a:cxn ang="0">
                    <a:pos x="7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3" y="0"/>
                      <a:pt x="13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Freeform 1167">
                <a:extLst>
                  <a:ext uri="{FF2B5EF4-FFF2-40B4-BE49-F238E27FC236}">
                    <a16:creationId xmlns:a16="http://schemas.microsoft.com/office/drawing/2014/main" id="{FD846CA7-025B-4949-BAE2-07247D0C9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570" y="3659214"/>
                <a:ext cx="1194821" cy="629829"/>
              </a:xfrm>
              <a:custGeom>
                <a:avLst/>
                <a:gdLst/>
                <a:ahLst/>
                <a:cxnLst>
                  <a:cxn ang="0">
                    <a:pos x="11" y="159"/>
                  </a:cxn>
                  <a:cxn ang="0">
                    <a:pos x="0" y="127"/>
                  </a:cxn>
                  <a:cxn ang="0">
                    <a:pos x="25" y="121"/>
                  </a:cxn>
                  <a:cxn ang="0">
                    <a:pos x="35" y="97"/>
                  </a:cxn>
                  <a:cxn ang="0">
                    <a:pos x="49" y="92"/>
                  </a:cxn>
                  <a:cxn ang="0">
                    <a:pos x="60" y="89"/>
                  </a:cxn>
                  <a:cxn ang="0">
                    <a:pos x="81" y="97"/>
                  </a:cxn>
                  <a:cxn ang="0">
                    <a:pos x="97" y="102"/>
                  </a:cxn>
                  <a:cxn ang="0">
                    <a:pos x="116" y="97"/>
                  </a:cxn>
                  <a:cxn ang="0">
                    <a:pos x="135" y="97"/>
                  </a:cxn>
                  <a:cxn ang="0">
                    <a:pos x="148" y="105"/>
                  </a:cxn>
                  <a:cxn ang="0">
                    <a:pos x="172" y="105"/>
                  </a:cxn>
                  <a:cxn ang="0">
                    <a:pos x="164" y="84"/>
                  </a:cxn>
                  <a:cxn ang="0">
                    <a:pos x="164" y="67"/>
                  </a:cxn>
                  <a:cxn ang="0">
                    <a:pos x="175" y="51"/>
                  </a:cxn>
                  <a:cxn ang="0">
                    <a:pos x="164" y="46"/>
                  </a:cxn>
                  <a:cxn ang="0">
                    <a:pos x="172" y="41"/>
                  </a:cxn>
                  <a:cxn ang="0">
                    <a:pos x="188" y="35"/>
                  </a:cxn>
                  <a:cxn ang="0">
                    <a:pos x="213" y="27"/>
                  </a:cxn>
                  <a:cxn ang="0">
                    <a:pos x="226" y="19"/>
                  </a:cxn>
                  <a:cxn ang="0">
                    <a:pos x="247" y="8"/>
                  </a:cxn>
                  <a:cxn ang="0">
                    <a:pos x="266" y="3"/>
                  </a:cxn>
                  <a:cxn ang="0">
                    <a:pos x="285" y="14"/>
                  </a:cxn>
                  <a:cxn ang="0">
                    <a:pos x="290" y="24"/>
                  </a:cxn>
                  <a:cxn ang="0">
                    <a:pos x="301" y="22"/>
                  </a:cxn>
                  <a:cxn ang="0">
                    <a:pos x="315" y="27"/>
                  </a:cxn>
                  <a:cxn ang="0">
                    <a:pos x="325" y="33"/>
                  </a:cxn>
                  <a:cxn ang="0">
                    <a:pos x="344" y="24"/>
                  </a:cxn>
                  <a:cxn ang="0">
                    <a:pos x="358" y="19"/>
                  </a:cxn>
                  <a:cxn ang="0">
                    <a:pos x="419" y="76"/>
                  </a:cxn>
                  <a:cxn ang="0">
                    <a:pos x="435" y="81"/>
                  </a:cxn>
                  <a:cxn ang="0">
                    <a:pos x="457" y="76"/>
                  </a:cxn>
                  <a:cxn ang="0">
                    <a:pos x="478" y="92"/>
                  </a:cxn>
                  <a:cxn ang="0">
                    <a:pos x="489" y="102"/>
                  </a:cxn>
                  <a:cxn ang="0">
                    <a:pos x="505" y="102"/>
                  </a:cxn>
                  <a:cxn ang="0">
                    <a:pos x="508" y="119"/>
                  </a:cxn>
                  <a:cxn ang="0">
                    <a:pos x="500" y="148"/>
                  </a:cxn>
                  <a:cxn ang="0">
                    <a:pos x="476" y="148"/>
                  </a:cxn>
                  <a:cxn ang="0">
                    <a:pos x="468" y="180"/>
                  </a:cxn>
                  <a:cxn ang="0">
                    <a:pos x="457" y="186"/>
                  </a:cxn>
                  <a:cxn ang="0">
                    <a:pos x="444" y="196"/>
                  </a:cxn>
                  <a:cxn ang="0">
                    <a:pos x="452" y="215"/>
                  </a:cxn>
                  <a:cxn ang="0">
                    <a:pos x="452" y="237"/>
                  </a:cxn>
                  <a:cxn ang="0">
                    <a:pos x="403" y="229"/>
                  </a:cxn>
                  <a:cxn ang="0">
                    <a:pos x="371" y="229"/>
                  </a:cxn>
                  <a:cxn ang="0">
                    <a:pos x="341" y="239"/>
                  </a:cxn>
                  <a:cxn ang="0">
                    <a:pos x="323" y="247"/>
                  </a:cxn>
                  <a:cxn ang="0">
                    <a:pos x="290" y="266"/>
                  </a:cxn>
                  <a:cxn ang="0">
                    <a:pos x="229" y="223"/>
                  </a:cxn>
                  <a:cxn ang="0">
                    <a:pos x="127" y="261"/>
                  </a:cxn>
                  <a:cxn ang="0">
                    <a:pos x="94" y="250"/>
                  </a:cxn>
                  <a:cxn ang="0">
                    <a:pos x="81" y="242"/>
                  </a:cxn>
                  <a:cxn ang="0">
                    <a:pos x="68" y="229"/>
                  </a:cxn>
                  <a:cxn ang="0">
                    <a:pos x="60" y="218"/>
                  </a:cxn>
                  <a:cxn ang="0">
                    <a:pos x="76" y="218"/>
                  </a:cxn>
                  <a:cxn ang="0">
                    <a:pos x="68" y="204"/>
                  </a:cxn>
                  <a:cxn ang="0">
                    <a:pos x="86" y="202"/>
                  </a:cxn>
                  <a:cxn ang="0">
                    <a:pos x="89" y="194"/>
                  </a:cxn>
                  <a:cxn ang="0">
                    <a:pos x="89" y="178"/>
                  </a:cxn>
                  <a:cxn ang="0">
                    <a:pos x="76" y="175"/>
                  </a:cxn>
                  <a:cxn ang="0">
                    <a:pos x="68" y="172"/>
                  </a:cxn>
                  <a:cxn ang="0">
                    <a:pos x="54" y="175"/>
                  </a:cxn>
                  <a:cxn ang="0">
                    <a:pos x="43" y="183"/>
                  </a:cxn>
                </a:cxnLst>
                <a:rect l="0" t="0" r="r" b="b"/>
                <a:pathLst>
                  <a:path w="516" h="272">
                    <a:moveTo>
                      <a:pt x="38" y="183"/>
                    </a:moveTo>
                    <a:lnTo>
                      <a:pt x="35" y="180"/>
                    </a:lnTo>
                    <a:lnTo>
                      <a:pt x="33" y="183"/>
                    </a:lnTo>
                    <a:lnTo>
                      <a:pt x="27" y="178"/>
                    </a:lnTo>
                    <a:lnTo>
                      <a:pt x="27" y="175"/>
                    </a:lnTo>
                    <a:lnTo>
                      <a:pt x="33" y="175"/>
                    </a:lnTo>
                    <a:lnTo>
                      <a:pt x="27" y="167"/>
                    </a:lnTo>
                    <a:lnTo>
                      <a:pt x="22" y="162"/>
                    </a:lnTo>
                    <a:lnTo>
                      <a:pt x="11" y="159"/>
                    </a:lnTo>
                    <a:lnTo>
                      <a:pt x="11" y="162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6" y="151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3" y="135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3" y="127"/>
                    </a:lnTo>
                    <a:lnTo>
                      <a:pt x="6" y="121"/>
                    </a:lnTo>
                    <a:lnTo>
                      <a:pt x="6" y="119"/>
                    </a:lnTo>
                    <a:lnTo>
                      <a:pt x="8" y="116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2" y="127"/>
                    </a:lnTo>
                    <a:lnTo>
                      <a:pt x="25" y="127"/>
                    </a:lnTo>
                    <a:lnTo>
                      <a:pt x="25" y="121"/>
                    </a:lnTo>
                    <a:lnTo>
                      <a:pt x="27" y="121"/>
                    </a:lnTo>
                    <a:lnTo>
                      <a:pt x="22" y="110"/>
                    </a:lnTo>
                    <a:lnTo>
                      <a:pt x="27" y="110"/>
                    </a:lnTo>
                    <a:lnTo>
                      <a:pt x="33" y="110"/>
                    </a:lnTo>
                    <a:lnTo>
                      <a:pt x="33" y="108"/>
                    </a:lnTo>
                    <a:lnTo>
                      <a:pt x="30" y="105"/>
                    </a:lnTo>
                    <a:lnTo>
                      <a:pt x="30" y="100"/>
                    </a:lnTo>
                    <a:lnTo>
                      <a:pt x="35" y="100"/>
                    </a:lnTo>
                    <a:lnTo>
                      <a:pt x="35" y="97"/>
                    </a:lnTo>
                    <a:lnTo>
                      <a:pt x="38" y="94"/>
                    </a:lnTo>
                    <a:lnTo>
                      <a:pt x="41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3" y="89"/>
                    </a:lnTo>
                    <a:lnTo>
                      <a:pt x="43" y="86"/>
                    </a:lnTo>
                    <a:lnTo>
                      <a:pt x="46" y="89"/>
                    </a:lnTo>
                    <a:lnTo>
                      <a:pt x="49" y="92"/>
                    </a:lnTo>
                    <a:lnTo>
                      <a:pt x="49" y="92"/>
                    </a:lnTo>
                    <a:lnTo>
                      <a:pt x="49" y="94"/>
                    </a:lnTo>
                    <a:lnTo>
                      <a:pt x="49" y="97"/>
                    </a:lnTo>
                    <a:lnTo>
                      <a:pt x="51" y="94"/>
                    </a:lnTo>
                    <a:lnTo>
                      <a:pt x="51" y="92"/>
                    </a:lnTo>
                    <a:lnTo>
                      <a:pt x="54" y="92"/>
                    </a:lnTo>
                    <a:lnTo>
                      <a:pt x="54" y="94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60" y="89"/>
                    </a:lnTo>
                    <a:lnTo>
                      <a:pt x="62" y="89"/>
                    </a:lnTo>
                    <a:lnTo>
                      <a:pt x="65" y="89"/>
                    </a:lnTo>
                    <a:lnTo>
                      <a:pt x="65" y="92"/>
                    </a:lnTo>
                    <a:lnTo>
                      <a:pt x="68" y="94"/>
                    </a:lnTo>
                    <a:lnTo>
                      <a:pt x="73" y="92"/>
                    </a:lnTo>
                    <a:lnTo>
                      <a:pt x="76" y="92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100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94" y="105"/>
                    </a:lnTo>
                    <a:lnTo>
                      <a:pt x="94" y="108"/>
                    </a:lnTo>
                    <a:lnTo>
                      <a:pt x="94" y="110"/>
                    </a:lnTo>
                    <a:lnTo>
                      <a:pt x="97" y="108"/>
                    </a:lnTo>
                    <a:lnTo>
                      <a:pt x="97" y="102"/>
                    </a:lnTo>
                    <a:lnTo>
                      <a:pt x="100" y="102"/>
                    </a:lnTo>
                    <a:lnTo>
                      <a:pt x="102" y="105"/>
                    </a:lnTo>
                    <a:lnTo>
                      <a:pt x="108" y="105"/>
                    </a:lnTo>
                    <a:lnTo>
                      <a:pt x="108" y="108"/>
                    </a:lnTo>
                    <a:lnTo>
                      <a:pt x="111" y="108"/>
                    </a:lnTo>
                    <a:lnTo>
                      <a:pt x="113" y="105"/>
                    </a:lnTo>
                    <a:lnTo>
                      <a:pt x="113" y="100"/>
                    </a:lnTo>
                    <a:lnTo>
                      <a:pt x="116" y="100"/>
                    </a:lnTo>
                    <a:lnTo>
                      <a:pt x="116" y="97"/>
                    </a:lnTo>
                    <a:lnTo>
                      <a:pt x="119" y="97"/>
                    </a:lnTo>
                    <a:lnTo>
                      <a:pt x="121" y="100"/>
                    </a:lnTo>
                    <a:lnTo>
                      <a:pt x="121" y="97"/>
                    </a:lnTo>
                    <a:lnTo>
                      <a:pt x="124" y="97"/>
                    </a:lnTo>
                    <a:lnTo>
                      <a:pt x="129" y="100"/>
                    </a:lnTo>
                    <a:lnTo>
                      <a:pt x="129" y="102"/>
                    </a:lnTo>
                    <a:lnTo>
                      <a:pt x="135" y="102"/>
                    </a:lnTo>
                    <a:lnTo>
                      <a:pt x="132" y="97"/>
                    </a:lnTo>
                    <a:lnTo>
                      <a:pt x="135" y="97"/>
                    </a:lnTo>
                    <a:lnTo>
                      <a:pt x="137" y="97"/>
                    </a:lnTo>
                    <a:lnTo>
                      <a:pt x="140" y="97"/>
                    </a:lnTo>
                    <a:lnTo>
                      <a:pt x="143" y="97"/>
                    </a:lnTo>
                    <a:lnTo>
                      <a:pt x="145" y="100"/>
                    </a:lnTo>
                    <a:lnTo>
                      <a:pt x="143" y="100"/>
                    </a:lnTo>
                    <a:lnTo>
                      <a:pt x="143" y="102"/>
                    </a:lnTo>
                    <a:lnTo>
                      <a:pt x="145" y="105"/>
                    </a:lnTo>
                    <a:lnTo>
                      <a:pt x="148" y="105"/>
                    </a:lnTo>
                    <a:lnTo>
                      <a:pt x="148" y="105"/>
                    </a:lnTo>
                    <a:lnTo>
                      <a:pt x="151" y="105"/>
                    </a:lnTo>
                    <a:lnTo>
                      <a:pt x="154" y="105"/>
                    </a:lnTo>
                    <a:lnTo>
                      <a:pt x="159" y="108"/>
                    </a:lnTo>
                    <a:lnTo>
                      <a:pt x="162" y="108"/>
                    </a:lnTo>
                    <a:lnTo>
                      <a:pt x="164" y="105"/>
                    </a:lnTo>
                    <a:lnTo>
                      <a:pt x="164" y="102"/>
                    </a:lnTo>
                    <a:lnTo>
                      <a:pt x="164" y="100"/>
                    </a:lnTo>
                    <a:lnTo>
                      <a:pt x="170" y="102"/>
                    </a:lnTo>
                    <a:lnTo>
                      <a:pt x="172" y="105"/>
                    </a:lnTo>
                    <a:lnTo>
                      <a:pt x="178" y="102"/>
                    </a:lnTo>
                    <a:lnTo>
                      <a:pt x="178" y="100"/>
                    </a:lnTo>
                    <a:lnTo>
                      <a:pt x="178" y="89"/>
                    </a:lnTo>
                    <a:lnTo>
                      <a:pt x="178" y="89"/>
                    </a:lnTo>
                    <a:lnTo>
                      <a:pt x="172" y="89"/>
                    </a:lnTo>
                    <a:lnTo>
                      <a:pt x="170" y="86"/>
                    </a:lnTo>
                    <a:lnTo>
                      <a:pt x="170" y="84"/>
                    </a:lnTo>
                    <a:lnTo>
                      <a:pt x="167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4" y="78"/>
                    </a:lnTo>
                    <a:lnTo>
                      <a:pt x="164" y="76"/>
                    </a:lnTo>
                    <a:lnTo>
                      <a:pt x="167" y="73"/>
                    </a:lnTo>
                    <a:lnTo>
                      <a:pt x="164" y="67"/>
                    </a:lnTo>
                    <a:lnTo>
                      <a:pt x="164" y="67"/>
                    </a:lnTo>
                    <a:lnTo>
                      <a:pt x="164" y="65"/>
                    </a:lnTo>
                    <a:lnTo>
                      <a:pt x="167" y="62"/>
                    </a:lnTo>
                    <a:lnTo>
                      <a:pt x="170" y="59"/>
                    </a:lnTo>
                    <a:lnTo>
                      <a:pt x="175" y="57"/>
                    </a:lnTo>
                    <a:lnTo>
                      <a:pt x="178" y="59"/>
                    </a:lnTo>
                    <a:lnTo>
                      <a:pt x="178" y="57"/>
                    </a:lnTo>
                    <a:lnTo>
                      <a:pt x="178" y="54"/>
                    </a:lnTo>
                    <a:lnTo>
                      <a:pt x="175" y="54"/>
                    </a:lnTo>
                    <a:lnTo>
                      <a:pt x="175" y="51"/>
                    </a:lnTo>
                    <a:lnTo>
                      <a:pt x="172" y="51"/>
                    </a:lnTo>
                    <a:lnTo>
                      <a:pt x="170" y="54"/>
                    </a:lnTo>
                    <a:lnTo>
                      <a:pt x="167" y="51"/>
                    </a:lnTo>
                    <a:lnTo>
                      <a:pt x="164" y="51"/>
                    </a:lnTo>
                    <a:lnTo>
                      <a:pt x="164" y="51"/>
                    </a:lnTo>
                    <a:lnTo>
                      <a:pt x="164" y="49"/>
                    </a:lnTo>
                    <a:lnTo>
                      <a:pt x="170" y="49"/>
                    </a:lnTo>
                    <a:lnTo>
                      <a:pt x="167" y="46"/>
                    </a:lnTo>
                    <a:lnTo>
                      <a:pt x="164" y="46"/>
                    </a:lnTo>
                    <a:lnTo>
                      <a:pt x="162" y="46"/>
                    </a:lnTo>
                    <a:lnTo>
                      <a:pt x="162" y="43"/>
                    </a:lnTo>
                    <a:lnTo>
                      <a:pt x="162" y="41"/>
                    </a:lnTo>
                    <a:lnTo>
                      <a:pt x="162" y="41"/>
                    </a:lnTo>
                    <a:lnTo>
                      <a:pt x="164" y="41"/>
                    </a:lnTo>
                    <a:lnTo>
                      <a:pt x="167" y="38"/>
                    </a:lnTo>
                    <a:lnTo>
                      <a:pt x="170" y="38"/>
                    </a:lnTo>
                    <a:lnTo>
                      <a:pt x="170" y="41"/>
                    </a:lnTo>
                    <a:lnTo>
                      <a:pt x="172" y="41"/>
                    </a:lnTo>
                    <a:lnTo>
                      <a:pt x="175" y="41"/>
                    </a:lnTo>
                    <a:lnTo>
                      <a:pt x="175" y="41"/>
                    </a:lnTo>
                    <a:lnTo>
                      <a:pt x="175" y="38"/>
                    </a:lnTo>
                    <a:lnTo>
                      <a:pt x="178" y="38"/>
                    </a:lnTo>
                    <a:lnTo>
                      <a:pt x="180" y="38"/>
                    </a:lnTo>
                    <a:lnTo>
                      <a:pt x="183" y="41"/>
                    </a:lnTo>
                    <a:lnTo>
                      <a:pt x="183" y="38"/>
                    </a:lnTo>
                    <a:lnTo>
                      <a:pt x="183" y="35"/>
                    </a:lnTo>
                    <a:lnTo>
                      <a:pt x="188" y="35"/>
                    </a:lnTo>
                    <a:lnTo>
                      <a:pt x="191" y="35"/>
                    </a:lnTo>
                    <a:lnTo>
                      <a:pt x="196" y="33"/>
                    </a:lnTo>
                    <a:lnTo>
                      <a:pt x="199" y="33"/>
                    </a:lnTo>
                    <a:lnTo>
                      <a:pt x="199" y="30"/>
                    </a:lnTo>
                    <a:lnTo>
                      <a:pt x="205" y="30"/>
                    </a:lnTo>
                    <a:lnTo>
                      <a:pt x="207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3" y="27"/>
                    </a:lnTo>
                    <a:lnTo>
                      <a:pt x="213" y="27"/>
                    </a:lnTo>
                    <a:lnTo>
                      <a:pt x="213" y="24"/>
                    </a:lnTo>
                    <a:lnTo>
                      <a:pt x="215" y="22"/>
                    </a:lnTo>
                    <a:lnTo>
                      <a:pt x="218" y="22"/>
                    </a:lnTo>
                    <a:lnTo>
                      <a:pt x="218" y="22"/>
                    </a:lnTo>
                    <a:lnTo>
                      <a:pt x="221" y="19"/>
                    </a:lnTo>
                    <a:lnTo>
                      <a:pt x="221" y="22"/>
                    </a:lnTo>
                    <a:lnTo>
                      <a:pt x="223" y="22"/>
                    </a:lnTo>
                    <a:lnTo>
                      <a:pt x="226" y="19"/>
                    </a:lnTo>
                    <a:lnTo>
                      <a:pt x="229" y="19"/>
                    </a:lnTo>
                    <a:lnTo>
                      <a:pt x="234" y="14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239" y="14"/>
                    </a:lnTo>
                    <a:lnTo>
                      <a:pt x="242" y="11"/>
                    </a:lnTo>
                    <a:lnTo>
                      <a:pt x="245" y="11"/>
                    </a:lnTo>
                    <a:lnTo>
                      <a:pt x="247" y="11"/>
                    </a:lnTo>
                    <a:lnTo>
                      <a:pt x="247" y="8"/>
                    </a:lnTo>
                    <a:lnTo>
                      <a:pt x="247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3" y="3"/>
                    </a:lnTo>
                    <a:lnTo>
                      <a:pt x="256" y="0"/>
                    </a:lnTo>
                    <a:lnTo>
                      <a:pt x="256" y="3"/>
                    </a:lnTo>
                    <a:lnTo>
                      <a:pt x="258" y="0"/>
                    </a:lnTo>
                    <a:lnTo>
                      <a:pt x="261" y="3"/>
                    </a:lnTo>
                    <a:lnTo>
                      <a:pt x="266" y="3"/>
                    </a:lnTo>
                    <a:lnTo>
                      <a:pt x="269" y="3"/>
                    </a:lnTo>
                    <a:lnTo>
                      <a:pt x="272" y="3"/>
                    </a:lnTo>
                    <a:lnTo>
                      <a:pt x="274" y="3"/>
                    </a:lnTo>
                    <a:lnTo>
                      <a:pt x="277" y="3"/>
                    </a:lnTo>
                    <a:lnTo>
                      <a:pt x="280" y="6"/>
                    </a:lnTo>
                    <a:lnTo>
                      <a:pt x="280" y="8"/>
                    </a:lnTo>
                    <a:lnTo>
                      <a:pt x="280" y="11"/>
                    </a:lnTo>
                    <a:lnTo>
                      <a:pt x="282" y="14"/>
                    </a:lnTo>
                    <a:lnTo>
                      <a:pt x="285" y="14"/>
                    </a:lnTo>
                    <a:lnTo>
                      <a:pt x="285" y="14"/>
                    </a:lnTo>
                    <a:lnTo>
                      <a:pt x="285" y="16"/>
                    </a:lnTo>
                    <a:lnTo>
                      <a:pt x="285" y="19"/>
                    </a:lnTo>
                    <a:lnTo>
                      <a:pt x="285" y="22"/>
                    </a:lnTo>
                    <a:lnTo>
                      <a:pt x="282" y="22"/>
                    </a:lnTo>
                    <a:lnTo>
                      <a:pt x="285" y="24"/>
                    </a:lnTo>
                    <a:lnTo>
                      <a:pt x="285" y="24"/>
                    </a:lnTo>
                    <a:lnTo>
                      <a:pt x="288" y="24"/>
                    </a:lnTo>
                    <a:lnTo>
                      <a:pt x="290" y="24"/>
                    </a:lnTo>
                    <a:lnTo>
                      <a:pt x="293" y="24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6" y="24"/>
                    </a:lnTo>
                    <a:lnTo>
                      <a:pt x="296" y="24"/>
                    </a:lnTo>
                    <a:lnTo>
                      <a:pt x="296" y="22"/>
                    </a:lnTo>
                    <a:lnTo>
                      <a:pt x="296" y="19"/>
                    </a:lnTo>
                    <a:lnTo>
                      <a:pt x="296" y="19"/>
                    </a:lnTo>
                    <a:lnTo>
                      <a:pt x="301" y="22"/>
                    </a:lnTo>
                    <a:lnTo>
                      <a:pt x="301" y="27"/>
                    </a:lnTo>
                    <a:lnTo>
                      <a:pt x="304" y="30"/>
                    </a:lnTo>
                    <a:lnTo>
                      <a:pt x="307" y="30"/>
                    </a:lnTo>
                    <a:lnTo>
                      <a:pt x="307" y="27"/>
                    </a:lnTo>
                    <a:lnTo>
                      <a:pt x="307" y="27"/>
                    </a:lnTo>
                    <a:lnTo>
                      <a:pt x="304" y="24"/>
                    </a:lnTo>
                    <a:lnTo>
                      <a:pt x="309" y="24"/>
                    </a:lnTo>
                    <a:lnTo>
                      <a:pt x="312" y="27"/>
                    </a:lnTo>
                    <a:lnTo>
                      <a:pt x="315" y="27"/>
                    </a:lnTo>
                    <a:lnTo>
                      <a:pt x="317" y="24"/>
                    </a:lnTo>
                    <a:lnTo>
                      <a:pt x="317" y="27"/>
                    </a:lnTo>
                    <a:lnTo>
                      <a:pt x="317" y="30"/>
                    </a:lnTo>
                    <a:lnTo>
                      <a:pt x="315" y="30"/>
                    </a:lnTo>
                    <a:lnTo>
                      <a:pt x="315" y="33"/>
                    </a:lnTo>
                    <a:lnTo>
                      <a:pt x="317" y="35"/>
                    </a:lnTo>
                    <a:lnTo>
                      <a:pt x="320" y="35"/>
                    </a:lnTo>
                    <a:lnTo>
                      <a:pt x="320" y="35"/>
                    </a:lnTo>
                    <a:lnTo>
                      <a:pt x="325" y="33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3" y="35"/>
                    </a:lnTo>
                    <a:lnTo>
                      <a:pt x="331" y="33"/>
                    </a:lnTo>
                    <a:lnTo>
                      <a:pt x="333" y="30"/>
                    </a:lnTo>
                    <a:lnTo>
                      <a:pt x="339" y="30"/>
                    </a:lnTo>
                    <a:lnTo>
                      <a:pt x="341" y="27"/>
                    </a:lnTo>
                    <a:lnTo>
                      <a:pt x="341" y="24"/>
                    </a:lnTo>
                    <a:lnTo>
                      <a:pt x="344" y="24"/>
                    </a:lnTo>
                    <a:lnTo>
                      <a:pt x="344" y="22"/>
                    </a:lnTo>
                    <a:lnTo>
                      <a:pt x="347" y="19"/>
                    </a:lnTo>
                    <a:lnTo>
                      <a:pt x="350" y="19"/>
                    </a:lnTo>
                    <a:lnTo>
                      <a:pt x="352" y="16"/>
                    </a:lnTo>
                    <a:lnTo>
                      <a:pt x="355" y="16"/>
                    </a:lnTo>
                    <a:lnTo>
                      <a:pt x="358" y="14"/>
                    </a:lnTo>
                    <a:lnTo>
                      <a:pt x="360" y="16"/>
                    </a:lnTo>
                    <a:lnTo>
                      <a:pt x="360" y="16"/>
                    </a:lnTo>
                    <a:lnTo>
                      <a:pt x="358" y="19"/>
                    </a:lnTo>
                    <a:lnTo>
                      <a:pt x="355" y="22"/>
                    </a:lnTo>
                    <a:lnTo>
                      <a:pt x="355" y="22"/>
                    </a:lnTo>
                    <a:lnTo>
                      <a:pt x="382" y="41"/>
                    </a:lnTo>
                    <a:lnTo>
                      <a:pt x="414" y="84"/>
                    </a:lnTo>
                    <a:lnTo>
                      <a:pt x="417" y="81"/>
                    </a:lnTo>
                    <a:lnTo>
                      <a:pt x="419" y="81"/>
                    </a:lnTo>
                    <a:lnTo>
                      <a:pt x="419" y="78"/>
                    </a:lnTo>
                    <a:lnTo>
                      <a:pt x="419" y="78"/>
                    </a:lnTo>
                    <a:lnTo>
                      <a:pt x="419" y="76"/>
                    </a:lnTo>
                    <a:lnTo>
                      <a:pt x="422" y="76"/>
                    </a:lnTo>
                    <a:lnTo>
                      <a:pt x="425" y="76"/>
                    </a:lnTo>
                    <a:lnTo>
                      <a:pt x="425" y="78"/>
                    </a:lnTo>
                    <a:lnTo>
                      <a:pt x="425" y="81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3" y="84"/>
                    </a:lnTo>
                    <a:lnTo>
                      <a:pt x="435" y="81"/>
                    </a:lnTo>
                    <a:lnTo>
                      <a:pt x="435" y="81"/>
                    </a:lnTo>
                    <a:lnTo>
                      <a:pt x="441" y="84"/>
                    </a:lnTo>
                    <a:lnTo>
                      <a:pt x="444" y="81"/>
                    </a:lnTo>
                    <a:lnTo>
                      <a:pt x="446" y="84"/>
                    </a:lnTo>
                    <a:lnTo>
                      <a:pt x="449" y="81"/>
                    </a:lnTo>
                    <a:lnTo>
                      <a:pt x="449" y="81"/>
                    </a:lnTo>
                    <a:lnTo>
                      <a:pt x="449" y="78"/>
                    </a:lnTo>
                    <a:lnTo>
                      <a:pt x="449" y="78"/>
                    </a:lnTo>
                    <a:lnTo>
                      <a:pt x="452" y="76"/>
                    </a:lnTo>
                    <a:lnTo>
                      <a:pt x="457" y="76"/>
                    </a:lnTo>
                    <a:lnTo>
                      <a:pt x="462" y="78"/>
                    </a:lnTo>
                    <a:lnTo>
                      <a:pt x="465" y="81"/>
                    </a:lnTo>
                    <a:lnTo>
                      <a:pt x="468" y="84"/>
                    </a:lnTo>
                    <a:lnTo>
                      <a:pt x="470" y="89"/>
                    </a:lnTo>
                    <a:lnTo>
                      <a:pt x="470" y="89"/>
                    </a:lnTo>
                    <a:lnTo>
                      <a:pt x="473" y="89"/>
                    </a:lnTo>
                    <a:lnTo>
                      <a:pt x="476" y="92"/>
                    </a:lnTo>
                    <a:lnTo>
                      <a:pt x="478" y="92"/>
                    </a:lnTo>
                    <a:lnTo>
                      <a:pt x="478" y="92"/>
                    </a:lnTo>
                    <a:lnTo>
                      <a:pt x="478" y="94"/>
                    </a:lnTo>
                    <a:lnTo>
                      <a:pt x="478" y="94"/>
                    </a:lnTo>
                    <a:lnTo>
                      <a:pt x="478" y="97"/>
                    </a:lnTo>
                    <a:lnTo>
                      <a:pt x="481" y="100"/>
                    </a:lnTo>
                    <a:lnTo>
                      <a:pt x="481" y="100"/>
                    </a:lnTo>
                    <a:lnTo>
                      <a:pt x="481" y="100"/>
                    </a:lnTo>
                    <a:lnTo>
                      <a:pt x="484" y="100"/>
                    </a:lnTo>
                    <a:lnTo>
                      <a:pt x="486" y="102"/>
                    </a:lnTo>
                    <a:lnTo>
                      <a:pt x="489" y="102"/>
                    </a:lnTo>
                    <a:lnTo>
                      <a:pt x="489" y="102"/>
                    </a:lnTo>
                    <a:lnTo>
                      <a:pt x="492" y="100"/>
                    </a:lnTo>
                    <a:lnTo>
                      <a:pt x="497" y="100"/>
                    </a:lnTo>
                    <a:lnTo>
                      <a:pt x="500" y="100"/>
                    </a:lnTo>
                    <a:lnTo>
                      <a:pt x="503" y="97"/>
                    </a:lnTo>
                    <a:lnTo>
                      <a:pt x="505" y="94"/>
                    </a:lnTo>
                    <a:lnTo>
                      <a:pt x="505" y="94"/>
                    </a:lnTo>
                    <a:lnTo>
                      <a:pt x="505" y="100"/>
                    </a:lnTo>
                    <a:lnTo>
                      <a:pt x="505" y="102"/>
                    </a:lnTo>
                    <a:lnTo>
                      <a:pt x="508" y="102"/>
                    </a:lnTo>
                    <a:lnTo>
                      <a:pt x="511" y="105"/>
                    </a:lnTo>
                    <a:lnTo>
                      <a:pt x="513" y="105"/>
                    </a:lnTo>
                    <a:lnTo>
                      <a:pt x="516" y="108"/>
                    </a:lnTo>
                    <a:lnTo>
                      <a:pt x="513" y="110"/>
                    </a:lnTo>
                    <a:lnTo>
                      <a:pt x="511" y="110"/>
                    </a:lnTo>
                    <a:lnTo>
                      <a:pt x="508" y="116"/>
                    </a:lnTo>
                    <a:lnTo>
                      <a:pt x="508" y="116"/>
                    </a:lnTo>
                    <a:lnTo>
                      <a:pt x="508" y="119"/>
                    </a:lnTo>
                    <a:lnTo>
                      <a:pt x="505" y="121"/>
                    </a:lnTo>
                    <a:lnTo>
                      <a:pt x="503" y="121"/>
                    </a:lnTo>
                    <a:lnTo>
                      <a:pt x="500" y="124"/>
                    </a:lnTo>
                    <a:lnTo>
                      <a:pt x="500" y="127"/>
                    </a:lnTo>
                    <a:lnTo>
                      <a:pt x="500" y="132"/>
                    </a:lnTo>
                    <a:lnTo>
                      <a:pt x="503" y="137"/>
                    </a:lnTo>
                    <a:lnTo>
                      <a:pt x="505" y="143"/>
                    </a:lnTo>
                    <a:lnTo>
                      <a:pt x="505" y="143"/>
                    </a:lnTo>
                    <a:lnTo>
                      <a:pt x="500" y="148"/>
                    </a:lnTo>
                    <a:lnTo>
                      <a:pt x="497" y="148"/>
                    </a:lnTo>
                    <a:lnTo>
                      <a:pt x="495" y="151"/>
                    </a:lnTo>
                    <a:lnTo>
                      <a:pt x="495" y="153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89" y="151"/>
                    </a:lnTo>
                    <a:lnTo>
                      <a:pt x="484" y="151"/>
                    </a:lnTo>
                    <a:lnTo>
                      <a:pt x="481" y="151"/>
                    </a:lnTo>
                    <a:lnTo>
                      <a:pt x="476" y="148"/>
                    </a:lnTo>
                    <a:lnTo>
                      <a:pt x="473" y="148"/>
                    </a:lnTo>
                    <a:lnTo>
                      <a:pt x="470" y="148"/>
                    </a:lnTo>
                    <a:lnTo>
                      <a:pt x="468" y="156"/>
                    </a:lnTo>
                    <a:lnTo>
                      <a:pt x="468" y="159"/>
                    </a:lnTo>
                    <a:lnTo>
                      <a:pt x="468" y="162"/>
                    </a:lnTo>
                    <a:lnTo>
                      <a:pt x="468" y="170"/>
                    </a:lnTo>
                    <a:lnTo>
                      <a:pt x="468" y="175"/>
                    </a:lnTo>
                    <a:lnTo>
                      <a:pt x="465" y="178"/>
                    </a:lnTo>
                    <a:lnTo>
                      <a:pt x="468" y="180"/>
                    </a:lnTo>
                    <a:lnTo>
                      <a:pt x="470" y="180"/>
                    </a:lnTo>
                    <a:lnTo>
                      <a:pt x="470" y="183"/>
                    </a:lnTo>
                    <a:lnTo>
                      <a:pt x="468" y="186"/>
                    </a:lnTo>
                    <a:lnTo>
                      <a:pt x="468" y="186"/>
                    </a:lnTo>
                    <a:lnTo>
                      <a:pt x="465" y="186"/>
                    </a:lnTo>
                    <a:lnTo>
                      <a:pt x="462" y="186"/>
                    </a:lnTo>
                    <a:lnTo>
                      <a:pt x="462" y="186"/>
                    </a:lnTo>
                    <a:lnTo>
                      <a:pt x="460" y="186"/>
                    </a:lnTo>
                    <a:lnTo>
                      <a:pt x="457" y="186"/>
                    </a:lnTo>
                    <a:lnTo>
                      <a:pt x="452" y="188"/>
                    </a:lnTo>
                    <a:lnTo>
                      <a:pt x="446" y="188"/>
                    </a:lnTo>
                    <a:lnTo>
                      <a:pt x="444" y="188"/>
                    </a:lnTo>
                    <a:lnTo>
                      <a:pt x="444" y="188"/>
                    </a:lnTo>
                    <a:lnTo>
                      <a:pt x="441" y="188"/>
                    </a:lnTo>
                    <a:lnTo>
                      <a:pt x="438" y="191"/>
                    </a:lnTo>
                    <a:lnTo>
                      <a:pt x="438" y="194"/>
                    </a:lnTo>
                    <a:lnTo>
                      <a:pt x="441" y="196"/>
                    </a:lnTo>
                    <a:lnTo>
                      <a:pt x="444" y="196"/>
                    </a:lnTo>
                    <a:lnTo>
                      <a:pt x="446" y="196"/>
                    </a:lnTo>
                    <a:lnTo>
                      <a:pt x="449" y="196"/>
                    </a:lnTo>
                    <a:lnTo>
                      <a:pt x="446" y="199"/>
                    </a:lnTo>
                    <a:lnTo>
                      <a:pt x="446" y="202"/>
                    </a:lnTo>
                    <a:lnTo>
                      <a:pt x="446" y="204"/>
                    </a:lnTo>
                    <a:lnTo>
                      <a:pt x="449" y="207"/>
                    </a:lnTo>
                    <a:lnTo>
                      <a:pt x="449" y="210"/>
                    </a:lnTo>
                    <a:lnTo>
                      <a:pt x="452" y="213"/>
                    </a:lnTo>
                    <a:lnTo>
                      <a:pt x="452" y="215"/>
                    </a:lnTo>
                    <a:lnTo>
                      <a:pt x="454" y="218"/>
                    </a:lnTo>
                    <a:lnTo>
                      <a:pt x="457" y="223"/>
                    </a:lnTo>
                    <a:lnTo>
                      <a:pt x="454" y="226"/>
                    </a:lnTo>
                    <a:lnTo>
                      <a:pt x="454" y="229"/>
                    </a:lnTo>
                    <a:lnTo>
                      <a:pt x="454" y="231"/>
                    </a:lnTo>
                    <a:lnTo>
                      <a:pt x="454" y="231"/>
                    </a:lnTo>
                    <a:lnTo>
                      <a:pt x="454" y="231"/>
                    </a:lnTo>
                    <a:lnTo>
                      <a:pt x="452" y="234"/>
                    </a:lnTo>
                    <a:lnTo>
                      <a:pt x="452" y="237"/>
                    </a:lnTo>
                    <a:lnTo>
                      <a:pt x="449" y="239"/>
                    </a:lnTo>
                    <a:lnTo>
                      <a:pt x="444" y="237"/>
                    </a:lnTo>
                    <a:lnTo>
                      <a:pt x="438" y="231"/>
                    </a:lnTo>
                    <a:lnTo>
                      <a:pt x="435" y="231"/>
                    </a:lnTo>
                    <a:lnTo>
                      <a:pt x="430" y="229"/>
                    </a:lnTo>
                    <a:lnTo>
                      <a:pt x="422" y="229"/>
                    </a:lnTo>
                    <a:lnTo>
                      <a:pt x="417" y="231"/>
                    </a:lnTo>
                    <a:lnTo>
                      <a:pt x="409" y="229"/>
                    </a:lnTo>
                    <a:lnTo>
                      <a:pt x="403" y="229"/>
                    </a:lnTo>
                    <a:lnTo>
                      <a:pt x="401" y="231"/>
                    </a:lnTo>
                    <a:lnTo>
                      <a:pt x="398" y="229"/>
                    </a:lnTo>
                    <a:lnTo>
                      <a:pt x="395" y="231"/>
                    </a:lnTo>
                    <a:lnTo>
                      <a:pt x="392" y="231"/>
                    </a:lnTo>
                    <a:lnTo>
                      <a:pt x="384" y="231"/>
                    </a:lnTo>
                    <a:lnTo>
                      <a:pt x="379" y="231"/>
                    </a:lnTo>
                    <a:lnTo>
                      <a:pt x="376" y="229"/>
                    </a:lnTo>
                    <a:lnTo>
                      <a:pt x="371" y="229"/>
                    </a:lnTo>
                    <a:lnTo>
                      <a:pt x="371" y="229"/>
                    </a:lnTo>
                    <a:lnTo>
                      <a:pt x="368" y="229"/>
                    </a:lnTo>
                    <a:lnTo>
                      <a:pt x="366" y="229"/>
                    </a:lnTo>
                    <a:lnTo>
                      <a:pt x="363" y="229"/>
                    </a:lnTo>
                    <a:lnTo>
                      <a:pt x="363" y="231"/>
                    </a:lnTo>
                    <a:lnTo>
                      <a:pt x="363" y="237"/>
                    </a:lnTo>
                    <a:lnTo>
                      <a:pt x="363" y="239"/>
                    </a:lnTo>
                    <a:lnTo>
                      <a:pt x="360" y="239"/>
                    </a:lnTo>
                    <a:lnTo>
                      <a:pt x="352" y="239"/>
                    </a:lnTo>
                    <a:lnTo>
                      <a:pt x="341" y="239"/>
                    </a:lnTo>
                    <a:lnTo>
                      <a:pt x="339" y="237"/>
                    </a:lnTo>
                    <a:lnTo>
                      <a:pt x="333" y="237"/>
                    </a:lnTo>
                    <a:lnTo>
                      <a:pt x="333" y="239"/>
                    </a:lnTo>
                    <a:lnTo>
                      <a:pt x="333" y="242"/>
                    </a:lnTo>
                    <a:lnTo>
                      <a:pt x="331" y="242"/>
                    </a:lnTo>
                    <a:lnTo>
                      <a:pt x="331" y="245"/>
                    </a:lnTo>
                    <a:lnTo>
                      <a:pt x="328" y="245"/>
                    </a:lnTo>
                    <a:lnTo>
                      <a:pt x="325" y="247"/>
                    </a:lnTo>
                    <a:lnTo>
                      <a:pt x="323" y="247"/>
                    </a:lnTo>
                    <a:lnTo>
                      <a:pt x="317" y="256"/>
                    </a:lnTo>
                    <a:lnTo>
                      <a:pt x="317" y="258"/>
                    </a:lnTo>
                    <a:lnTo>
                      <a:pt x="315" y="261"/>
                    </a:lnTo>
                    <a:lnTo>
                      <a:pt x="312" y="266"/>
                    </a:lnTo>
                    <a:lnTo>
                      <a:pt x="307" y="272"/>
                    </a:lnTo>
                    <a:lnTo>
                      <a:pt x="307" y="269"/>
                    </a:lnTo>
                    <a:lnTo>
                      <a:pt x="299" y="266"/>
                    </a:lnTo>
                    <a:lnTo>
                      <a:pt x="296" y="266"/>
                    </a:lnTo>
                    <a:lnTo>
                      <a:pt x="290" y="266"/>
                    </a:lnTo>
                    <a:lnTo>
                      <a:pt x="285" y="269"/>
                    </a:lnTo>
                    <a:lnTo>
                      <a:pt x="282" y="269"/>
                    </a:lnTo>
                    <a:lnTo>
                      <a:pt x="277" y="256"/>
                    </a:lnTo>
                    <a:lnTo>
                      <a:pt x="266" y="253"/>
                    </a:lnTo>
                    <a:lnTo>
                      <a:pt x="266" y="234"/>
                    </a:lnTo>
                    <a:lnTo>
                      <a:pt x="261" y="237"/>
                    </a:lnTo>
                    <a:lnTo>
                      <a:pt x="258" y="226"/>
                    </a:lnTo>
                    <a:lnTo>
                      <a:pt x="250" y="223"/>
                    </a:lnTo>
                    <a:lnTo>
                      <a:pt x="229" y="223"/>
                    </a:lnTo>
                    <a:lnTo>
                      <a:pt x="210" y="223"/>
                    </a:lnTo>
                    <a:lnTo>
                      <a:pt x="196" y="218"/>
                    </a:lnTo>
                    <a:lnTo>
                      <a:pt x="188" y="215"/>
                    </a:lnTo>
                    <a:lnTo>
                      <a:pt x="167" y="199"/>
                    </a:lnTo>
                    <a:lnTo>
                      <a:pt x="132" y="207"/>
                    </a:lnTo>
                    <a:lnTo>
                      <a:pt x="143" y="272"/>
                    </a:lnTo>
                    <a:lnTo>
                      <a:pt x="140" y="272"/>
                    </a:lnTo>
                    <a:lnTo>
                      <a:pt x="135" y="272"/>
                    </a:lnTo>
                    <a:lnTo>
                      <a:pt x="127" y="261"/>
                    </a:lnTo>
                    <a:lnTo>
                      <a:pt x="116" y="256"/>
                    </a:lnTo>
                    <a:lnTo>
                      <a:pt x="108" y="256"/>
                    </a:lnTo>
                    <a:lnTo>
                      <a:pt x="102" y="258"/>
                    </a:lnTo>
                    <a:lnTo>
                      <a:pt x="92" y="264"/>
                    </a:lnTo>
                    <a:lnTo>
                      <a:pt x="92" y="261"/>
                    </a:lnTo>
                    <a:lnTo>
                      <a:pt x="92" y="258"/>
                    </a:lnTo>
                    <a:lnTo>
                      <a:pt x="94" y="256"/>
                    </a:lnTo>
                    <a:lnTo>
                      <a:pt x="94" y="250"/>
                    </a:lnTo>
                    <a:lnTo>
                      <a:pt x="94" y="250"/>
                    </a:lnTo>
                    <a:lnTo>
                      <a:pt x="94" y="247"/>
                    </a:lnTo>
                    <a:lnTo>
                      <a:pt x="94" y="247"/>
                    </a:lnTo>
                    <a:lnTo>
                      <a:pt x="89" y="247"/>
                    </a:lnTo>
                    <a:lnTo>
                      <a:pt x="89" y="247"/>
                    </a:lnTo>
                    <a:lnTo>
                      <a:pt x="86" y="245"/>
                    </a:lnTo>
                    <a:lnTo>
                      <a:pt x="84" y="247"/>
                    </a:lnTo>
                    <a:lnTo>
                      <a:pt x="84" y="247"/>
                    </a:lnTo>
                    <a:lnTo>
                      <a:pt x="81" y="245"/>
                    </a:lnTo>
                    <a:lnTo>
                      <a:pt x="81" y="242"/>
                    </a:lnTo>
                    <a:lnTo>
                      <a:pt x="78" y="242"/>
                    </a:lnTo>
                    <a:lnTo>
                      <a:pt x="78" y="239"/>
                    </a:lnTo>
                    <a:lnTo>
                      <a:pt x="78" y="242"/>
                    </a:lnTo>
                    <a:lnTo>
                      <a:pt x="76" y="242"/>
                    </a:lnTo>
                    <a:lnTo>
                      <a:pt x="73" y="242"/>
                    </a:lnTo>
                    <a:lnTo>
                      <a:pt x="73" y="237"/>
                    </a:lnTo>
                    <a:lnTo>
                      <a:pt x="73" y="234"/>
                    </a:lnTo>
                    <a:lnTo>
                      <a:pt x="70" y="231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8" y="226"/>
                    </a:lnTo>
                    <a:lnTo>
                      <a:pt x="65" y="226"/>
                    </a:lnTo>
                    <a:lnTo>
                      <a:pt x="65" y="223"/>
                    </a:lnTo>
                    <a:lnTo>
                      <a:pt x="62" y="223"/>
                    </a:lnTo>
                    <a:lnTo>
                      <a:pt x="60" y="221"/>
                    </a:lnTo>
                    <a:lnTo>
                      <a:pt x="60" y="221"/>
                    </a:lnTo>
                    <a:lnTo>
                      <a:pt x="60" y="218"/>
                    </a:lnTo>
                    <a:lnTo>
                      <a:pt x="60" y="218"/>
                    </a:lnTo>
                    <a:lnTo>
                      <a:pt x="62" y="218"/>
                    </a:lnTo>
                    <a:lnTo>
                      <a:pt x="65" y="218"/>
                    </a:lnTo>
                    <a:lnTo>
                      <a:pt x="65" y="218"/>
                    </a:lnTo>
                    <a:lnTo>
                      <a:pt x="68" y="218"/>
                    </a:lnTo>
                    <a:lnTo>
                      <a:pt x="68" y="218"/>
                    </a:lnTo>
                    <a:lnTo>
                      <a:pt x="70" y="218"/>
                    </a:lnTo>
                    <a:lnTo>
                      <a:pt x="70" y="218"/>
                    </a:lnTo>
                    <a:lnTo>
                      <a:pt x="73" y="218"/>
                    </a:lnTo>
                    <a:lnTo>
                      <a:pt x="76" y="218"/>
                    </a:lnTo>
                    <a:lnTo>
                      <a:pt x="73" y="215"/>
                    </a:lnTo>
                    <a:lnTo>
                      <a:pt x="70" y="215"/>
                    </a:lnTo>
                    <a:lnTo>
                      <a:pt x="70" y="215"/>
                    </a:lnTo>
                    <a:lnTo>
                      <a:pt x="70" y="213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8" y="207"/>
                    </a:lnTo>
                    <a:lnTo>
                      <a:pt x="68" y="207"/>
                    </a:lnTo>
                    <a:lnTo>
                      <a:pt x="68" y="204"/>
                    </a:lnTo>
                    <a:lnTo>
                      <a:pt x="70" y="202"/>
                    </a:lnTo>
                    <a:lnTo>
                      <a:pt x="73" y="202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84" y="202"/>
                    </a:lnTo>
                    <a:lnTo>
                      <a:pt x="84" y="202"/>
                    </a:lnTo>
                    <a:lnTo>
                      <a:pt x="86" y="202"/>
                    </a:lnTo>
                    <a:lnTo>
                      <a:pt x="89" y="204"/>
                    </a:lnTo>
                    <a:lnTo>
                      <a:pt x="92" y="204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2" y="202"/>
                    </a:lnTo>
                    <a:lnTo>
                      <a:pt x="89" y="199"/>
                    </a:lnTo>
                    <a:lnTo>
                      <a:pt x="86" y="196"/>
                    </a:lnTo>
                    <a:lnTo>
                      <a:pt x="89" y="194"/>
                    </a:lnTo>
                    <a:lnTo>
                      <a:pt x="89" y="194"/>
                    </a:lnTo>
                    <a:lnTo>
                      <a:pt x="92" y="191"/>
                    </a:lnTo>
                    <a:lnTo>
                      <a:pt x="89" y="191"/>
                    </a:lnTo>
                    <a:lnTo>
                      <a:pt x="89" y="188"/>
                    </a:lnTo>
                    <a:lnTo>
                      <a:pt x="89" y="188"/>
                    </a:lnTo>
                    <a:lnTo>
                      <a:pt x="89" y="186"/>
                    </a:lnTo>
                    <a:lnTo>
                      <a:pt x="92" y="183"/>
                    </a:lnTo>
                    <a:lnTo>
                      <a:pt x="89" y="180"/>
                    </a:lnTo>
                    <a:lnTo>
                      <a:pt x="89" y="180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86" y="178"/>
                    </a:lnTo>
                    <a:lnTo>
                      <a:pt x="86" y="175"/>
                    </a:lnTo>
                    <a:lnTo>
                      <a:pt x="86" y="175"/>
                    </a:lnTo>
                    <a:lnTo>
                      <a:pt x="81" y="172"/>
                    </a:lnTo>
                    <a:lnTo>
                      <a:pt x="78" y="172"/>
                    </a:lnTo>
                    <a:lnTo>
                      <a:pt x="78" y="175"/>
                    </a:lnTo>
                    <a:lnTo>
                      <a:pt x="78" y="175"/>
                    </a:lnTo>
                    <a:lnTo>
                      <a:pt x="76" y="175"/>
                    </a:lnTo>
                    <a:lnTo>
                      <a:pt x="76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5"/>
                    </a:lnTo>
                    <a:lnTo>
                      <a:pt x="70" y="175"/>
                    </a:lnTo>
                    <a:lnTo>
                      <a:pt x="70" y="178"/>
                    </a:lnTo>
                    <a:lnTo>
                      <a:pt x="68" y="175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5" y="172"/>
                    </a:lnTo>
                    <a:lnTo>
                      <a:pt x="65" y="172"/>
                    </a:lnTo>
                    <a:lnTo>
                      <a:pt x="60" y="172"/>
                    </a:lnTo>
                    <a:lnTo>
                      <a:pt x="60" y="175"/>
                    </a:lnTo>
                    <a:lnTo>
                      <a:pt x="57" y="175"/>
                    </a:lnTo>
                    <a:lnTo>
                      <a:pt x="57" y="178"/>
                    </a:lnTo>
                    <a:lnTo>
                      <a:pt x="57" y="175"/>
                    </a:lnTo>
                    <a:lnTo>
                      <a:pt x="54" y="175"/>
                    </a:lnTo>
                    <a:lnTo>
                      <a:pt x="54" y="178"/>
                    </a:lnTo>
                    <a:lnTo>
                      <a:pt x="51" y="178"/>
                    </a:lnTo>
                    <a:lnTo>
                      <a:pt x="51" y="180"/>
                    </a:lnTo>
                    <a:lnTo>
                      <a:pt x="49" y="180"/>
                    </a:lnTo>
                    <a:lnTo>
                      <a:pt x="46" y="180"/>
                    </a:lnTo>
                    <a:lnTo>
                      <a:pt x="46" y="183"/>
                    </a:lnTo>
                    <a:lnTo>
                      <a:pt x="46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38" y="183"/>
                    </a:lnTo>
                    <a:close/>
                  </a:path>
                </a:pathLst>
              </a:custGeom>
              <a:solidFill>
                <a:srgbClr val="1DB3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Freeform 1160">
                <a:extLst>
                  <a:ext uri="{FF2B5EF4-FFF2-40B4-BE49-F238E27FC236}">
                    <a16:creationId xmlns:a16="http://schemas.microsoft.com/office/drawing/2014/main" id="{2103EB81-C1DA-4F28-859B-A085CF002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5552" y="1805394"/>
                <a:ext cx="4135566" cy="2496161"/>
              </a:xfrm>
              <a:custGeom>
                <a:avLst/>
                <a:gdLst/>
                <a:ahLst/>
                <a:cxnLst>
                  <a:cxn ang="0">
                    <a:pos x="509" y="328"/>
                  </a:cxn>
                  <a:cxn ang="0">
                    <a:pos x="465" y="287"/>
                  </a:cxn>
                  <a:cxn ang="0">
                    <a:pos x="415" y="323"/>
                  </a:cxn>
                  <a:cxn ang="0">
                    <a:pos x="323" y="324"/>
                  </a:cxn>
                  <a:cxn ang="0">
                    <a:pos x="227" y="309"/>
                  </a:cxn>
                  <a:cxn ang="0">
                    <a:pos x="167" y="317"/>
                  </a:cxn>
                  <a:cxn ang="0">
                    <a:pos x="113" y="342"/>
                  </a:cxn>
                  <a:cxn ang="0">
                    <a:pos x="96" y="400"/>
                  </a:cxn>
                  <a:cxn ang="0">
                    <a:pos x="56" y="342"/>
                  </a:cxn>
                  <a:cxn ang="0">
                    <a:pos x="9" y="269"/>
                  </a:cxn>
                  <a:cxn ang="0">
                    <a:pos x="18" y="191"/>
                  </a:cxn>
                  <a:cxn ang="0">
                    <a:pos x="24" y="218"/>
                  </a:cxn>
                  <a:cxn ang="0">
                    <a:pos x="68" y="212"/>
                  </a:cxn>
                  <a:cxn ang="0">
                    <a:pos x="103" y="192"/>
                  </a:cxn>
                  <a:cxn ang="0">
                    <a:pos x="164" y="181"/>
                  </a:cxn>
                  <a:cxn ang="0">
                    <a:pos x="182" y="183"/>
                  </a:cxn>
                  <a:cxn ang="0">
                    <a:pos x="198" y="177"/>
                  </a:cxn>
                  <a:cxn ang="0">
                    <a:pos x="192" y="138"/>
                  </a:cxn>
                  <a:cxn ang="0">
                    <a:pos x="199" y="116"/>
                  </a:cxn>
                  <a:cxn ang="0">
                    <a:pos x="220" y="77"/>
                  </a:cxn>
                  <a:cxn ang="0">
                    <a:pos x="250" y="53"/>
                  </a:cxn>
                  <a:cxn ang="0">
                    <a:pos x="292" y="76"/>
                  </a:cxn>
                  <a:cxn ang="0">
                    <a:pos x="310" y="92"/>
                  </a:cxn>
                  <a:cxn ang="0">
                    <a:pos x="375" y="88"/>
                  </a:cxn>
                  <a:cxn ang="0">
                    <a:pos x="422" y="82"/>
                  </a:cxn>
                  <a:cxn ang="0">
                    <a:pos x="468" y="74"/>
                  </a:cxn>
                  <a:cxn ang="0">
                    <a:pos x="567" y="75"/>
                  </a:cxn>
                  <a:cxn ang="0">
                    <a:pos x="630" y="62"/>
                  </a:cxn>
                  <a:cxn ang="0">
                    <a:pos x="659" y="79"/>
                  </a:cxn>
                  <a:cxn ang="0">
                    <a:pos x="640" y="106"/>
                  </a:cxn>
                  <a:cxn ang="0">
                    <a:pos x="643" y="150"/>
                  </a:cxn>
                  <a:cxn ang="0">
                    <a:pos x="610" y="200"/>
                  </a:cxn>
                  <a:cxn ang="0">
                    <a:pos x="621" y="273"/>
                  </a:cxn>
                  <a:cxn ang="0">
                    <a:pos x="596" y="166"/>
                  </a:cxn>
                  <a:cxn ang="0">
                    <a:pos x="568" y="185"/>
                  </a:cxn>
                  <a:cxn ang="0">
                    <a:pos x="532" y="212"/>
                  </a:cxn>
                  <a:cxn ang="0">
                    <a:pos x="524" y="268"/>
                  </a:cxn>
                  <a:cxn ang="0">
                    <a:pos x="528" y="365"/>
                  </a:cxn>
                  <a:cxn ang="0">
                    <a:pos x="45" y="42"/>
                  </a:cxn>
                  <a:cxn ang="0">
                    <a:pos x="62" y="25"/>
                  </a:cxn>
                  <a:cxn ang="0">
                    <a:pos x="57" y="41"/>
                  </a:cxn>
                  <a:cxn ang="0">
                    <a:pos x="60" y="42"/>
                  </a:cxn>
                  <a:cxn ang="0">
                    <a:pos x="74" y="36"/>
                  </a:cxn>
                  <a:cxn ang="0">
                    <a:pos x="96" y="138"/>
                  </a:cxn>
                  <a:cxn ang="0">
                    <a:pos x="117" y="91"/>
                  </a:cxn>
                  <a:cxn ang="0">
                    <a:pos x="91" y="128"/>
                  </a:cxn>
                  <a:cxn ang="0">
                    <a:pos x="86" y="145"/>
                  </a:cxn>
                  <a:cxn ang="0">
                    <a:pos x="110" y="170"/>
                  </a:cxn>
                  <a:cxn ang="0">
                    <a:pos x="213" y="153"/>
                  </a:cxn>
                  <a:cxn ang="0">
                    <a:pos x="167" y="133"/>
                  </a:cxn>
                  <a:cxn ang="0">
                    <a:pos x="180" y="88"/>
                  </a:cxn>
                  <a:cxn ang="0">
                    <a:pos x="217" y="64"/>
                  </a:cxn>
                  <a:cxn ang="0">
                    <a:pos x="165" y="7"/>
                  </a:cxn>
                  <a:cxn ang="0">
                    <a:pos x="190" y="31"/>
                  </a:cxn>
                  <a:cxn ang="0">
                    <a:pos x="410" y="21"/>
                  </a:cxn>
                  <a:cxn ang="0">
                    <a:pos x="372" y="31"/>
                  </a:cxn>
                  <a:cxn ang="0">
                    <a:pos x="222" y="24"/>
                  </a:cxn>
                  <a:cxn ang="0">
                    <a:pos x="303" y="83"/>
                  </a:cxn>
                  <a:cxn ang="0">
                    <a:pos x="525" y="79"/>
                  </a:cxn>
                  <a:cxn ang="0">
                    <a:pos x="563" y="305"/>
                  </a:cxn>
                  <a:cxn ang="0">
                    <a:pos x="558" y="323"/>
                  </a:cxn>
                  <a:cxn ang="0">
                    <a:pos x="615" y="203"/>
                  </a:cxn>
                  <a:cxn ang="0">
                    <a:pos x="612" y="306"/>
                  </a:cxn>
                </a:cxnLst>
                <a:rect l="0" t="0" r="r" b="b"/>
                <a:pathLst>
                  <a:path w="665" h="401">
                    <a:moveTo>
                      <a:pt x="516" y="368"/>
                    </a:moveTo>
                    <a:cubicBezTo>
                      <a:pt x="516" y="368"/>
                      <a:pt x="516" y="368"/>
                      <a:pt x="516" y="368"/>
                    </a:cubicBezTo>
                    <a:cubicBezTo>
                      <a:pt x="515" y="367"/>
                      <a:pt x="515" y="367"/>
                      <a:pt x="515" y="367"/>
                    </a:cubicBezTo>
                    <a:cubicBezTo>
                      <a:pt x="515" y="367"/>
                      <a:pt x="515" y="367"/>
                      <a:pt x="515" y="367"/>
                    </a:cubicBezTo>
                    <a:cubicBezTo>
                      <a:pt x="515" y="367"/>
                      <a:pt x="515" y="367"/>
                      <a:pt x="515" y="367"/>
                    </a:cubicBezTo>
                    <a:cubicBezTo>
                      <a:pt x="515" y="366"/>
                      <a:pt x="515" y="366"/>
                      <a:pt x="515" y="366"/>
                    </a:cubicBezTo>
                    <a:cubicBezTo>
                      <a:pt x="515" y="366"/>
                      <a:pt x="515" y="366"/>
                      <a:pt x="515" y="366"/>
                    </a:cubicBezTo>
                    <a:cubicBezTo>
                      <a:pt x="515" y="365"/>
                      <a:pt x="515" y="365"/>
                      <a:pt x="515" y="365"/>
                    </a:cubicBezTo>
                    <a:cubicBezTo>
                      <a:pt x="515" y="365"/>
                      <a:pt x="515" y="365"/>
                      <a:pt x="515" y="365"/>
                    </a:cubicBezTo>
                    <a:cubicBezTo>
                      <a:pt x="515" y="364"/>
                      <a:pt x="515" y="364"/>
                      <a:pt x="515" y="364"/>
                    </a:cubicBezTo>
                    <a:cubicBezTo>
                      <a:pt x="517" y="365"/>
                      <a:pt x="517" y="365"/>
                      <a:pt x="517" y="365"/>
                    </a:cubicBezTo>
                    <a:cubicBezTo>
                      <a:pt x="517" y="364"/>
                      <a:pt x="517" y="364"/>
                      <a:pt x="517" y="364"/>
                    </a:cubicBezTo>
                    <a:cubicBezTo>
                      <a:pt x="517" y="364"/>
                      <a:pt x="517" y="364"/>
                      <a:pt x="517" y="364"/>
                    </a:cubicBezTo>
                    <a:cubicBezTo>
                      <a:pt x="517" y="363"/>
                      <a:pt x="517" y="363"/>
                      <a:pt x="517" y="363"/>
                    </a:cubicBezTo>
                    <a:cubicBezTo>
                      <a:pt x="517" y="362"/>
                      <a:pt x="517" y="362"/>
                      <a:pt x="517" y="362"/>
                    </a:cubicBezTo>
                    <a:cubicBezTo>
                      <a:pt x="517" y="362"/>
                      <a:pt x="517" y="362"/>
                      <a:pt x="517" y="362"/>
                    </a:cubicBezTo>
                    <a:cubicBezTo>
                      <a:pt x="517" y="361"/>
                      <a:pt x="517" y="361"/>
                      <a:pt x="517" y="361"/>
                    </a:cubicBezTo>
                    <a:cubicBezTo>
                      <a:pt x="517" y="360"/>
                      <a:pt x="517" y="360"/>
                      <a:pt x="517" y="360"/>
                    </a:cubicBezTo>
                    <a:cubicBezTo>
                      <a:pt x="516" y="360"/>
                      <a:pt x="516" y="360"/>
                      <a:pt x="516" y="360"/>
                    </a:cubicBezTo>
                    <a:cubicBezTo>
                      <a:pt x="516" y="358"/>
                      <a:pt x="516" y="358"/>
                      <a:pt x="516" y="358"/>
                    </a:cubicBezTo>
                    <a:cubicBezTo>
                      <a:pt x="516" y="357"/>
                      <a:pt x="516" y="357"/>
                      <a:pt x="516" y="357"/>
                    </a:cubicBezTo>
                    <a:cubicBezTo>
                      <a:pt x="516" y="356"/>
                      <a:pt x="516" y="356"/>
                      <a:pt x="516" y="356"/>
                    </a:cubicBezTo>
                    <a:cubicBezTo>
                      <a:pt x="516" y="355"/>
                      <a:pt x="516" y="355"/>
                      <a:pt x="516" y="355"/>
                    </a:cubicBezTo>
                    <a:cubicBezTo>
                      <a:pt x="516" y="354"/>
                      <a:pt x="516" y="354"/>
                      <a:pt x="516" y="354"/>
                    </a:cubicBezTo>
                    <a:cubicBezTo>
                      <a:pt x="515" y="354"/>
                      <a:pt x="515" y="354"/>
                      <a:pt x="515" y="354"/>
                    </a:cubicBezTo>
                    <a:cubicBezTo>
                      <a:pt x="515" y="353"/>
                      <a:pt x="515" y="353"/>
                      <a:pt x="515" y="353"/>
                    </a:cubicBezTo>
                    <a:cubicBezTo>
                      <a:pt x="514" y="351"/>
                      <a:pt x="514" y="351"/>
                      <a:pt x="514" y="351"/>
                    </a:cubicBezTo>
                    <a:cubicBezTo>
                      <a:pt x="513" y="350"/>
                      <a:pt x="513" y="350"/>
                      <a:pt x="513" y="350"/>
                    </a:cubicBezTo>
                    <a:cubicBezTo>
                      <a:pt x="514" y="350"/>
                      <a:pt x="514" y="350"/>
                      <a:pt x="514" y="350"/>
                    </a:cubicBezTo>
                    <a:cubicBezTo>
                      <a:pt x="514" y="349"/>
                      <a:pt x="514" y="349"/>
                      <a:pt x="514" y="349"/>
                    </a:cubicBezTo>
                    <a:cubicBezTo>
                      <a:pt x="515" y="349"/>
                      <a:pt x="515" y="349"/>
                      <a:pt x="515" y="349"/>
                    </a:cubicBezTo>
                    <a:cubicBezTo>
                      <a:pt x="515" y="349"/>
                      <a:pt x="515" y="349"/>
                      <a:pt x="515" y="349"/>
                    </a:cubicBezTo>
                    <a:cubicBezTo>
                      <a:pt x="516" y="348"/>
                      <a:pt x="516" y="348"/>
                      <a:pt x="516" y="348"/>
                    </a:cubicBezTo>
                    <a:cubicBezTo>
                      <a:pt x="516" y="346"/>
                      <a:pt x="516" y="346"/>
                      <a:pt x="516" y="346"/>
                    </a:cubicBezTo>
                    <a:cubicBezTo>
                      <a:pt x="517" y="346"/>
                      <a:pt x="517" y="346"/>
                      <a:pt x="517" y="346"/>
                    </a:cubicBezTo>
                    <a:cubicBezTo>
                      <a:pt x="518" y="347"/>
                      <a:pt x="518" y="347"/>
                      <a:pt x="518" y="347"/>
                    </a:cubicBezTo>
                    <a:cubicBezTo>
                      <a:pt x="518" y="347"/>
                      <a:pt x="518" y="347"/>
                      <a:pt x="518" y="347"/>
                    </a:cubicBezTo>
                    <a:cubicBezTo>
                      <a:pt x="522" y="347"/>
                      <a:pt x="522" y="347"/>
                      <a:pt x="522" y="347"/>
                    </a:cubicBezTo>
                    <a:cubicBezTo>
                      <a:pt x="522" y="348"/>
                      <a:pt x="522" y="348"/>
                      <a:pt x="522" y="348"/>
                    </a:cubicBezTo>
                    <a:cubicBezTo>
                      <a:pt x="523" y="348"/>
                      <a:pt x="523" y="348"/>
                      <a:pt x="523" y="348"/>
                    </a:cubicBezTo>
                    <a:cubicBezTo>
                      <a:pt x="523" y="347"/>
                      <a:pt x="523" y="347"/>
                      <a:pt x="523" y="347"/>
                    </a:cubicBezTo>
                    <a:cubicBezTo>
                      <a:pt x="523" y="346"/>
                      <a:pt x="523" y="346"/>
                      <a:pt x="523" y="346"/>
                    </a:cubicBezTo>
                    <a:cubicBezTo>
                      <a:pt x="523" y="346"/>
                      <a:pt x="523" y="346"/>
                      <a:pt x="523" y="346"/>
                    </a:cubicBezTo>
                    <a:cubicBezTo>
                      <a:pt x="522" y="345"/>
                      <a:pt x="522" y="345"/>
                      <a:pt x="522" y="345"/>
                    </a:cubicBezTo>
                    <a:cubicBezTo>
                      <a:pt x="523" y="345"/>
                      <a:pt x="523" y="345"/>
                      <a:pt x="523" y="345"/>
                    </a:cubicBezTo>
                    <a:cubicBezTo>
                      <a:pt x="522" y="344"/>
                      <a:pt x="522" y="344"/>
                      <a:pt x="522" y="344"/>
                    </a:cubicBezTo>
                    <a:cubicBezTo>
                      <a:pt x="522" y="344"/>
                      <a:pt x="522" y="344"/>
                      <a:pt x="522" y="344"/>
                    </a:cubicBezTo>
                    <a:cubicBezTo>
                      <a:pt x="523" y="343"/>
                      <a:pt x="523" y="343"/>
                      <a:pt x="523" y="343"/>
                    </a:cubicBezTo>
                    <a:cubicBezTo>
                      <a:pt x="523" y="342"/>
                      <a:pt x="523" y="342"/>
                      <a:pt x="523" y="342"/>
                    </a:cubicBezTo>
                    <a:cubicBezTo>
                      <a:pt x="523" y="342"/>
                      <a:pt x="523" y="342"/>
                      <a:pt x="523" y="342"/>
                    </a:cubicBezTo>
                    <a:cubicBezTo>
                      <a:pt x="523" y="341"/>
                      <a:pt x="523" y="341"/>
                      <a:pt x="523" y="341"/>
                    </a:cubicBezTo>
                    <a:cubicBezTo>
                      <a:pt x="523" y="341"/>
                      <a:pt x="523" y="341"/>
                      <a:pt x="523" y="341"/>
                    </a:cubicBezTo>
                    <a:cubicBezTo>
                      <a:pt x="523" y="340"/>
                      <a:pt x="523" y="340"/>
                      <a:pt x="523" y="340"/>
                    </a:cubicBezTo>
                    <a:cubicBezTo>
                      <a:pt x="523" y="340"/>
                      <a:pt x="523" y="340"/>
                      <a:pt x="523" y="340"/>
                    </a:cubicBezTo>
                    <a:cubicBezTo>
                      <a:pt x="523" y="339"/>
                      <a:pt x="523" y="339"/>
                      <a:pt x="523" y="339"/>
                    </a:cubicBezTo>
                    <a:cubicBezTo>
                      <a:pt x="523" y="339"/>
                      <a:pt x="523" y="339"/>
                      <a:pt x="523" y="339"/>
                    </a:cubicBezTo>
                    <a:cubicBezTo>
                      <a:pt x="523" y="338"/>
                      <a:pt x="523" y="338"/>
                      <a:pt x="523" y="338"/>
                    </a:cubicBezTo>
                    <a:cubicBezTo>
                      <a:pt x="524" y="338"/>
                      <a:pt x="524" y="338"/>
                      <a:pt x="524" y="338"/>
                    </a:cubicBezTo>
                    <a:cubicBezTo>
                      <a:pt x="524" y="337"/>
                      <a:pt x="524" y="337"/>
                      <a:pt x="524" y="337"/>
                    </a:cubicBezTo>
                    <a:cubicBezTo>
                      <a:pt x="523" y="337"/>
                      <a:pt x="523" y="337"/>
                      <a:pt x="523" y="337"/>
                    </a:cubicBezTo>
                    <a:cubicBezTo>
                      <a:pt x="523" y="336"/>
                      <a:pt x="523" y="336"/>
                      <a:pt x="523" y="336"/>
                    </a:cubicBezTo>
                    <a:cubicBezTo>
                      <a:pt x="523" y="335"/>
                      <a:pt x="523" y="335"/>
                      <a:pt x="523" y="335"/>
                    </a:cubicBezTo>
                    <a:cubicBezTo>
                      <a:pt x="523" y="335"/>
                      <a:pt x="523" y="335"/>
                      <a:pt x="523" y="335"/>
                    </a:cubicBezTo>
                    <a:cubicBezTo>
                      <a:pt x="523" y="334"/>
                      <a:pt x="523" y="334"/>
                      <a:pt x="523" y="334"/>
                    </a:cubicBezTo>
                    <a:cubicBezTo>
                      <a:pt x="523" y="334"/>
                      <a:pt x="523" y="334"/>
                      <a:pt x="523" y="334"/>
                    </a:cubicBezTo>
                    <a:cubicBezTo>
                      <a:pt x="523" y="334"/>
                      <a:pt x="523" y="334"/>
                      <a:pt x="523" y="334"/>
                    </a:cubicBezTo>
                    <a:cubicBezTo>
                      <a:pt x="523" y="333"/>
                      <a:pt x="523" y="333"/>
                      <a:pt x="523" y="333"/>
                    </a:cubicBezTo>
                    <a:cubicBezTo>
                      <a:pt x="523" y="333"/>
                      <a:pt x="523" y="333"/>
                      <a:pt x="523" y="333"/>
                    </a:cubicBezTo>
                    <a:cubicBezTo>
                      <a:pt x="522" y="332"/>
                      <a:pt x="522" y="332"/>
                      <a:pt x="522" y="332"/>
                    </a:cubicBezTo>
                    <a:cubicBezTo>
                      <a:pt x="523" y="331"/>
                      <a:pt x="523" y="331"/>
                      <a:pt x="523" y="331"/>
                    </a:cubicBezTo>
                    <a:cubicBezTo>
                      <a:pt x="523" y="331"/>
                      <a:pt x="523" y="331"/>
                      <a:pt x="523" y="331"/>
                    </a:cubicBezTo>
                    <a:cubicBezTo>
                      <a:pt x="523" y="330"/>
                      <a:pt x="523" y="330"/>
                      <a:pt x="523" y="330"/>
                    </a:cubicBezTo>
                    <a:cubicBezTo>
                      <a:pt x="522" y="330"/>
                      <a:pt x="522" y="330"/>
                      <a:pt x="522" y="330"/>
                    </a:cubicBezTo>
                    <a:cubicBezTo>
                      <a:pt x="522" y="329"/>
                      <a:pt x="522" y="329"/>
                      <a:pt x="522" y="329"/>
                    </a:cubicBezTo>
                    <a:cubicBezTo>
                      <a:pt x="523" y="328"/>
                      <a:pt x="523" y="328"/>
                      <a:pt x="523" y="328"/>
                    </a:cubicBezTo>
                    <a:cubicBezTo>
                      <a:pt x="524" y="328"/>
                      <a:pt x="524" y="328"/>
                      <a:pt x="524" y="328"/>
                    </a:cubicBezTo>
                    <a:cubicBezTo>
                      <a:pt x="524" y="328"/>
                      <a:pt x="524" y="328"/>
                      <a:pt x="524" y="328"/>
                    </a:cubicBezTo>
                    <a:cubicBezTo>
                      <a:pt x="524" y="327"/>
                      <a:pt x="524" y="327"/>
                      <a:pt x="524" y="327"/>
                    </a:cubicBezTo>
                    <a:cubicBezTo>
                      <a:pt x="524" y="326"/>
                      <a:pt x="524" y="326"/>
                      <a:pt x="524" y="326"/>
                    </a:cubicBezTo>
                    <a:cubicBezTo>
                      <a:pt x="523" y="326"/>
                      <a:pt x="523" y="326"/>
                      <a:pt x="523" y="326"/>
                    </a:cubicBezTo>
                    <a:cubicBezTo>
                      <a:pt x="523" y="325"/>
                      <a:pt x="523" y="325"/>
                      <a:pt x="523" y="325"/>
                    </a:cubicBezTo>
                    <a:cubicBezTo>
                      <a:pt x="523" y="324"/>
                      <a:pt x="523" y="324"/>
                      <a:pt x="523" y="324"/>
                    </a:cubicBezTo>
                    <a:cubicBezTo>
                      <a:pt x="522" y="324"/>
                      <a:pt x="522" y="324"/>
                      <a:pt x="522" y="324"/>
                    </a:cubicBezTo>
                    <a:cubicBezTo>
                      <a:pt x="522" y="323"/>
                      <a:pt x="522" y="323"/>
                      <a:pt x="522" y="323"/>
                    </a:cubicBezTo>
                    <a:cubicBezTo>
                      <a:pt x="522" y="323"/>
                      <a:pt x="522" y="323"/>
                      <a:pt x="522" y="323"/>
                    </a:cubicBezTo>
                    <a:cubicBezTo>
                      <a:pt x="522" y="322"/>
                      <a:pt x="522" y="322"/>
                      <a:pt x="522" y="322"/>
                    </a:cubicBezTo>
                    <a:cubicBezTo>
                      <a:pt x="522" y="321"/>
                      <a:pt x="522" y="321"/>
                      <a:pt x="522" y="321"/>
                    </a:cubicBezTo>
                    <a:cubicBezTo>
                      <a:pt x="521" y="321"/>
                      <a:pt x="521" y="321"/>
                      <a:pt x="521" y="321"/>
                    </a:cubicBezTo>
                    <a:cubicBezTo>
                      <a:pt x="520" y="321"/>
                      <a:pt x="520" y="321"/>
                      <a:pt x="520" y="321"/>
                    </a:cubicBezTo>
                    <a:cubicBezTo>
                      <a:pt x="519" y="320"/>
                      <a:pt x="519" y="320"/>
                      <a:pt x="519" y="320"/>
                    </a:cubicBezTo>
                    <a:cubicBezTo>
                      <a:pt x="519" y="321"/>
                      <a:pt x="519" y="321"/>
                      <a:pt x="519" y="321"/>
                    </a:cubicBezTo>
                    <a:cubicBezTo>
                      <a:pt x="518" y="321"/>
                      <a:pt x="518" y="321"/>
                      <a:pt x="518" y="321"/>
                    </a:cubicBezTo>
                    <a:cubicBezTo>
                      <a:pt x="517" y="321"/>
                      <a:pt x="517" y="321"/>
                      <a:pt x="517" y="321"/>
                    </a:cubicBezTo>
                    <a:cubicBezTo>
                      <a:pt x="517" y="322"/>
                      <a:pt x="517" y="322"/>
                      <a:pt x="517" y="322"/>
                    </a:cubicBezTo>
                    <a:cubicBezTo>
                      <a:pt x="517" y="322"/>
                      <a:pt x="517" y="322"/>
                      <a:pt x="517" y="322"/>
                    </a:cubicBezTo>
                    <a:cubicBezTo>
                      <a:pt x="516" y="322"/>
                      <a:pt x="516" y="322"/>
                      <a:pt x="516" y="322"/>
                    </a:cubicBezTo>
                    <a:cubicBezTo>
                      <a:pt x="516" y="323"/>
                      <a:pt x="516" y="323"/>
                      <a:pt x="516" y="323"/>
                    </a:cubicBezTo>
                    <a:cubicBezTo>
                      <a:pt x="515" y="323"/>
                      <a:pt x="515" y="323"/>
                      <a:pt x="515" y="323"/>
                    </a:cubicBezTo>
                    <a:cubicBezTo>
                      <a:pt x="514" y="324"/>
                      <a:pt x="514" y="324"/>
                      <a:pt x="514" y="324"/>
                    </a:cubicBezTo>
                    <a:cubicBezTo>
                      <a:pt x="514" y="324"/>
                      <a:pt x="514" y="324"/>
                      <a:pt x="514" y="324"/>
                    </a:cubicBezTo>
                    <a:cubicBezTo>
                      <a:pt x="514" y="325"/>
                      <a:pt x="514" y="325"/>
                      <a:pt x="514" y="325"/>
                    </a:cubicBezTo>
                    <a:cubicBezTo>
                      <a:pt x="513" y="325"/>
                      <a:pt x="513" y="325"/>
                      <a:pt x="513" y="325"/>
                    </a:cubicBezTo>
                    <a:cubicBezTo>
                      <a:pt x="513" y="326"/>
                      <a:pt x="513" y="326"/>
                      <a:pt x="513" y="326"/>
                    </a:cubicBezTo>
                    <a:cubicBezTo>
                      <a:pt x="513" y="327"/>
                      <a:pt x="513" y="327"/>
                      <a:pt x="513" y="327"/>
                    </a:cubicBezTo>
                    <a:cubicBezTo>
                      <a:pt x="513" y="327"/>
                      <a:pt x="513" y="327"/>
                      <a:pt x="513" y="327"/>
                    </a:cubicBezTo>
                    <a:cubicBezTo>
                      <a:pt x="512" y="328"/>
                      <a:pt x="512" y="328"/>
                      <a:pt x="512" y="328"/>
                    </a:cubicBezTo>
                    <a:cubicBezTo>
                      <a:pt x="510" y="328"/>
                      <a:pt x="510" y="328"/>
                      <a:pt x="510" y="328"/>
                    </a:cubicBezTo>
                    <a:cubicBezTo>
                      <a:pt x="510" y="328"/>
                      <a:pt x="510" y="328"/>
                      <a:pt x="510" y="328"/>
                    </a:cubicBezTo>
                    <a:cubicBezTo>
                      <a:pt x="509" y="328"/>
                      <a:pt x="509" y="328"/>
                      <a:pt x="509" y="328"/>
                    </a:cubicBezTo>
                    <a:cubicBezTo>
                      <a:pt x="509" y="328"/>
                      <a:pt x="509" y="328"/>
                      <a:pt x="509" y="328"/>
                    </a:cubicBezTo>
                    <a:cubicBezTo>
                      <a:pt x="508" y="329"/>
                      <a:pt x="508" y="329"/>
                      <a:pt x="508" y="329"/>
                    </a:cubicBezTo>
                    <a:cubicBezTo>
                      <a:pt x="508" y="328"/>
                      <a:pt x="508" y="328"/>
                      <a:pt x="508" y="328"/>
                    </a:cubicBezTo>
                    <a:cubicBezTo>
                      <a:pt x="508" y="327"/>
                      <a:pt x="508" y="327"/>
                      <a:pt x="508" y="327"/>
                    </a:cubicBezTo>
                    <a:cubicBezTo>
                      <a:pt x="507" y="327"/>
                      <a:pt x="507" y="327"/>
                      <a:pt x="507" y="327"/>
                    </a:cubicBezTo>
                    <a:cubicBezTo>
                      <a:pt x="506" y="328"/>
                      <a:pt x="506" y="328"/>
                      <a:pt x="506" y="328"/>
                    </a:cubicBezTo>
                    <a:cubicBezTo>
                      <a:pt x="505" y="328"/>
                      <a:pt x="505" y="328"/>
                      <a:pt x="505" y="328"/>
                    </a:cubicBezTo>
                    <a:cubicBezTo>
                      <a:pt x="505" y="327"/>
                      <a:pt x="505" y="327"/>
                      <a:pt x="505" y="327"/>
                    </a:cubicBezTo>
                    <a:cubicBezTo>
                      <a:pt x="504" y="326"/>
                      <a:pt x="504" y="326"/>
                      <a:pt x="504" y="326"/>
                    </a:cubicBezTo>
                    <a:cubicBezTo>
                      <a:pt x="504" y="326"/>
                      <a:pt x="504" y="326"/>
                      <a:pt x="504" y="326"/>
                    </a:cubicBezTo>
                    <a:cubicBezTo>
                      <a:pt x="503" y="325"/>
                      <a:pt x="503" y="325"/>
                      <a:pt x="503" y="325"/>
                    </a:cubicBezTo>
                    <a:cubicBezTo>
                      <a:pt x="503" y="324"/>
                      <a:pt x="503" y="324"/>
                      <a:pt x="503" y="324"/>
                    </a:cubicBezTo>
                    <a:cubicBezTo>
                      <a:pt x="503" y="324"/>
                      <a:pt x="503" y="324"/>
                      <a:pt x="503" y="324"/>
                    </a:cubicBezTo>
                    <a:cubicBezTo>
                      <a:pt x="503" y="323"/>
                      <a:pt x="503" y="323"/>
                      <a:pt x="503" y="323"/>
                    </a:cubicBezTo>
                    <a:cubicBezTo>
                      <a:pt x="503" y="322"/>
                      <a:pt x="503" y="322"/>
                      <a:pt x="503" y="322"/>
                    </a:cubicBezTo>
                    <a:cubicBezTo>
                      <a:pt x="503" y="321"/>
                      <a:pt x="503" y="321"/>
                      <a:pt x="503" y="321"/>
                    </a:cubicBezTo>
                    <a:cubicBezTo>
                      <a:pt x="502" y="321"/>
                      <a:pt x="502" y="321"/>
                      <a:pt x="502" y="321"/>
                    </a:cubicBezTo>
                    <a:cubicBezTo>
                      <a:pt x="502" y="321"/>
                      <a:pt x="502" y="321"/>
                      <a:pt x="502" y="321"/>
                    </a:cubicBezTo>
                    <a:cubicBezTo>
                      <a:pt x="502" y="320"/>
                      <a:pt x="502" y="320"/>
                      <a:pt x="502" y="320"/>
                    </a:cubicBezTo>
                    <a:cubicBezTo>
                      <a:pt x="502" y="319"/>
                      <a:pt x="502" y="319"/>
                      <a:pt x="502" y="319"/>
                    </a:cubicBezTo>
                    <a:cubicBezTo>
                      <a:pt x="502" y="319"/>
                      <a:pt x="502" y="319"/>
                      <a:pt x="502" y="319"/>
                    </a:cubicBezTo>
                    <a:cubicBezTo>
                      <a:pt x="502" y="319"/>
                      <a:pt x="502" y="319"/>
                      <a:pt x="502" y="319"/>
                    </a:cubicBezTo>
                    <a:cubicBezTo>
                      <a:pt x="502" y="319"/>
                      <a:pt x="502" y="319"/>
                      <a:pt x="502" y="319"/>
                    </a:cubicBezTo>
                    <a:cubicBezTo>
                      <a:pt x="501" y="319"/>
                      <a:pt x="501" y="319"/>
                      <a:pt x="501" y="319"/>
                    </a:cubicBezTo>
                    <a:cubicBezTo>
                      <a:pt x="500" y="319"/>
                      <a:pt x="500" y="319"/>
                      <a:pt x="500" y="319"/>
                    </a:cubicBezTo>
                    <a:cubicBezTo>
                      <a:pt x="500" y="319"/>
                      <a:pt x="500" y="319"/>
                      <a:pt x="500" y="319"/>
                    </a:cubicBezTo>
                    <a:cubicBezTo>
                      <a:pt x="499" y="319"/>
                      <a:pt x="499" y="319"/>
                      <a:pt x="499" y="319"/>
                    </a:cubicBezTo>
                    <a:cubicBezTo>
                      <a:pt x="499" y="319"/>
                      <a:pt x="499" y="319"/>
                      <a:pt x="499" y="319"/>
                    </a:cubicBezTo>
                    <a:cubicBezTo>
                      <a:pt x="498" y="319"/>
                      <a:pt x="498" y="319"/>
                      <a:pt x="498" y="319"/>
                    </a:cubicBezTo>
                    <a:cubicBezTo>
                      <a:pt x="498" y="318"/>
                      <a:pt x="498" y="318"/>
                      <a:pt x="498" y="318"/>
                    </a:cubicBezTo>
                    <a:cubicBezTo>
                      <a:pt x="497" y="318"/>
                      <a:pt x="497" y="318"/>
                      <a:pt x="497" y="318"/>
                    </a:cubicBezTo>
                    <a:cubicBezTo>
                      <a:pt x="497" y="317"/>
                      <a:pt x="497" y="317"/>
                      <a:pt x="497" y="317"/>
                    </a:cubicBezTo>
                    <a:cubicBezTo>
                      <a:pt x="496" y="317"/>
                      <a:pt x="496" y="317"/>
                      <a:pt x="496" y="317"/>
                    </a:cubicBezTo>
                    <a:cubicBezTo>
                      <a:pt x="496" y="317"/>
                      <a:pt x="496" y="317"/>
                      <a:pt x="496" y="317"/>
                    </a:cubicBezTo>
                    <a:cubicBezTo>
                      <a:pt x="496" y="317"/>
                      <a:pt x="496" y="317"/>
                      <a:pt x="496" y="317"/>
                    </a:cubicBezTo>
                    <a:cubicBezTo>
                      <a:pt x="495" y="316"/>
                      <a:pt x="495" y="316"/>
                      <a:pt x="495" y="316"/>
                    </a:cubicBezTo>
                    <a:cubicBezTo>
                      <a:pt x="495" y="316"/>
                      <a:pt x="495" y="316"/>
                      <a:pt x="495" y="316"/>
                    </a:cubicBezTo>
                    <a:cubicBezTo>
                      <a:pt x="494" y="315"/>
                      <a:pt x="494" y="315"/>
                      <a:pt x="494" y="315"/>
                    </a:cubicBezTo>
                    <a:cubicBezTo>
                      <a:pt x="494" y="315"/>
                      <a:pt x="494" y="315"/>
                      <a:pt x="494" y="315"/>
                    </a:cubicBezTo>
                    <a:cubicBezTo>
                      <a:pt x="494" y="314"/>
                      <a:pt x="494" y="314"/>
                      <a:pt x="494" y="314"/>
                    </a:cubicBezTo>
                    <a:cubicBezTo>
                      <a:pt x="493" y="315"/>
                      <a:pt x="493" y="315"/>
                      <a:pt x="493" y="315"/>
                    </a:cubicBezTo>
                    <a:cubicBezTo>
                      <a:pt x="493" y="315"/>
                      <a:pt x="493" y="315"/>
                      <a:pt x="493" y="315"/>
                    </a:cubicBezTo>
                    <a:cubicBezTo>
                      <a:pt x="492" y="315"/>
                      <a:pt x="492" y="315"/>
                      <a:pt x="492" y="315"/>
                    </a:cubicBezTo>
                    <a:cubicBezTo>
                      <a:pt x="492" y="315"/>
                      <a:pt x="492" y="315"/>
                      <a:pt x="492" y="315"/>
                    </a:cubicBezTo>
                    <a:cubicBezTo>
                      <a:pt x="492" y="316"/>
                      <a:pt x="492" y="316"/>
                      <a:pt x="492" y="316"/>
                    </a:cubicBezTo>
                    <a:cubicBezTo>
                      <a:pt x="491" y="315"/>
                      <a:pt x="491" y="315"/>
                      <a:pt x="491" y="315"/>
                    </a:cubicBezTo>
                    <a:cubicBezTo>
                      <a:pt x="491" y="315"/>
                      <a:pt x="491" y="315"/>
                      <a:pt x="491" y="315"/>
                    </a:cubicBezTo>
                    <a:cubicBezTo>
                      <a:pt x="490" y="315"/>
                      <a:pt x="490" y="315"/>
                      <a:pt x="490" y="315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9" y="313"/>
                      <a:pt x="489" y="313"/>
                      <a:pt x="489" y="313"/>
                    </a:cubicBezTo>
                    <a:cubicBezTo>
                      <a:pt x="489" y="313"/>
                      <a:pt x="489" y="313"/>
                      <a:pt x="489" y="313"/>
                    </a:cubicBezTo>
                    <a:cubicBezTo>
                      <a:pt x="488" y="314"/>
                      <a:pt x="488" y="314"/>
                      <a:pt x="488" y="314"/>
                    </a:cubicBezTo>
                    <a:cubicBezTo>
                      <a:pt x="487" y="314"/>
                      <a:pt x="487" y="314"/>
                      <a:pt x="487" y="314"/>
                    </a:cubicBezTo>
                    <a:cubicBezTo>
                      <a:pt x="487" y="314"/>
                      <a:pt x="487" y="314"/>
                      <a:pt x="487" y="314"/>
                    </a:cubicBezTo>
                    <a:cubicBezTo>
                      <a:pt x="486" y="314"/>
                      <a:pt x="486" y="314"/>
                      <a:pt x="486" y="314"/>
                    </a:cubicBezTo>
                    <a:cubicBezTo>
                      <a:pt x="486" y="314"/>
                      <a:pt x="486" y="314"/>
                      <a:pt x="486" y="314"/>
                    </a:cubicBezTo>
                    <a:cubicBezTo>
                      <a:pt x="485" y="314"/>
                      <a:pt x="485" y="314"/>
                      <a:pt x="485" y="314"/>
                    </a:cubicBezTo>
                    <a:cubicBezTo>
                      <a:pt x="485" y="313"/>
                      <a:pt x="485" y="313"/>
                      <a:pt x="485" y="313"/>
                    </a:cubicBezTo>
                    <a:cubicBezTo>
                      <a:pt x="484" y="313"/>
                      <a:pt x="484" y="313"/>
                      <a:pt x="484" y="313"/>
                    </a:cubicBezTo>
                    <a:cubicBezTo>
                      <a:pt x="483" y="312"/>
                      <a:pt x="483" y="312"/>
                      <a:pt x="483" y="312"/>
                    </a:cubicBezTo>
                    <a:cubicBezTo>
                      <a:pt x="482" y="311"/>
                      <a:pt x="482" y="311"/>
                      <a:pt x="482" y="311"/>
                    </a:cubicBezTo>
                    <a:cubicBezTo>
                      <a:pt x="482" y="310"/>
                      <a:pt x="482" y="310"/>
                      <a:pt x="482" y="310"/>
                    </a:cubicBezTo>
                    <a:cubicBezTo>
                      <a:pt x="482" y="309"/>
                      <a:pt x="482" y="309"/>
                      <a:pt x="482" y="309"/>
                    </a:cubicBezTo>
                    <a:cubicBezTo>
                      <a:pt x="481" y="309"/>
                      <a:pt x="481" y="309"/>
                      <a:pt x="481" y="309"/>
                    </a:cubicBezTo>
                    <a:cubicBezTo>
                      <a:pt x="481" y="309"/>
                      <a:pt x="481" y="309"/>
                      <a:pt x="481" y="309"/>
                    </a:cubicBezTo>
                    <a:cubicBezTo>
                      <a:pt x="481" y="308"/>
                      <a:pt x="481" y="308"/>
                      <a:pt x="481" y="308"/>
                    </a:cubicBezTo>
                    <a:cubicBezTo>
                      <a:pt x="480" y="307"/>
                      <a:pt x="480" y="307"/>
                      <a:pt x="480" y="307"/>
                    </a:cubicBezTo>
                    <a:cubicBezTo>
                      <a:pt x="480" y="306"/>
                      <a:pt x="480" y="306"/>
                      <a:pt x="480" y="306"/>
                    </a:cubicBezTo>
                    <a:cubicBezTo>
                      <a:pt x="480" y="305"/>
                      <a:pt x="480" y="305"/>
                      <a:pt x="480" y="305"/>
                    </a:cubicBezTo>
                    <a:cubicBezTo>
                      <a:pt x="478" y="304"/>
                      <a:pt x="478" y="304"/>
                      <a:pt x="478" y="304"/>
                    </a:cubicBezTo>
                    <a:cubicBezTo>
                      <a:pt x="477" y="303"/>
                      <a:pt x="477" y="303"/>
                      <a:pt x="477" y="303"/>
                    </a:cubicBezTo>
                    <a:cubicBezTo>
                      <a:pt x="477" y="302"/>
                      <a:pt x="477" y="302"/>
                      <a:pt x="477" y="302"/>
                    </a:cubicBezTo>
                    <a:cubicBezTo>
                      <a:pt x="477" y="301"/>
                      <a:pt x="477" y="301"/>
                      <a:pt x="477" y="301"/>
                    </a:cubicBezTo>
                    <a:cubicBezTo>
                      <a:pt x="476" y="302"/>
                      <a:pt x="476" y="302"/>
                      <a:pt x="476" y="302"/>
                    </a:cubicBezTo>
                    <a:cubicBezTo>
                      <a:pt x="476" y="302"/>
                      <a:pt x="476" y="302"/>
                      <a:pt x="476" y="302"/>
                    </a:cubicBezTo>
                    <a:cubicBezTo>
                      <a:pt x="476" y="301"/>
                      <a:pt x="476" y="301"/>
                      <a:pt x="476" y="301"/>
                    </a:cubicBezTo>
                    <a:cubicBezTo>
                      <a:pt x="476" y="301"/>
                      <a:pt x="476" y="301"/>
                      <a:pt x="476" y="301"/>
                    </a:cubicBezTo>
                    <a:cubicBezTo>
                      <a:pt x="475" y="300"/>
                      <a:pt x="475" y="300"/>
                      <a:pt x="475" y="300"/>
                    </a:cubicBezTo>
                    <a:cubicBezTo>
                      <a:pt x="475" y="299"/>
                      <a:pt x="475" y="299"/>
                      <a:pt x="475" y="299"/>
                    </a:cubicBezTo>
                    <a:cubicBezTo>
                      <a:pt x="474" y="299"/>
                      <a:pt x="474" y="299"/>
                      <a:pt x="474" y="299"/>
                    </a:cubicBezTo>
                    <a:cubicBezTo>
                      <a:pt x="474" y="298"/>
                      <a:pt x="474" y="298"/>
                      <a:pt x="474" y="298"/>
                    </a:cubicBezTo>
                    <a:cubicBezTo>
                      <a:pt x="474" y="297"/>
                      <a:pt x="474" y="297"/>
                      <a:pt x="474" y="297"/>
                    </a:cubicBezTo>
                    <a:cubicBezTo>
                      <a:pt x="473" y="297"/>
                      <a:pt x="473" y="297"/>
                      <a:pt x="473" y="297"/>
                    </a:cubicBezTo>
                    <a:cubicBezTo>
                      <a:pt x="472" y="296"/>
                      <a:pt x="472" y="296"/>
                      <a:pt x="472" y="296"/>
                    </a:cubicBezTo>
                    <a:cubicBezTo>
                      <a:pt x="472" y="295"/>
                      <a:pt x="472" y="295"/>
                      <a:pt x="472" y="295"/>
                    </a:cubicBezTo>
                    <a:cubicBezTo>
                      <a:pt x="472" y="295"/>
                      <a:pt x="472" y="295"/>
                      <a:pt x="472" y="295"/>
                    </a:cubicBezTo>
                    <a:cubicBezTo>
                      <a:pt x="472" y="294"/>
                      <a:pt x="472" y="294"/>
                      <a:pt x="472" y="294"/>
                    </a:cubicBezTo>
                    <a:cubicBezTo>
                      <a:pt x="471" y="294"/>
                      <a:pt x="471" y="294"/>
                      <a:pt x="471" y="294"/>
                    </a:cubicBezTo>
                    <a:cubicBezTo>
                      <a:pt x="471" y="294"/>
                      <a:pt x="471" y="294"/>
                      <a:pt x="471" y="294"/>
                    </a:cubicBezTo>
                    <a:cubicBezTo>
                      <a:pt x="471" y="293"/>
                      <a:pt x="471" y="293"/>
                      <a:pt x="471" y="293"/>
                    </a:cubicBezTo>
                    <a:cubicBezTo>
                      <a:pt x="470" y="293"/>
                      <a:pt x="470" y="293"/>
                      <a:pt x="470" y="293"/>
                    </a:cubicBezTo>
                    <a:cubicBezTo>
                      <a:pt x="470" y="292"/>
                      <a:pt x="470" y="292"/>
                      <a:pt x="470" y="292"/>
                    </a:cubicBezTo>
                    <a:cubicBezTo>
                      <a:pt x="470" y="291"/>
                      <a:pt x="470" y="291"/>
                      <a:pt x="470" y="291"/>
                    </a:cubicBezTo>
                    <a:cubicBezTo>
                      <a:pt x="469" y="291"/>
                      <a:pt x="469" y="291"/>
                      <a:pt x="469" y="291"/>
                    </a:cubicBezTo>
                    <a:cubicBezTo>
                      <a:pt x="469" y="291"/>
                      <a:pt x="469" y="291"/>
                      <a:pt x="469" y="291"/>
                    </a:cubicBezTo>
                    <a:cubicBezTo>
                      <a:pt x="469" y="290"/>
                      <a:pt x="469" y="290"/>
                      <a:pt x="469" y="290"/>
                    </a:cubicBezTo>
                    <a:cubicBezTo>
                      <a:pt x="469" y="290"/>
                      <a:pt x="469" y="290"/>
                      <a:pt x="469" y="290"/>
                    </a:cubicBezTo>
                    <a:cubicBezTo>
                      <a:pt x="468" y="290"/>
                      <a:pt x="468" y="290"/>
                      <a:pt x="468" y="290"/>
                    </a:cubicBezTo>
                    <a:cubicBezTo>
                      <a:pt x="468" y="290"/>
                      <a:pt x="468" y="290"/>
                      <a:pt x="468" y="290"/>
                    </a:cubicBezTo>
                    <a:cubicBezTo>
                      <a:pt x="468" y="289"/>
                      <a:pt x="468" y="289"/>
                      <a:pt x="468" y="289"/>
                    </a:cubicBezTo>
                    <a:cubicBezTo>
                      <a:pt x="468" y="289"/>
                      <a:pt x="468" y="289"/>
                      <a:pt x="468" y="289"/>
                    </a:cubicBezTo>
                    <a:cubicBezTo>
                      <a:pt x="467" y="289"/>
                      <a:pt x="467" y="289"/>
                      <a:pt x="467" y="289"/>
                    </a:cubicBezTo>
                    <a:cubicBezTo>
                      <a:pt x="466" y="289"/>
                      <a:pt x="466" y="289"/>
                      <a:pt x="466" y="289"/>
                    </a:cubicBezTo>
                    <a:cubicBezTo>
                      <a:pt x="466" y="289"/>
                      <a:pt x="466" y="289"/>
                      <a:pt x="466" y="289"/>
                    </a:cubicBezTo>
                    <a:cubicBezTo>
                      <a:pt x="466" y="289"/>
                      <a:pt x="466" y="289"/>
                      <a:pt x="466" y="289"/>
                    </a:cubicBezTo>
                    <a:cubicBezTo>
                      <a:pt x="465" y="288"/>
                      <a:pt x="465" y="288"/>
                      <a:pt x="465" y="288"/>
                    </a:cubicBezTo>
                    <a:cubicBezTo>
                      <a:pt x="466" y="288"/>
                      <a:pt x="466" y="288"/>
                      <a:pt x="466" y="288"/>
                    </a:cubicBezTo>
                    <a:cubicBezTo>
                      <a:pt x="465" y="287"/>
                      <a:pt x="465" y="287"/>
                      <a:pt x="465" y="287"/>
                    </a:cubicBezTo>
                    <a:cubicBezTo>
                      <a:pt x="465" y="287"/>
                      <a:pt x="465" y="287"/>
                      <a:pt x="465" y="287"/>
                    </a:cubicBezTo>
                    <a:cubicBezTo>
                      <a:pt x="464" y="287"/>
                      <a:pt x="464" y="287"/>
                      <a:pt x="464" y="287"/>
                    </a:cubicBezTo>
                    <a:cubicBezTo>
                      <a:pt x="464" y="286"/>
                      <a:pt x="464" y="286"/>
                      <a:pt x="464" y="286"/>
                    </a:cubicBezTo>
                    <a:cubicBezTo>
                      <a:pt x="463" y="287"/>
                      <a:pt x="463" y="287"/>
                      <a:pt x="463" y="287"/>
                    </a:cubicBezTo>
                    <a:cubicBezTo>
                      <a:pt x="463" y="287"/>
                      <a:pt x="463" y="287"/>
                      <a:pt x="463" y="287"/>
                    </a:cubicBezTo>
                    <a:cubicBezTo>
                      <a:pt x="462" y="286"/>
                      <a:pt x="462" y="286"/>
                      <a:pt x="462" y="286"/>
                    </a:cubicBezTo>
                    <a:cubicBezTo>
                      <a:pt x="462" y="287"/>
                      <a:pt x="462" y="287"/>
                      <a:pt x="462" y="287"/>
                    </a:cubicBezTo>
                    <a:cubicBezTo>
                      <a:pt x="462" y="287"/>
                      <a:pt x="462" y="287"/>
                      <a:pt x="462" y="287"/>
                    </a:cubicBezTo>
                    <a:cubicBezTo>
                      <a:pt x="461" y="287"/>
                      <a:pt x="461" y="287"/>
                      <a:pt x="461" y="287"/>
                    </a:cubicBezTo>
                    <a:cubicBezTo>
                      <a:pt x="460" y="287"/>
                      <a:pt x="460" y="287"/>
                      <a:pt x="460" y="287"/>
                    </a:cubicBezTo>
                    <a:cubicBezTo>
                      <a:pt x="460" y="287"/>
                      <a:pt x="460" y="287"/>
                      <a:pt x="460" y="287"/>
                    </a:cubicBezTo>
                    <a:cubicBezTo>
                      <a:pt x="459" y="287"/>
                      <a:pt x="459" y="287"/>
                      <a:pt x="459" y="287"/>
                    </a:cubicBezTo>
                    <a:cubicBezTo>
                      <a:pt x="458" y="287"/>
                      <a:pt x="458" y="287"/>
                      <a:pt x="458" y="287"/>
                    </a:cubicBezTo>
                    <a:cubicBezTo>
                      <a:pt x="458" y="286"/>
                      <a:pt x="458" y="286"/>
                      <a:pt x="458" y="286"/>
                    </a:cubicBezTo>
                    <a:cubicBezTo>
                      <a:pt x="457" y="286"/>
                      <a:pt x="457" y="286"/>
                      <a:pt x="457" y="286"/>
                    </a:cubicBezTo>
                    <a:cubicBezTo>
                      <a:pt x="456" y="286"/>
                      <a:pt x="456" y="286"/>
                      <a:pt x="456" y="286"/>
                    </a:cubicBezTo>
                    <a:cubicBezTo>
                      <a:pt x="455" y="285"/>
                      <a:pt x="455" y="285"/>
                      <a:pt x="455" y="285"/>
                    </a:cubicBezTo>
                    <a:cubicBezTo>
                      <a:pt x="454" y="285"/>
                      <a:pt x="454" y="285"/>
                      <a:pt x="454" y="285"/>
                    </a:cubicBezTo>
                    <a:cubicBezTo>
                      <a:pt x="454" y="285"/>
                      <a:pt x="454" y="285"/>
                      <a:pt x="454" y="285"/>
                    </a:cubicBezTo>
                    <a:cubicBezTo>
                      <a:pt x="453" y="285"/>
                      <a:pt x="453" y="285"/>
                      <a:pt x="453" y="285"/>
                    </a:cubicBezTo>
                    <a:cubicBezTo>
                      <a:pt x="452" y="285"/>
                      <a:pt x="452" y="285"/>
                      <a:pt x="452" y="285"/>
                    </a:cubicBezTo>
                    <a:cubicBezTo>
                      <a:pt x="452" y="286"/>
                      <a:pt x="452" y="286"/>
                      <a:pt x="452" y="286"/>
                    </a:cubicBezTo>
                    <a:cubicBezTo>
                      <a:pt x="451" y="286"/>
                      <a:pt x="451" y="286"/>
                      <a:pt x="451" y="286"/>
                    </a:cubicBezTo>
                    <a:cubicBezTo>
                      <a:pt x="451" y="287"/>
                      <a:pt x="451" y="287"/>
                      <a:pt x="451" y="287"/>
                    </a:cubicBezTo>
                    <a:cubicBezTo>
                      <a:pt x="450" y="286"/>
                      <a:pt x="450" y="286"/>
                      <a:pt x="450" y="286"/>
                    </a:cubicBezTo>
                    <a:cubicBezTo>
                      <a:pt x="449" y="287"/>
                      <a:pt x="449" y="287"/>
                      <a:pt x="449" y="287"/>
                    </a:cubicBezTo>
                    <a:cubicBezTo>
                      <a:pt x="448" y="286"/>
                      <a:pt x="448" y="286"/>
                      <a:pt x="448" y="286"/>
                    </a:cubicBezTo>
                    <a:cubicBezTo>
                      <a:pt x="448" y="287"/>
                      <a:pt x="448" y="287"/>
                      <a:pt x="448" y="287"/>
                    </a:cubicBezTo>
                    <a:cubicBezTo>
                      <a:pt x="447" y="287"/>
                      <a:pt x="447" y="287"/>
                      <a:pt x="447" y="287"/>
                    </a:cubicBezTo>
                    <a:cubicBezTo>
                      <a:pt x="446" y="288"/>
                      <a:pt x="446" y="288"/>
                      <a:pt x="446" y="288"/>
                    </a:cubicBezTo>
                    <a:cubicBezTo>
                      <a:pt x="445" y="288"/>
                      <a:pt x="445" y="288"/>
                      <a:pt x="445" y="288"/>
                    </a:cubicBezTo>
                    <a:cubicBezTo>
                      <a:pt x="445" y="288"/>
                      <a:pt x="445" y="288"/>
                      <a:pt x="445" y="288"/>
                    </a:cubicBezTo>
                    <a:cubicBezTo>
                      <a:pt x="445" y="288"/>
                      <a:pt x="445" y="288"/>
                      <a:pt x="445" y="288"/>
                    </a:cubicBezTo>
                    <a:cubicBezTo>
                      <a:pt x="444" y="288"/>
                      <a:pt x="444" y="288"/>
                      <a:pt x="444" y="288"/>
                    </a:cubicBezTo>
                    <a:cubicBezTo>
                      <a:pt x="443" y="289"/>
                      <a:pt x="443" y="289"/>
                      <a:pt x="443" y="289"/>
                    </a:cubicBezTo>
                    <a:cubicBezTo>
                      <a:pt x="442" y="289"/>
                      <a:pt x="442" y="289"/>
                      <a:pt x="442" y="289"/>
                    </a:cubicBezTo>
                    <a:cubicBezTo>
                      <a:pt x="441" y="289"/>
                      <a:pt x="441" y="289"/>
                      <a:pt x="441" y="289"/>
                    </a:cubicBezTo>
                    <a:cubicBezTo>
                      <a:pt x="441" y="290"/>
                      <a:pt x="441" y="290"/>
                      <a:pt x="441" y="290"/>
                    </a:cubicBezTo>
                    <a:cubicBezTo>
                      <a:pt x="441" y="291"/>
                      <a:pt x="441" y="291"/>
                      <a:pt x="441" y="291"/>
                    </a:cubicBezTo>
                    <a:cubicBezTo>
                      <a:pt x="440" y="292"/>
                      <a:pt x="440" y="292"/>
                      <a:pt x="440" y="292"/>
                    </a:cubicBezTo>
                    <a:cubicBezTo>
                      <a:pt x="440" y="292"/>
                      <a:pt x="440" y="292"/>
                      <a:pt x="440" y="292"/>
                    </a:cubicBezTo>
                    <a:cubicBezTo>
                      <a:pt x="440" y="293"/>
                      <a:pt x="440" y="293"/>
                      <a:pt x="440" y="293"/>
                    </a:cubicBezTo>
                    <a:cubicBezTo>
                      <a:pt x="440" y="293"/>
                      <a:pt x="440" y="293"/>
                      <a:pt x="440" y="293"/>
                    </a:cubicBezTo>
                    <a:cubicBezTo>
                      <a:pt x="440" y="294"/>
                      <a:pt x="440" y="294"/>
                      <a:pt x="440" y="294"/>
                    </a:cubicBezTo>
                    <a:cubicBezTo>
                      <a:pt x="440" y="295"/>
                      <a:pt x="440" y="295"/>
                      <a:pt x="440" y="295"/>
                    </a:cubicBezTo>
                    <a:cubicBezTo>
                      <a:pt x="441" y="295"/>
                      <a:pt x="441" y="295"/>
                      <a:pt x="441" y="295"/>
                    </a:cubicBezTo>
                    <a:cubicBezTo>
                      <a:pt x="442" y="294"/>
                      <a:pt x="442" y="294"/>
                      <a:pt x="442" y="294"/>
                    </a:cubicBezTo>
                    <a:cubicBezTo>
                      <a:pt x="442" y="294"/>
                      <a:pt x="442" y="294"/>
                      <a:pt x="442" y="294"/>
                    </a:cubicBezTo>
                    <a:cubicBezTo>
                      <a:pt x="443" y="294"/>
                      <a:pt x="443" y="294"/>
                      <a:pt x="443" y="294"/>
                    </a:cubicBezTo>
                    <a:cubicBezTo>
                      <a:pt x="444" y="295"/>
                      <a:pt x="444" y="295"/>
                      <a:pt x="444" y="295"/>
                    </a:cubicBezTo>
                    <a:cubicBezTo>
                      <a:pt x="444" y="296"/>
                      <a:pt x="444" y="296"/>
                      <a:pt x="444" y="296"/>
                    </a:cubicBezTo>
                    <a:cubicBezTo>
                      <a:pt x="445" y="297"/>
                      <a:pt x="445" y="297"/>
                      <a:pt x="445" y="297"/>
                    </a:cubicBezTo>
                    <a:cubicBezTo>
                      <a:pt x="445" y="297"/>
                      <a:pt x="445" y="297"/>
                      <a:pt x="445" y="297"/>
                    </a:cubicBezTo>
                    <a:cubicBezTo>
                      <a:pt x="445" y="298"/>
                      <a:pt x="445" y="298"/>
                      <a:pt x="445" y="298"/>
                    </a:cubicBezTo>
                    <a:cubicBezTo>
                      <a:pt x="445" y="299"/>
                      <a:pt x="445" y="299"/>
                      <a:pt x="445" y="299"/>
                    </a:cubicBezTo>
                    <a:cubicBezTo>
                      <a:pt x="444" y="300"/>
                      <a:pt x="444" y="300"/>
                      <a:pt x="444" y="300"/>
                    </a:cubicBezTo>
                    <a:cubicBezTo>
                      <a:pt x="444" y="301"/>
                      <a:pt x="444" y="301"/>
                      <a:pt x="444" y="301"/>
                    </a:cubicBezTo>
                    <a:cubicBezTo>
                      <a:pt x="443" y="302"/>
                      <a:pt x="443" y="302"/>
                      <a:pt x="443" y="302"/>
                    </a:cubicBezTo>
                    <a:cubicBezTo>
                      <a:pt x="443" y="302"/>
                      <a:pt x="443" y="302"/>
                      <a:pt x="443" y="302"/>
                    </a:cubicBezTo>
                    <a:cubicBezTo>
                      <a:pt x="442" y="303"/>
                      <a:pt x="442" y="303"/>
                      <a:pt x="442" y="303"/>
                    </a:cubicBezTo>
                    <a:cubicBezTo>
                      <a:pt x="442" y="304"/>
                      <a:pt x="442" y="304"/>
                      <a:pt x="442" y="304"/>
                    </a:cubicBezTo>
                    <a:cubicBezTo>
                      <a:pt x="443" y="305"/>
                      <a:pt x="443" y="305"/>
                      <a:pt x="443" y="305"/>
                    </a:cubicBezTo>
                    <a:cubicBezTo>
                      <a:pt x="443" y="306"/>
                      <a:pt x="443" y="306"/>
                      <a:pt x="443" y="306"/>
                    </a:cubicBezTo>
                    <a:cubicBezTo>
                      <a:pt x="443" y="307"/>
                      <a:pt x="443" y="307"/>
                      <a:pt x="443" y="307"/>
                    </a:cubicBezTo>
                    <a:cubicBezTo>
                      <a:pt x="443" y="307"/>
                      <a:pt x="443" y="307"/>
                      <a:pt x="443" y="307"/>
                    </a:cubicBezTo>
                    <a:cubicBezTo>
                      <a:pt x="443" y="308"/>
                      <a:pt x="443" y="308"/>
                      <a:pt x="443" y="308"/>
                    </a:cubicBezTo>
                    <a:cubicBezTo>
                      <a:pt x="443" y="309"/>
                      <a:pt x="443" y="309"/>
                      <a:pt x="443" y="309"/>
                    </a:cubicBezTo>
                    <a:cubicBezTo>
                      <a:pt x="442" y="309"/>
                      <a:pt x="442" y="309"/>
                      <a:pt x="442" y="309"/>
                    </a:cubicBezTo>
                    <a:cubicBezTo>
                      <a:pt x="443" y="310"/>
                      <a:pt x="443" y="310"/>
                      <a:pt x="443" y="310"/>
                    </a:cubicBezTo>
                    <a:cubicBezTo>
                      <a:pt x="443" y="311"/>
                      <a:pt x="443" y="311"/>
                      <a:pt x="443" y="311"/>
                    </a:cubicBezTo>
                    <a:cubicBezTo>
                      <a:pt x="442" y="312"/>
                      <a:pt x="442" y="312"/>
                      <a:pt x="442" y="312"/>
                    </a:cubicBezTo>
                    <a:cubicBezTo>
                      <a:pt x="443" y="313"/>
                      <a:pt x="443" y="313"/>
                      <a:pt x="443" y="313"/>
                    </a:cubicBezTo>
                    <a:cubicBezTo>
                      <a:pt x="443" y="313"/>
                      <a:pt x="443" y="313"/>
                      <a:pt x="443" y="313"/>
                    </a:cubicBezTo>
                    <a:cubicBezTo>
                      <a:pt x="443" y="314"/>
                      <a:pt x="443" y="314"/>
                      <a:pt x="443" y="314"/>
                    </a:cubicBezTo>
                    <a:cubicBezTo>
                      <a:pt x="444" y="313"/>
                      <a:pt x="444" y="313"/>
                      <a:pt x="444" y="313"/>
                    </a:cubicBezTo>
                    <a:cubicBezTo>
                      <a:pt x="444" y="314"/>
                      <a:pt x="444" y="314"/>
                      <a:pt x="444" y="314"/>
                    </a:cubicBezTo>
                    <a:cubicBezTo>
                      <a:pt x="444" y="315"/>
                      <a:pt x="444" y="315"/>
                      <a:pt x="444" y="315"/>
                    </a:cubicBezTo>
                    <a:cubicBezTo>
                      <a:pt x="444" y="316"/>
                      <a:pt x="444" y="316"/>
                      <a:pt x="444" y="316"/>
                    </a:cubicBezTo>
                    <a:cubicBezTo>
                      <a:pt x="443" y="316"/>
                      <a:pt x="443" y="316"/>
                      <a:pt x="443" y="316"/>
                    </a:cubicBezTo>
                    <a:cubicBezTo>
                      <a:pt x="442" y="317"/>
                      <a:pt x="442" y="317"/>
                      <a:pt x="442" y="317"/>
                    </a:cubicBezTo>
                    <a:cubicBezTo>
                      <a:pt x="440" y="318"/>
                      <a:pt x="440" y="318"/>
                      <a:pt x="440" y="318"/>
                    </a:cubicBezTo>
                    <a:cubicBezTo>
                      <a:pt x="438" y="320"/>
                      <a:pt x="438" y="320"/>
                      <a:pt x="438" y="320"/>
                    </a:cubicBezTo>
                    <a:cubicBezTo>
                      <a:pt x="437" y="320"/>
                      <a:pt x="437" y="320"/>
                      <a:pt x="437" y="320"/>
                    </a:cubicBezTo>
                    <a:cubicBezTo>
                      <a:pt x="437" y="319"/>
                      <a:pt x="437" y="319"/>
                      <a:pt x="437" y="319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34" y="319"/>
                      <a:pt x="434" y="319"/>
                      <a:pt x="434" y="319"/>
                    </a:cubicBezTo>
                    <a:cubicBezTo>
                      <a:pt x="434" y="319"/>
                      <a:pt x="434" y="319"/>
                      <a:pt x="434" y="319"/>
                    </a:cubicBezTo>
                    <a:cubicBezTo>
                      <a:pt x="433" y="319"/>
                      <a:pt x="433" y="319"/>
                      <a:pt x="433" y="319"/>
                    </a:cubicBezTo>
                    <a:cubicBezTo>
                      <a:pt x="433" y="319"/>
                      <a:pt x="433" y="319"/>
                      <a:pt x="433" y="319"/>
                    </a:cubicBezTo>
                    <a:cubicBezTo>
                      <a:pt x="432" y="318"/>
                      <a:pt x="432" y="318"/>
                      <a:pt x="432" y="318"/>
                    </a:cubicBezTo>
                    <a:cubicBezTo>
                      <a:pt x="431" y="318"/>
                      <a:pt x="431" y="318"/>
                      <a:pt x="431" y="318"/>
                    </a:cubicBezTo>
                    <a:cubicBezTo>
                      <a:pt x="429" y="318"/>
                      <a:pt x="429" y="318"/>
                      <a:pt x="429" y="318"/>
                    </a:cubicBezTo>
                    <a:cubicBezTo>
                      <a:pt x="429" y="319"/>
                      <a:pt x="429" y="319"/>
                      <a:pt x="429" y="319"/>
                    </a:cubicBezTo>
                    <a:cubicBezTo>
                      <a:pt x="428" y="319"/>
                      <a:pt x="428" y="319"/>
                      <a:pt x="428" y="319"/>
                    </a:cubicBezTo>
                    <a:cubicBezTo>
                      <a:pt x="427" y="319"/>
                      <a:pt x="427" y="319"/>
                      <a:pt x="427" y="319"/>
                    </a:cubicBezTo>
                    <a:cubicBezTo>
                      <a:pt x="426" y="319"/>
                      <a:pt x="426" y="319"/>
                      <a:pt x="426" y="319"/>
                    </a:cubicBezTo>
                    <a:cubicBezTo>
                      <a:pt x="425" y="319"/>
                      <a:pt x="425" y="319"/>
                      <a:pt x="425" y="319"/>
                    </a:cubicBezTo>
                    <a:cubicBezTo>
                      <a:pt x="425" y="319"/>
                      <a:pt x="425" y="319"/>
                      <a:pt x="425" y="319"/>
                    </a:cubicBezTo>
                    <a:cubicBezTo>
                      <a:pt x="424" y="318"/>
                      <a:pt x="424" y="318"/>
                      <a:pt x="424" y="318"/>
                    </a:cubicBezTo>
                    <a:cubicBezTo>
                      <a:pt x="423" y="318"/>
                      <a:pt x="423" y="318"/>
                      <a:pt x="423" y="318"/>
                    </a:cubicBezTo>
                    <a:cubicBezTo>
                      <a:pt x="422" y="317"/>
                      <a:pt x="422" y="317"/>
                      <a:pt x="422" y="317"/>
                    </a:cubicBezTo>
                    <a:cubicBezTo>
                      <a:pt x="420" y="318"/>
                      <a:pt x="420" y="318"/>
                      <a:pt x="420" y="318"/>
                    </a:cubicBezTo>
                    <a:cubicBezTo>
                      <a:pt x="420" y="318"/>
                      <a:pt x="420" y="318"/>
                      <a:pt x="420" y="318"/>
                    </a:cubicBezTo>
                    <a:cubicBezTo>
                      <a:pt x="419" y="318"/>
                      <a:pt x="419" y="318"/>
                      <a:pt x="419" y="318"/>
                    </a:cubicBezTo>
                    <a:cubicBezTo>
                      <a:pt x="418" y="318"/>
                      <a:pt x="418" y="318"/>
                      <a:pt x="418" y="318"/>
                    </a:cubicBezTo>
                    <a:cubicBezTo>
                      <a:pt x="418" y="319"/>
                      <a:pt x="418" y="319"/>
                      <a:pt x="418" y="319"/>
                    </a:cubicBezTo>
                    <a:cubicBezTo>
                      <a:pt x="417" y="320"/>
                      <a:pt x="417" y="320"/>
                      <a:pt x="417" y="320"/>
                    </a:cubicBezTo>
                    <a:cubicBezTo>
                      <a:pt x="416" y="321"/>
                      <a:pt x="416" y="321"/>
                      <a:pt x="416" y="321"/>
                    </a:cubicBezTo>
                    <a:cubicBezTo>
                      <a:pt x="416" y="322"/>
                      <a:pt x="416" y="322"/>
                      <a:pt x="416" y="322"/>
                    </a:cubicBezTo>
                    <a:cubicBezTo>
                      <a:pt x="416" y="322"/>
                      <a:pt x="416" y="322"/>
                      <a:pt x="416" y="322"/>
                    </a:cubicBezTo>
                    <a:cubicBezTo>
                      <a:pt x="415" y="323"/>
                      <a:pt x="415" y="323"/>
                      <a:pt x="415" y="323"/>
                    </a:cubicBezTo>
                    <a:cubicBezTo>
                      <a:pt x="414" y="324"/>
                      <a:pt x="414" y="324"/>
                      <a:pt x="414" y="324"/>
                    </a:cubicBezTo>
                    <a:cubicBezTo>
                      <a:pt x="412" y="324"/>
                      <a:pt x="412" y="324"/>
                      <a:pt x="412" y="324"/>
                    </a:cubicBezTo>
                    <a:cubicBezTo>
                      <a:pt x="411" y="324"/>
                      <a:pt x="411" y="324"/>
                      <a:pt x="411" y="324"/>
                    </a:cubicBezTo>
                    <a:cubicBezTo>
                      <a:pt x="410" y="325"/>
                      <a:pt x="410" y="325"/>
                      <a:pt x="410" y="325"/>
                    </a:cubicBezTo>
                    <a:cubicBezTo>
                      <a:pt x="409" y="325"/>
                      <a:pt x="409" y="325"/>
                      <a:pt x="409" y="325"/>
                    </a:cubicBezTo>
                    <a:cubicBezTo>
                      <a:pt x="407" y="326"/>
                      <a:pt x="407" y="326"/>
                      <a:pt x="407" y="326"/>
                    </a:cubicBezTo>
                    <a:cubicBezTo>
                      <a:pt x="406" y="327"/>
                      <a:pt x="406" y="327"/>
                      <a:pt x="406" y="327"/>
                    </a:cubicBezTo>
                    <a:cubicBezTo>
                      <a:pt x="406" y="327"/>
                      <a:pt x="406" y="327"/>
                      <a:pt x="406" y="327"/>
                    </a:cubicBezTo>
                    <a:cubicBezTo>
                      <a:pt x="405" y="327"/>
                      <a:pt x="405" y="327"/>
                      <a:pt x="405" y="327"/>
                    </a:cubicBezTo>
                    <a:cubicBezTo>
                      <a:pt x="404" y="327"/>
                      <a:pt x="404" y="327"/>
                      <a:pt x="404" y="327"/>
                    </a:cubicBezTo>
                    <a:cubicBezTo>
                      <a:pt x="403" y="327"/>
                      <a:pt x="403" y="327"/>
                      <a:pt x="403" y="327"/>
                    </a:cubicBezTo>
                    <a:cubicBezTo>
                      <a:pt x="402" y="327"/>
                      <a:pt x="402" y="327"/>
                      <a:pt x="402" y="327"/>
                    </a:cubicBezTo>
                    <a:cubicBezTo>
                      <a:pt x="399" y="327"/>
                      <a:pt x="399" y="327"/>
                      <a:pt x="399" y="327"/>
                    </a:cubicBezTo>
                    <a:cubicBezTo>
                      <a:pt x="397" y="327"/>
                      <a:pt x="397" y="327"/>
                      <a:pt x="397" y="327"/>
                    </a:cubicBezTo>
                    <a:cubicBezTo>
                      <a:pt x="395" y="327"/>
                      <a:pt x="395" y="327"/>
                      <a:pt x="395" y="327"/>
                    </a:cubicBezTo>
                    <a:cubicBezTo>
                      <a:pt x="394" y="327"/>
                      <a:pt x="394" y="327"/>
                      <a:pt x="394" y="327"/>
                    </a:cubicBezTo>
                    <a:cubicBezTo>
                      <a:pt x="393" y="326"/>
                      <a:pt x="393" y="326"/>
                      <a:pt x="393" y="326"/>
                    </a:cubicBezTo>
                    <a:cubicBezTo>
                      <a:pt x="392" y="326"/>
                      <a:pt x="392" y="326"/>
                      <a:pt x="392" y="326"/>
                    </a:cubicBezTo>
                    <a:cubicBezTo>
                      <a:pt x="392" y="326"/>
                      <a:pt x="392" y="326"/>
                      <a:pt x="392" y="326"/>
                    </a:cubicBezTo>
                    <a:cubicBezTo>
                      <a:pt x="391" y="325"/>
                      <a:pt x="391" y="325"/>
                      <a:pt x="391" y="325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89" y="323"/>
                      <a:pt x="389" y="323"/>
                      <a:pt x="389" y="323"/>
                    </a:cubicBezTo>
                    <a:cubicBezTo>
                      <a:pt x="387" y="323"/>
                      <a:pt x="387" y="323"/>
                      <a:pt x="387" y="323"/>
                    </a:cubicBezTo>
                    <a:cubicBezTo>
                      <a:pt x="385" y="322"/>
                      <a:pt x="385" y="322"/>
                      <a:pt x="385" y="322"/>
                    </a:cubicBezTo>
                    <a:cubicBezTo>
                      <a:pt x="384" y="321"/>
                      <a:pt x="384" y="321"/>
                      <a:pt x="384" y="321"/>
                    </a:cubicBezTo>
                    <a:cubicBezTo>
                      <a:pt x="382" y="321"/>
                      <a:pt x="382" y="321"/>
                      <a:pt x="382" y="321"/>
                    </a:cubicBezTo>
                    <a:cubicBezTo>
                      <a:pt x="381" y="321"/>
                      <a:pt x="381" y="321"/>
                      <a:pt x="381" y="321"/>
                    </a:cubicBezTo>
                    <a:cubicBezTo>
                      <a:pt x="380" y="320"/>
                      <a:pt x="380" y="320"/>
                      <a:pt x="380" y="320"/>
                    </a:cubicBezTo>
                    <a:cubicBezTo>
                      <a:pt x="379" y="321"/>
                      <a:pt x="379" y="321"/>
                      <a:pt x="379" y="321"/>
                    </a:cubicBezTo>
                    <a:cubicBezTo>
                      <a:pt x="377" y="321"/>
                      <a:pt x="377" y="321"/>
                      <a:pt x="377" y="321"/>
                    </a:cubicBezTo>
                    <a:cubicBezTo>
                      <a:pt x="376" y="321"/>
                      <a:pt x="376" y="321"/>
                      <a:pt x="376" y="321"/>
                    </a:cubicBezTo>
                    <a:cubicBezTo>
                      <a:pt x="374" y="321"/>
                      <a:pt x="374" y="321"/>
                      <a:pt x="374" y="321"/>
                    </a:cubicBezTo>
                    <a:cubicBezTo>
                      <a:pt x="373" y="322"/>
                      <a:pt x="373" y="322"/>
                      <a:pt x="373" y="322"/>
                    </a:cubicBezTo>
                    <a:cubicBezTo>
                      <a:pt x="372" y="323"/>
                      <a:pt x="372" y="323"/>
                      <a:pt x="372" y="323"/>
                    </a:cubicBezTo>
                    <a:cubicBezTo>
                      <a:pt x="371" y="323"/>
                      <a:pt x="371" y="323"/>
                      <a:pt x="371" y="323"/>
                    </a:cubicBezTo>
                    <a:cubicBezTo>
                      <a:pt x="371" y="323"/>
                      <a:pt x="371" y="323"/>
                      <a:pt x="371" y="323"/>
                    </a:cubicBezTo>
                    <a:cubicBezTo>
                      <a:pt x="370" y="323"/>
                      <a:pt x="370" y="323"/>
                      <a:pt x="370" y="323"/>
                    </a:cubicBezTo>
                    <a:cubicBezTo>
                      <a:pt x="369" y="323"/>
                      <a:pt x="369" y="323"/>
                      <a:pt x="369" y="323"/>
                    </a:cubicBezTo>
                    <a:cubicBezTo>
                      <a:pt x="368" y="323"/>
                      <a:pt x="368" y="323"/>
                      <a:pt x="368" y="323"/>
                    </a:cubicBezTo>
                    <a:cubicBezTo>
                      <a:pt x="367" y="323"/>
                      <a:pt x="367" y="323"/>
                      <a:pt x="367" y="323"/>
                    </a:cubicBezTo>
                    <a:cubicBezTo>
                      <a:pt x="367" y="323"/>
                      <a:pt x="367" y="323"/>
                      <a:pt x="367" y="323"/>
                    </a:cubicBezTo>
                    <a:cubicBezTo>
                      <a:pt x="365" y="323"/>
                      <a:pt x="365" y="323"/>
                      <a:pt x="365" y="323"/>
                    </a:cubicBezTo>
                    <a:cubicBezTo>
                      <a:pt x="364" y="322"/>
                      <a:pt x="364" y="322"/>
                      <a:pt x="364" y="322"/>
                    </a:cubicBezTo>
                    <a:cubicBezTo>
                      <a:pt x="363" y="322"/>
                      <a:pt x="363" y="322"/>
                      <a:pt x="363" y="322"/>
                    </a:cubicBezTo>
                    <a:cubicBezTo>
                      <a:pt x="362" y="321"/>
                      <a:pt x="362" y="321"/>
                      <a:pt x="362" y="321"/>
                    </a:cubicBezTo>
                    <a:cubicBezTo>
                      <a:pt x="362" y="321"/>
                      <a:pt x="362" y="321"/>
                      <a:pt x="362" y="321"/>
                    </a:cubicBezTo>
                    <a:cubicBezTo>
                      <a:pt x="361" y="320"/>
                      <a:pt x="361" y="320"/>
                      <a:pt x="361" y="320"/>
                    </a:cubicBezTo>
                    <a:cubicBezTo>
                      <a:pt x="361" y="319"/>
                      <a:pt x="361" y="319"/>
                      <a:pt x="361" y="319"/>
                    </a:cubicBezTo>
                    <a:cubicBezTo>
                      <a:pt x="360" y="318"/>
                      <a:pt x="360" y="318"/>
                      <a:pt x="360" y="318"/>
                    </a:cubicBezTo>
                    <a:cubicBezTo>
                      <a:pt x="360" y="318"/>
                      <a:pt x="360" y="318"/>
                      <a:pt x="360" y="318"/>
                    </a:cubicBezTo>
                    <a:cubicBezTo>
                      <a:pt x="360" y="317"/>
                      <a:pt x="360" y="317"/>
                      <a:pt x="360" y="317"/>
                    </a:cubicBezTo>
                    <a:cubicBezTo>
                      <a:pt x="360" y="316"/>
                      <a:pt x="360" y="316"/>
                      <a:pt x="360" y="316"/>
                    </a:cubicBezTo>
                    <a:cubicBezTo>
                      <a:pt x="360" y="316"/>
                      <a:pt x="360" y="316"/>
                      <a:pt x="360" y="316"/>
                    </a:cubicBezTo>
                    <a:cubicBezTo>
                      <a:pt x="359" y="315"/>
                      <a:pt x="359" y="315"/>
                      <a:pt x="359" y="315"/>
                    </a:cubicBezTo>
                    <a:cubicBezTo>
                      <a:pt x="358" y="314"/>
                      <a:pt x="358" y="314"/>
                      <a:pt x="358" y="314"/>
                    </a:cubicBezTo>
                    <a:cubicBezTo>
                      <a:pt x="356" y="314"/>
                      <a:pt x="356" y="314"/>
                      <a:pt x="356" y="31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53" y="314"/>
                      <a:pt x="353" y="314"/>
                      <a:pt x="353" y="314"/>
                    </a:cubicBezTo>
                    <a:cubicBezTo>
                      <a:pt x="353" y="313"/>
                      <a:pt x="353" y="313"/>
                      <a:pt x="353" y="313"/>
                    </a:cubicBezTo>
                    <a:cubicBezTo>
                      <a:pt x="352" y="313"/>
                      <a:pt x="352" y="313"/>
                      <a:pt x="352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49" y="313"/>
                      <a:pt x="349" y="313"/>
                      <a:pt x="349" y="313"/>
                    </a:cubicBezTo>
                    <a:cubicBezTo>
                      <a:pt x="348" y="312"/>
                      <a:pt x="348" y="312"/>
                      <a:pt x="348" y="312"/>
                    </a:cubicBezTo>
                    <a:cubicBezTo>
                      <a:pt x="348" y="312"/>
                      <a:pt x="348" y="312"/>
                      <a:pt x="348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5" y="311"/>
                      <a:pt x="345" y="311"/>
                      <a:pt x="345" y="311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43" y="311"/>
                      <a:pt x="343" y="311"/>
                      <a:pt x="343" y="311"/>
                    </a:cubicBezTo>
                    <a:cubicBezTo>
                      <a:pt x="343" y="311"/>
                      <a:pt x="343" y="311"/>
                      <a:pt x="343" y="311"/>
                    </a:cubicBezTo>
                    <a:cubicBezTo>
                      <a:pt x="343" y="312"/>
                      <a:pt x="343" y="312"/>
                      <a:pt x="343" y="312"/>
                    </a:cubicBezTo>
                    <a:cubicBezTo>
                      <a:pt x="343" y="313"/>
                      <a:pt x="343" y="313"/>
                      <a:pt x="343" y="313"/>
                    </a:cubicBezTo>
                    <a:cubicBezTo>
                      <a:pt x="343" y="314"/>
                      <a:pt x="343" y="314"/>
                      <a:pt x="343" y="314"/>
                    </a:cubicBezTo>
                    <a:cubicBezTo>
                      <a:pt x="342" y="313"/>
                      <a:pt x="342" y="313"/>
                      <a:pt x="342" y="313"/>
                    </a:cubicBezTo>
                    <a:cubicBezTo>
                      <a:pt x="341" y="314"/>
                      <a:pt x="341" y="314"/>
                      <a:pt x="341" y="314"/>
                    </a:cubicBezTo>
                    <a:cubicBezTo>
                      <a:pt x="341" y="315"/>
                      <a:pt x="341" y="315"/>
                      <a:pt x="341" y="315"/>
                    </a:cubicBezTo>
                    <a:cubicBezTo>
                      <a:pt x="341" y="315"/>
                      <a:pt x="341" y="315"/>
                      <a:pt x="341" y="315"/>
                    </a:cubicBezTo>
                    <a:cubicBezTo>
                      <a:pt x="340" y="317"/>
                      <a:pt x="340" y="317"/>
                      <a:pt x="340" y="317"/>
                    </a:cubicBezTo>
                    <a:cubicBezTo>
                      <a:pt x="340" y="319"/>
                      <a:pt x="340" y="319"/>
                      <a:pt x="340" y="319"/>
                    </a:cubicBezTo>
                    <a:cubicBezTo>
                      <a:pt x="340" y="320"/>
                      <a:pt x="340" y="320"/>
                      <a:pt x="340" y="320"/>
                    </a:cubicBezTo>
                    <a:cubicBezTo>
                      <a:pt x="342" y="321"/>
                      <a:pt x="342" y="321"/>
                      <a:pt x="342" y="321"/>
                    </a:cubicBezTo>
                    <a:cubicBezTo>
                      <a:pt x="342" y="321"/>
                      <a:pt x="342" y="321"/>
                      <a:pt x="342" y="321"/>
                    </a:cubicBezTo>
                    <a:cubicBezTo>
                      <a:pt x="343" y="322"/>
                      <a:pt x="343" y="322"/>
                      <a:pt x="343" y="322"/>
                    </a:cubicBezTo>
                    <a:cubicBezTo>
                      <a:pt x="343" y="322"/>
                      <a:pt x="343" y="322"/>
                      <a:pt x="343" y="322"/>
                    </a:cubicBezTo>
                    <a:cubicBezTo>
                      <a:pt x="343" y="324"/>
                      <a:pt x="343" y="324"/>
                      <a:pt x="343" y="324"/>
                    </a:cubicBezTo>
                    <a:cubicBezTo>
                      <a:pt x="343" y="325"/>
                      <a:pt x="343" y="325"/>
                      <a:pt x="343" y="325"/>
                    </a:cubicBezTo>
                    <a:cubicBezTo>
                      <a:pt x="344" y="326"/>
                      <a:pt x="344" y="326"/>
                      <a:pt x="344" y="326"/>
                    </a:cubicBezTo>
                    <a:cubicBezTo>
                      <a:pt x="344" y="327"/>
                      <a:pt x="344" y="327"/>
                      <a:pt x="344" y="327"/>
                    </a:cubicBezTo>
                    <a:cubicBezTo>
                      <a:pt x="343" y="328"/>
                      <a:pt x="343" y="328"/>
                      <a:pt x="343" y="328"/>
                    </a:cubicBezTo>
                    <a:cubicBezTo>
                      <a:pt x="342" y="329"/>
                      <a:pt x="342" y="329"/>
                      <a:pt x="342" y="329"/>
                    </a:cubicBezTo>
                    <a:cubicBezTo>
                      <a:pt x="341" y="328"/>
                      <a:pt x="341" y="328"/>
                      <a:pt x="341" y="328"/>
                    </a:cubicBezTo>
                    <a:cubicBezTo>
                      <a:pt x="341" y="329"/>
                      <a:pt x="341" y="329"/>
                      <a:pt x="341" y="329"/>
                    </a:cubicBezTo>
                    <a:cubicBezTo>
                      <a:pt x="340" y="329"/>
                      <a:pt x="340" y="329"/>
                      <a:pt x="340" y="329"/>
                    </a:cubicBezTo>
                    <a:cubicBezTo>
                      <a:pt x="339" y="328"/>
                      <a:pt x="339" y="328"/>
                      <a:pt x="339" y="328"/>
                    </a:cubicBezTo>
                    <a:cubicBezTo>
                      <a:pt x="337" y="328"/>
                      <a:pt x="337" y="328"/>
                      <a:pt x="337" y="328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5" y="328"/>
                      <a:pt x="335" y="328"/>
                      <a:pt x="335" y="328"/>
                    </a:cubicBezTo>
                    <a:cubicBezTo>
                      <a:pt x="334" y="328"/>
                      <a:pt x="334" y="328"/>
                      <a:pt x="334" y="328"/>
                    </a:cubicBezTo>
                    <a:cubicBezTo>
                      <a:pt x="333" y="328"/>
                      <a:pt x="333" y="328"/>
                      <a:pt x="333" y="328"/>
                    </a:cubicBezTo>
                    <a:cubicBezTo>
                      <a:pt x="332" y="329"/>
                      <a:pt x="332" y="329"/>
                      <a:pt x="332" y="329"/>
                    </a:cubicBezTo>
                    <a:cubicBezTo>
                      <a:pt x="331" y="329"/>
                      <a:pt x="331" y="329"/>
                      <a:pt x="331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325" y="326"/>
                      <a:pt x="325" y="326"/>
                      <a:pt x="325" y="326"/>
                    </a:cubicBezTo>
                    <a:cubicBezTo>
                      <a:pt x="325" y="326"/>
                      <a:pt x="325" y="326"/>
                      <a:pt x="325" y="326"/>
                    </a:cubicBezTo>
                    <a:cubicBezTo>
                      <a:pt x="325" y="325"/>
                      <a:pt x="325" y="325"/>
                      <a:pt x="325" y="325"/>
                    </a:cubicBezTo>
                    <a:cubicBezTo>
                      <a:pt x="324" y="324"/>
                      <a:pt x="324" y="324"/>
                      <a:pt x="324" y="324"/>
                    </a:cubicBezTo>
                    <a:cubicBezTo>
                      <a:pt x="323" y="324"/>
                      <a:pt x="323" y="324"/>
                      <a:pt x="323" y="324"/>
                    </a:cubicBezTo>
                    <a:cubicBezTo>
                      <a:pt x="322" y="325"/>
                      <a:pt x="322" y="325"/>
                      <a:pt x="322" y="325"/>
                    </a:cubicBezTo>
                    <a:cubicBezTo>
                      <a:pt x="321" y="325"/>
                      <a:pt x="321" y="325"/>
                      <a:pt x="321" y="325"/>
                    </a:cubicBezTo>
                    <a:cubicBezTo>
                      <a:pt x="321" y="325"/>
                      <a:pt x="321" y="325"/>
                      <a:pt x="321" y="325"/>
                    </a:cubicBezTo>
                    <a:cubicBezTo>
                      <a:pt x="320" y="325"/>
                      <a:pt x="320" y="325"/>
                      <a:pt x="320" y="325"/>
                    </a:cubicBezTo>
                    <a:cubicBezTo>
                      <a:pt x="319" y="324"/>
                      <a:pt x="319" y="324"/>
                      <a:pt x="319" y="324"/>
                    </a:cubicBezTo>
                    <a:cubicBezTo>
                      <a:pt x="319" y="324"/>
                      <a:pt x="319" y="324"/>
                      <a:pt x="319" y="324"/>
                    </a:cubicBezTo>
                    <a:cubicBezTo>
                      <a:pt x="318" y="323"/>
                      <a:pt x="318" y="323"/>
                      <a:pt x="318" y="323"/>
                    </a:cubicBezTo>
                    <a:cubicBezTo>
                      <a:pt x="318" y="323"/>
                      <a:pt x="318" y="323"/>
                      <a:pt x="318" y="323"/>
                    </a:cubicBezTo>
                    <a:cubicBezTo>
                      <a:pt x="317" y="323"/>
                      <a:pt x="317" y="323"/>
                      <a:pt x="317" y="323"/>
                    </a:cubicBezTo>
                    <a:cubicBezTo>
                      <a:pt x="316" y="323"/>
                      <a:pt x="316" y="323"/>
                      <a:pt x="316" y="323"/>
                    </a:cubicBezTo>
                    <a:cubicBezTo>
                      <a:pt x="315" y="323"/>
                      <a:pt x="315" y="323"/>
                      <a:pt x="315" y="323"/>
                    </a:cubicBezTo>
                    <a:cubicBezTo>
                      <a:pt x="314" y="323"/>
                      <a:pt x="314" y="323"/>
                      <a:pt x="314" y="323"/>
                    </a:cubicBezTo>
                    <a:cubicBezTo>
                      <a:pt x="312" y="324"/>
                      <a:pt x="312" y="324"/>
                      <a:pt x="312" y="324"/>
                    </a:cubicBezTo>
                    <a:cubicBezTo>
                      <a:pt x="312" y="324"/>
                      <a:pt x="312" y="324"/>
                      <a:pt x="312" y="324"/>
                    </a:cubicBezTo>
                    <a:cubicBezTo>
                      <a:pt x="311" y="325"/>
                      <a:pt x="311" y="325"/>
                      <a:pt x="311" y="325"/>
                    </a:cubicBezTo>
                    <a:cubicBezTo>
                      <a:pt x="310" y="326"/>
                      <a:pt x="310" y="326"/>
                      <a:pt x="310" y="326"/>
                    </a:cubicBezTo>
                    <a:cubicBezTo>
                      <a:pt x="309" y="325"/>
                      <a:pt x="309" y="325"/>
                      <a:pt x="309" y="325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9" y="327"/>
                      <a:pt x="309" y="327"/>
                      <a:pt x="309" y="327"/>
                    </a:cubicBezTo>
                    <a:cubicBezTo>
                      <a:pt x="309" y="327"/>
                      <a:pt x="309" y="327"/>
                      <a:pt x="309" y="327"/>
                    </a:cubicBezTo>
                    <a:cubicBezTo>
                      <a:pt x="308" y="328"/>
                      <a:pt x="308" y="328"/>
                      <a:pt x="308" y="328"/>
                    </a:cubicBezTo>
                    <a:cubicBezTo>
                      <a:pt x="307" y="328"/>
                      <a:pt x="307" y="328"/>
                      <a:pt x="307" y="328"/>
                    </a:cubicBezTo>
                    <a:cubicBezTo>
                      <a:pt x="306" y="329"/>
                      <a:pt x="306" y="329"/>
                      <a:pt x="306" y="329"/>
                    </a:cubicBezTo>
                    <a:cubicBezTo>
                      <a:pt x="306" y="330"/>
                      <a:pt x="306" y="330"/>
                      <a:pt x="306" y="330"/>
                    </a:cubicBezTo>
                    <a:cubicBezTo>
                      <a:pt x="305" y="330"/>
                      <a:pt x="305" y="330"/>
                      <a:pt x="305" y="330"/>
                    </a:cubicBezTo>
                    <a:cubicBezTo>
                      <a:pt x="305" y="332"/>
                      <a:pt x="305" y="332"/>
                      <a:pt x="305" y="332"/>
                    </a:cubicBezTo>
                    <a:cubicBezTo>
                      <a:pt x="304" y="333"/>
                      <a:pt x="304" y="333"/>
                      <a:pt x="304" y="333"/>
                    </a:cubicBezTo>
                    <a:cubicBezTo>
                      <a:pt x="303" y="333"/>
                      <a:pt x="303" y="333"/>
                      <a:pt x="303" y="333"/>
                    </a:cubicBezTo>
                    <a:cubicBezTo>
                      <a:pt x="302" y="334"/>
                      <a:pt x="302" y="334"/>
                      <a:pt x="302" y="334"/>
                    </a:cubicBezTo>
                    <a:cubicBezTo>
                      <a:pt x="302" y="335"/>
                      <a:pt x="302" y="335"/>
                      <a:pt x="302" y="335"/>
                    </a:cubicBezTo>
                    <a:cubicBezTo>
                      <a:pt x="299" y="334"/>
                      <a:pt x="299" y="334"/>
                      <a:pt x="299" y="334"/>
                    </a:cubicBezTo>
                    <a:cubicBezTo>
                      <a:pt x="298" y="335"/>
                      <a:pt x="298" y="335"/>
                      <a:pt x="298" y="335"/>
                    </a:cubicBezTo>
                    <a:cubicBezTo>
                      <a:pt x="298" y="337"/>
                      <a:pt x="298" y="337"/>
                      <a:pt x="298" y="337"/>
                    </a:cubicBezTo>
                    <a:cubicBezTo>
                      <a:pt x="298" y="337"/>
                      <a:pt x="298" y="337"/>
                      <a:pt x="298" y="337"/>
                    </a:cubicBezTo>
                    <a:cubicBezTo>
                      <a:pt x="297" y="337"/>
                      <a:pt x="297" y="337"/>
                      <a:pt x="297" y="337"/>
                    </a:cubicBezTo>
                    <a:cubicBezTo>
                      <a:pt x="296" y="337"/>
                      <a:pt x="296" y="337"/>
                      <a:pt x="296" y="337"/>
                    </a:cubicBezTo>
                    <a:cubicBezTo>
                      <a:pt x="296" y="337"/>
                      <a:pt x="296" y="337"/>
                      <a:pt x="296" y="337"/>
                    </a:cubicBezTo>
                    <a:cubicBezTo>
                      <a:pt x="295" y="336"/>
                      <a:pt x="295" y="336"/>
                      <a:pt x="295" y="336"/>
                    </a:cubicBezTo>
                    <a:cubicBezTo>
                      <a:pt x="294" y="336"/>
                      <a:pt x="294" y="336"/>
                      <a:pt x="294" y="336"/>
                    </a:cubicBezTo>
                    <a:cubicBezTo>
                      <a:pt x="293" y="335"/>
                      <a:pt x="293" y="335"/>
                      <a:pt x="293" y="335"/>
                    </a:cubicBezTo>
                    <a:cubicBezTo>
                      <a:pt x="292" y="335"/>
                      <a:pt x="292" y="335"/>
                      <a:pt x="292" y="335"/>
                    </a:cubicBezTo>
                    <a:cubicBezTo>
                      <a:pt x="292" y="334"/>
                      <a:pt x="292" y="334"/>
                      <a:pt x="292" y="334"/>
                    </a:cubicBezTo>
                    <a:cubicBezTo>
                      <a:pt x="292" y="332"/>
                      <a:pt x="292" y="332"/>
                      <a:pt x="292" y="332"/>
                    </a:cubicBezTo>
                    <a:cubicBezTo>
                      <a:pt x="292" y="332"/>
                      <a:pt x="292" y="332"/>
                      <a:pt x="292" y="332"/>
                    </a:cubicBezTo>
                    <a:cubicBezTo>
                      <a:pt x="291" y="333"/>
                      <a:pt x="291" y="333"/>
                      <a:pt x="291" y="333"/>
                    </a:cubicBezTo>
                    <a:cubicBezTo>
                      <a:pt x="290" y="334"/>
                      <a:pt x="290" y="334"/>
                      <a:pt x="290" y="334"/>
                    </a:cubicBezTo>
                    <a:cubicBezTo>
                      <a:pt x="289" y="334"/>
                      <a:pt x="289" y="334"/>
                      <a:pt x="289" y="334"/>
                    </a:cubicBezTo>
                    <a:cubicBezTo>
                      <a:pt x="287" y="334"/>
                      <a:pt x="287" y="334"/>
                      <a:pt x="287" y="334"/>
                    </a:cubicBezTo>
                    <a:cubicBezTo>
                      <a:pt x="286" y="335"/>
                      <a:pt x="286" y="335"/>
                      <a:pt x="286" y="335"/>
                    </a:cubicBezTo>
                    <a:cubicBezTo>
                      <a:pt x="286" y="335"/>
                      <a:pt x="286" y="335"/>
                      <a:pt x="286" y="335"/>
                    </a:cubicBezTo>
                    <a:cubicBezTo>
                      <a:pt x="285" y="335"/>
                      <a:pt x="285" y="335"/>
                      <a:pt x="285" y="335"/>
                    </a:cubicBezTo>
                    <a:cubicBezTo>
                      <a:pt x="284" y="334"/>
                      <a:pt x="284" y="334"/>
                      <a:pt x="284" y="334"/>
                    </a:cubicBezTo>
                    <a:cubicBezTo>
                      <a:pt x="283" y="334"/>
                      <a:pt x="283" y="334"/>
                      <a:pt x="283" y="334"/>
                    </a:cubicBezTo>
                    <a:cubicBezTo>
                      <a:pt x="283" y="334"/>
                      <a:pt x="283" y="334"/>
                      <a:pt x="283" y="334"/>
                    </a:cubicBezTo>
                    <a:cubicBezTo>
                      <a:pt x="283" y="334"/>
                      <a:pt x="283" y="334"/>
                      <a:pt x="283" y="334"/>
                    </a:cubicBezTo>
                    <a:cubicBezTo>
                      <a:pt x="282" y="333"/>
                      <a:pt x="282" y="333"/>
                      <a:pt x="282" y="333"/>
                    </a:cubicBezTo>
                    <a:cubicBezTo>
                      <a:pt x="282" y="332"/>
                      <a:pt x="282" y="332"/>
                      <a:pt x="282" y="332"/>
                    </a:cubicBezTo>
                    <a:cubicBezTo>
                      <a:pt x="282" y="332"/>
                      <a:pt x="282" y="332"/>
                      <a:pt x="282" y="332"/>
                    </a:cubicBezTo>
                    <a:cubicBezTo>
                      <a:pt x="282" y="331"/>
                      <a:pt x="282" y="331"/>
                      <a:pt x="282" y="331"/>
                    </a:cubicBezTo>
                    <a:cubicBezTo>
                      <a:pt x="282" y="331"/>
                      <a:pt x="282" y="331"/>
                      <a:pt x="282" y="331"/>
                    </a:cubicBezTo>
                    <a:cubicBezTo>
                      <a:pt x="281" y="331"/>
                      <a:pt x="281" y="331"/>
                      <a:pt x="281" y="331"/>
                    </a:cubicBezTo>
                    <a:cubicBezTo>
                      <a:pt x="280" y="330"/>
                      <a:pt x="280" y="330"/>
                      <a:pt x="280" y="330"/>
                    </a:cubicBezTo>
                    <a:cubicBezTo>
                      <a:pt x="279" y="330"/>
                      <a:pt x="279" y="330"/>
                      <a:pt x="279" y="330"/>
                    </a:cubicBezTo>
                    <a:cubicBezTo>
                      <a:pt x="279" y="330"/>
                      <a:pt x="279" y="330"/>
                      <a:pt x="279" y="330"/>
                    </a:cubicBezTo>
                    <a:cubicBezTo>
                      <a:pt x="278" y="328"/>
                      <a:pt x="278" y="328"/>
                      <a:pt x="278" y="328"/>
                    </a:cubicBezTo>
                    <a:cubicBezTo>
                      <a:pt x="277" y="327"/>
                      <a:pt x="277" y="327"/>
                      <a:pt x="277" y="327"/>
                    </a:cubicBezTo>
                    <a:cubicBezTo>
                      <a:pt x="276" y="326"/>
                      <a:pt x="276" y="326"/>
                      <a:pt x="276" y="326"/>
                    </a:cubicBezTo>
                    <a:cubicBezTo>
                      <a:pt x="274" y="325"/>
                      <a:pt x="274" y="325"/>
                      <a:pt x="274" y="325"/>
                    </a:cubicBezTo>
                    <a:cubicBezTo>
                      <a:pt x="272" y="325"/>
                      <a:pt x="272" y="325"/>
                      <a:pt x="272" y="325"/>
                    </a:cubicBezTo>
                    <a:cubicBezTo>
                      <a:pt x="271" y="326"/>
                      <a:pt x="271" y="326"/>
                      <a:pt x="271" y="326"/>
                    </a:cubicBezTo>
                    <a:cubicBezTo>
                      <a:pt x="271" y="326"/>
                      <a:pt x="271" y="326"/>
                      <a:pt x="271" y="326"/>
                    </a:cubicBezTo>
                    <a:cubicBezTo>
                      <a:pt x="271" y="327"/>
                      <a:pt x="271" y="327"/>
                      <a:pt x="271" y="327"/>
                    </a:cubicBezTo>
                    <a:cubicBezTo>
                      <a:pt x="271" y="327"/>
                      <a:pt x="271" y="327"/>
                      <a:pt x="271" y="327"/>
                    </a:cubicBezTo>
                    <a:cubicBezTo>
                      <a:pt x="270" y="328"/>
                      <a:pt x="270" y="328"/>
                      <a:pt x="270" y="328"/>
                    </a:cubicBezTo>
                    <a:cubicBezTo>
                      <a:pt x="269" y="327"/>
                      <a:pt x="269" y="327"/>
                      <a:pt x="269" y="327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66" y="327"/>
                      <a:pt x="266" y="327"/>
                      <a:pt x="266" y="327"/>
                    </a:cubicBezTo>
                    <a:cubicBezTo>
                      <a:pt x="266" y="327"/>
                      <a:pt x="266" y="327"/>
                      <a:pt x="266" y="327"/>
                    </a:cubicBezTo>
                    <a:cubicBezTo>
                      <a:pt x="265" y="328"/>
                      <a:pt x="265" y="328"/>
                      <a:pt x="265" y="328"/>
                    </a:cubicBezTo>
                    <a:cubicBezTo>
                      <a:pt x="264" y="328"/>
                      <a:pt x="264" y="328"/>
                      <a:pt x="264" y="328"/>
                    </a:cubicBezTo>
                    <a:cubicBezTo>
                      <a:pt x="263" y="327"/>
                      <a:pt x="263" y="327"/>
                      <a:pt x="263" y="327"/>
                    </a:cubicBezTo>
                    <a:cubicBezTo>
                      <a:pt x="262" y="327"/>
                      <a:pt x="262" y="327"/>
                      <a:pt x="262" y="327"/>
                    </a:cubicBezTo>
                    <a:cubicBezTo>
                      <a:pt x="262" y="326"/>
                      <a:pt x="262" y="326"/>
                      <a:pt x="262" y="326"/>
                    </a:cubicBezTo>
                    <a:cubicBezTo>
                      <a:pt x="262" y="325"/>
                      <a:pt x="262" y="325"/>
                      <a:pt x="262" y="325"/>
                    </a:cubicBezTo>
                    <a:cubicBezTo>
                      <a:pt x="261" y="325"/>
                      <a:pt x="261" y="325"/>
                      <a:pt x="261" y="325"/>
                    </a:cubicBezTo>
                    <a:cubicBezTo>
                      <a:pt x="260" y="325"/>
                      <a:pt x="260" y="325"/>
                      <a:pt x="260" y="325"/>
                    </a:cubicBezTo>
                    <a:cubicBezTo>
                      <a:pt x="260" y="326"/>
                      <a:pt x="260" y="326"/>
                      <a:pt x="260" y="326"/>
                    </a:cubicBezTo>
                    <a:cubicBezTo>
                      <a:pt x="260" y="326"/>
                      <a:pt x="260" y="326"/>
                      <a:pt x="260" y="32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59" y="327"/>
                      <a:pt x="259" y="327"/>
                      <a:pt x="259" y="327"/>
                    </a:cubicBezTo>
                    <a:cubicBezTo>
                      <a:pt x="258" y="328"/>
                      <a:pt x="258" y="328"/>
                      <a:pt x="258" y="328"/>
                    </a:cubicBezTo>
                    <a:cubicBezTo>
                      <a:pt x="246" y="312"/>
                      <a:pt x="246" y="312"/>
                      <a:pt x="246" y="312"/>
                    </a:cubicBezTo>
                    <a:cubicBezTo>
                      <a:pt x="236" y="305"/>
                      <a:pt x="236" y="305"/>
                      <a:pt x="236" y="305"/>
                    </a:cubicBezTo>
                    <a:cubicBezTo>
                      <a:pt x="236" y="305"/>
                      <a:pt x="236" y="305"/>
                      <a:pt x="236" y="305"/>
                    </a:cubicBezTo>
                    <a:cubicBezTo>
                      <a:pt x="237" y="304"/>
                      <a:pt x="237" y="304"/>
                      <a:pt x="237" y="304"/>
                    </a:cubicBezTo>
                    <a:cubicBezTo>
                      <a:pt x="238" y="303"/>
                      <a:pt x="238" y="303"/>
                      <a:pt x="238" y="303"/>
                    </a:cubicBezTo>
                    <a:cubicBezTo>
                      <a:pt x="238" y="303"/>
                      <a:pt x="238" y="303"/>
                      <a:pt x="238" y="303"/>
                    </a:cubicBezTo>
                    <a:cubicBezTo>
                      <a:pt x="237" y="302"/>
                      <a:pt x="237" y="302"/>
                      <a:pt x="237" y="302"/>
                    </a:cubicBezTo>
                    <a:cubicBezTo>
                      <a:pt x="236" y="303"/>
                      <a:pt x="236" y="303"/>
                      <a:pt x="236" y="303"/>
                    </a:cubicBezTo>
                    <a:cubicBezTo>
                      <a:pt x="235" y="303"/>
                      <a:pt x="235" y="303"/>
                      <a:pt x="235" y="303"/>
                    </a:cubicBezTo>
                    <a:cubicBezTo>
                      <a:pt x="234" y="304"/>
                      <a:pt x="234" y="304"/>
                      <a:pt x="234" y="304"/>
                    </a:cubicBezTo>
                    <a:cubicBezTo>
                      <a:pt x="233" y="304"/>
                      <a:pt x="233" y="304"/>
                      <a:pt x="233" y="304"/>
                    </a:cubicBezTo>
                    <a:cubicBezTo>
                      <a:pt x="232" y="305"/>
                      <a:pt x="232" y="305"/>
                      <a:pt x="232" y="305"/>
                    </a:cubicBezTo>
                    <a:cubicBezTo>
                      <a:pt x="232" y="306"/>
                      <a:pt x="232" y="306"/>
                      <a:pt x="232" y="306"/>
                    </a:cubicBezTo>
                    <a:cubicBezTo>
                      <a:pt x="231" y="306"/>
                      <a:pt x="231" y="306"/>
                      <a:pt x="231" y="306"/>
                    </a:cubicBezTo>
                    <a:cubicBezTo>
                      <a:pt x="231" y="307"/>
                      <a:pt x="231" y="307"/>
                      <a:pt x="231" y="307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28" y="308"/>
                      <a:pt x="228" y="308"/>
                      <a:pt x="228" y="308"/>
                    </a:cubicBezTo>
                    <a:cubicBezTo>
                      <a:pt x="227" y="309"/>
                      <a:pt x="227" y="309"/>
                      <a:pt x="227" y="309"/>
                    </a:cubicBezTo>
                    <a:cubicBezTo>
                      <a:pt x="228" y="310"/>
                      <a:pt x="228" y="310"/>
                      <a:pt x="228" y="310"/>
                    </a:cubicBezTo>
                    <a:cubicBezTo>
                      <a:pt x="227" y="310"/>
                      <a:pt x="227" y="310"/>
                      <a:pt x="227" y="310"/>
                    </a:cubicBezTo>
                    <a:cubicBezTo>
                      <a:pt x="227" y="310"/>
                      <a:pt x="227" y="310"/>
                      <a:pt x="227" y="310"/>
                    </a:cubicBezTo>
                    <a:cubicBezTo>
                      <a:pt x="225" y="309"/>
                      <a:pt x="225" y="309"/>
                      <a:pt x="225" y="309"/>
                    </a:cubicBezTo>
                    <a:cubicBezTo>
                      <a:pt x="223" y="310"/>
                      <a:pt x="223" y="310"/>
                      <a:pt x="223" y="310"/>
                    </a:cubicBezTo>
                    <a:cubicBezTo>
                      <a:pt x="223" y="310"/>
                      <a:pt x="223" y="310"/>
                      <a:pt x="223" y="310"/>
                    </a:cubicBezTo>
                    <a:cubicBezTo>
                      <a:pt x="222" y="310"/>
                      <a:pt x="222" y="310"/>
                      <a:pt x="222" y="310"/>
                    </a:cubicBezTo>
                    <a:cubicBezTo>
                      <a:pt x="221" y="309"/>
                      <a:pt x="221" y="309"/>
                      <a:pt x="221" y="309"/>
                    </a:cubicBezTo>
                    <a:cubicBezTo>
                      <a:pt x="221" y="308"/>
                      <a:pt x="221" y="308"/>
                      <a:pt x="221" y="308"/>
                    </a:cubicBezTo>
                    <a:cubicBezTo>
                      <a:pt x="222" y="308"/>
                      <a:pt x="222" y="308"/>
                      <a:pt x="222" y="308"/>
                    </a:cubicBezTo>
                    <a:cubicBezTo>
                      <a:pt x="222" y="307"/>
                      <a:pt x="222" y="307"/>
                      <a:pt x="222" y="307"/>
                    </a:cubicBezTo>
                    <a:cubicBezTo>
                      <a:pt x="222" y="306"/>
                      <a:pt x="222" y="306"/>
                      <a:pt x="222" y="306"/>
                    </a:cubicBezTo>
                    <a:cubicBezTo>
                      <a:pt x="221" y="307"/>
                      <a:pt x="221" y="307"/>
                      <a:pt x="221" y="307"/>
                    </a:cubicBezTo>
                    <a:cubicBezTo>
                      <a:pt x="220" y="307"/>
                      <a:pt x="220" y="307"/>
                      <a:pt x="220" y="307"/>
                    </a:cubicBezTo>
                    <a:cubicBezTo>
                      <a:pt x="219" y="306"/>
                      <a:pt x="219" y="306"/>
                      <a:pt x="219" y="306"/>
                    </a:cubicBezTo>
                    <a:cubicBezTo>
                      <a:pt x="217" y="306"/>
                      <a:pt x="217" y="306"/>
                      <a:pt x="217" y="306"/>
                    </a:cubicBezTo>
                    <a:cubicBezTo>
                      <a:pt x="218" y="307"/>
                      <a:pt x="218" y="307"/>
                      <a:pt x="218" y="307"/>
                    </a:cubicBezTo>
                    <a:cubicBezTo>
                      <a:pt x="218" y="307"/>
                      <a:pt x="218" y="307"/>
                      <a:pt x="218" y="307"/>
                    </a:cubicBezTo>
                    <a:cubicBezTo>
                      <a:pt x="218" y="308"/>
                      <a:pt x="218" y="308"/>
                      <a:pt x="218" y="308"/>
                    </a:cubicBezTo>
                    <a:cubicBezTo>
                      <a:pt x="217" y="308"/>
                      <a:pt x="217" y="308"/>
                      <a:pt x="217" y="308"/>
                    </a:cubicBezTo>
                    <a:cubicBezTo>
                      <a:pt x="216" y="307"/>
                      <a:pt x="216" y="307"/>
                      <a:pt x="216" y="307"/>
                    </a:cubicBezTo>
                    <a:cubicBezTo>
                      <a:pt x="216" y="305"/>
                      <a:pt x="216" y="305"/>
                      <a:pt x="216" y="305"/>
                    </a:cubicBezTo>
                    <a:cubicBezTo>
                      <a:pt x="214" y="304"/>
                      <a:pt x="214" y="304"/>
                      <a:pt x="214" y="304"/>
                    </a:cubicBezTo>
                    <a:cubicBezTo>
                      <a:pt x="214" y="304"/>
                      <a:pt x="214" y="304"/>
                      <a:pt x="214" y="304"/>
                    </a:cubicBezTo>
                    <a:cubicBezTo>
                      <a:pt x="214" y="305"/>
                      <a:pt x="214" y="305"/>
                      <a:pt x="214" y="305"/>
                    </a:cubicBezTo>
                    <a:cubicBezTo>
                      <a:pt x="214" y="306"/>
                      <a:pt x="214" y="306"/>
                      <a:pt x="214" y="306"/>
                    </a:cubicBezTo>
                    <a:cubicBezTo>
                      <a:pt x="214" y="306"/>
                      <a:pt x="214" y="306"/>
                      <a:pt x="214" y="306"/>
                    </a:cubicBezTo>
                    <a:cubicBezTo>
                      <a:pt x="213" y="305"/>
                      <a:pt x="213" y="305"/>
                      <a:pt x="213" y="305"/>
                    </a:cubicBezTo>
                    <a:cubicBezTo>
                      <a:pt x="213" y="305"/>
                      <a:pt x="213" y="305"/>
                      <a:pt x="213" y="305"/>
                    </a:cubicBezTo>
                    <a:cubicBezTo>
                      <a:pt x="213" y="306"/>
                      <a:pt x="213" y="306"/>
                      <a:pt x="213" y="306"/>
                    </a:cubicBezTo>
                    <a:cubicBezTo>
                      <a:pt x="212" y="306"/>
                      <a:pt x="212" y="306"/>
                      <a:pt x="212" y="306"/>
                    </a:cubicBezTo>
                    <a:cubicBezTo>
                      <a:pt x="211" y="306"/>
                      <a:pt x="211" y="306"/>
                      <a:pt x="211" y="306"/>
                    </a:cubicBezTo>
                    <a:cubicBezTo>
                      <a:pt x="210" y="306"/>
                      <a:pt x="210" y="306"/>
                      <a:pt x="210" y="306"/>
                    </a:cubicBezTo>
                    <a:cubicBezTo>
                      <a:pt x="210" y="306"/>
                      <a:pt x="210" y="306"/>
                      <a:pt x="210" y="306"/>
                    </a:cubicBezTo>
                    <a:cubicBezTo>
                      <a:pt x="209" y="305"/>
                      <a:pt x="209" y="305"/>
                      <a:pt x="209" y="305"/>
                    </a:cubicBezTo>
                    <a:cubicBezTo>
                      <a:pt x="210" y="305"/>
                      <a:pt x="210" y="305"/>
                      <a:pt x="210" y="305"/>
                    </a:cubicBezTo>
                    <a:cubicBezTo>
                      <a:pt x="210" y="304"/>
                      <a:pt x="210" y="304"/>
                      <a:pt x="210" y="304"/>
                    </a:cubicBezTo>
                    <a:cubicBezTo>
                      <a:pt x="210" y="303"/>
                      <a:pt x="210" y="303"/>
                      <a:pt x="210" y="303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09" y="302"/>
                      <a:pt x="209" y="302"/>
                      <a:pt x="209" y="302"/>
                    </a:cubicBezTo>
                    <a:cubicBezTo>
                      <a:pt x="208" y="301"/>
                      <a:pt x="208" y="301"/>
                      <a:pt x="208" y="301"/>
                    </a:cubicBezTo>
                    <a:cubicBezTo>
                      <a:pt x="208" y="300"/>
                      <a:pt x="208" y="300"/>
                      <a:pt x="208" y="300"/>
                    </a:cubicBezTo>
                    <a:cubicBezTo>
                      <a:pt x="208" y="299"/>
                      <a:pt x="208" y="299"/>
                      <a:pt x="208" y="299"/>
                    </a:cubicBezTo>
                    <a:cubicBezTo>
                      <a:pt x="207" y="298"/>
                      <a:pt x="207" y="298"/>
                      <a:pt x="207" y="298"/>
                    </a:cubicBezTo>
                    <a:cubicBezTo>
                      <a:pt x="206" y="298"/>
                      <a:pt x="206" y="298"/>
                      <a:pt x="206" y="298"/>
                    </a:cubicBezTo>
                    <a:cubicBezTo>
                      <a:pt x="205" y="298"/>
                      <a:pt x="205" y="298"/>
                      <a:pt x="205" y="298"/>
                    </a:cubicBezTo>
                    <a:cubicBezTo>
                      <a:pt x="204" y="298"/>
                      <a:pt x="204" y="298"/>
                      <a:pt x="204" y="298"/>
                    </a:cubicBezTo>
                    <a:cubicBezTo>
                      <a:pt x="203" y="298"/>
                      <a:pt x="203" y="298"/>
                      <a:pt x="203" y="298"/>
                    </a:cubicBezTo>
                    <a:cubicBezTo>
                      <a:pt x="201" y="298"/>
                      <a:pt x="201" y="298"/>
                      <a:pt x="201" y="298"/>
                    </a:cubicBezTo>
                    <a:cubicBezTo>
                      <a:pt x="200" y="297"/>
                      <a:pt x="200" y="297"/>
                      <a:pt x="200" y="297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8" y="299"/>
                      <a:pt x="198" y="299"/>
                      <a:pt x="198" y="299"/>
                    </a:cubicBezTo>
                    <a:cubicBezTo>
                      <a:pt x="196" y="299"/>
                      <a:pt x="196" y="299"/>
                      <a:pt x="196" y="299"/>
                    </a:cubicBezTo>
                    <a:cubicBezTo>
                      <a:pt x="196" y="299"/>
                      <a:pt x="196" y="299"/>
                      <a:pt x="196" y="299"/>
                    </a:cubicBezTo>
                    <a:cubicBezTo>
                      <a:pt x="196" y="300"/>
                      <a:pt x="196" y="300"/>
                      <a:pt x="196" y="300"/>
                    </a:cubicBezTo>
                    <a:cubicBezTo>
                      <a:pt x="196" y="301"/>
                      <a:pt x="196" y="301"/>
                      <a:pt x="196" y="301"/>
                    </a:cubicBezTo>
                    <a:cubicBezTo>
                      <a:pt x="195" y="301"/>
                      <a:pt x="195" y="301"/>
                      <a:pt x="195" y="301"/>
                    </a:cubicBezTo>
                    <a:cubicBezTo>
                      <a:pt x="194" y="301"/>
                      <a:pt x="194" y="301"/>
                      <a:pt x="194" y="301"/>
                    </a:cubicBezTo>
                    <a:cubicBezTo>
                      <a:pt x="193" y="302"/>
                      <a:pt x="193" y="302"/>
                      <a:pt x="193" y="302"/>
                    </a:cubicBezTo>
                    <a:cubicBezTo>
                      <a:pt x="192" y="302"/>
                      <a:pt x="192" y="302"/>
                      <a:pt x="192" y="302"/>
                    </a:cubicBezTo>
                    <a:cubicBezTo>
                      <a:pt x="192" y="302"/>
                      <a:pt x="192" y="302"/>
                      <a:pt x="192" y="302"/>
                    </a:cubicBezTo>
                    <a:cubicBezTo>
                      <a:pt x="191" y="302"/>
                      <a:pt x="191" y="302"/>
                      <a:pt x="191" y="302"/>
                    </a:cubicBezTo>
                    <a:cubicBezTo>
                      <a:pt x="189" y="304"/>
                      <a:pt x="189" y="304"/>
                      <a:pt x="189" y="304"/>
                    </a:cubicBezTo>
                    <a:cubicBezTo>
                      <a:pt x="188" y="304"/>
                      <a:pt x="188" y="304"/>
                      <a:pt x="188" y="304"/>
                    </a:cubicBezTo>
                    <a:cubicBezTo>
                      <a:pt x="187" y="305"/>
                      <a:pt x="187" y="305"/>
                      <a:pt x="187" y="305"/>
                    </a:cubicBezTo>
                    <a:cubicBezTo>
                      <a:pt x="186" y="305"/>
                      <a:pt x="186" y="305"/>
                      <a:pt x="186" y="305"/>
                    </a:cubicBezTo>
                    <a:cubicBezTo>
                      <a:pt x="186" y="304"/>
                      <a:pt x="186" y="304"/>
                      <a:pt x="186" y="304"/>
                    </a:cubicBezTo>
                    <a:cubicBezTo>
                      <a:pt x="185" y="305"/>
                      <a:pt x="185" y="305"/>
                      <a:pt x="185" y="305"/>
                    </a:cubicBezTo>
                    <a:cubicBezTo>
                      <a:pt x="185" y="305"/>
                      <a:pt x="185" y="305"/>
                      <a:pt x="185" y="305"/>
                    </a:cubicBezTo>
                    <a:cubicBezTo>
                      <a:pt x="184" y="305"/>
                      <a:pt x="184" y="305"/>
                      <a:pt x="184" y="305"/>
                    </a:cubicBezTo>
                    <a:cubicBezTo>
                      <a:pt x="183" y="306"/>
                      <a:pt x="183" y="306"/>
                      <a:pt x="183" y="306"/>
                    </a:cubicBezTo>
                    <a:cubicBezTo>
                      <a:pt x="183" y="307"/>
                      <a:pt x="183" y="307"/>
                      <a:pt x="183" y="307"/>
                    </a:cubicBezTo>
                    <a:cubicBezTo>
                      <a:pt x="183" y="307"/>
                      <a:pt x="183" y="307"/>
                      <a:pt x="183" y="307"/>
                    </a:cubicBezTo>
                    <a:cubicBezTo>
                      <a:pt x="182" y="307"/>
                      <a:pt x="182" y="307"/>
                      <a:pt x="182" y="307"/>
                    </a:cubicBezTo>
                    <a:cubicBezTo>
                      <a:pt x="182" y="307"/>
                      <a:pt x="182" y="307"/>
                      <a:pt x="182" y="307"/>
                    </a:cubicBezTo>
                    <a:cubicBezTo>
                      <a:pt x="181" y="307"/>
                      <a:pt x="181" y="307"/>
                      <a:pt x="181" y="307"/>
                    </a:cubicBezTo>
                    <a:cubicBezTo>
                      <a:pt x="180" y="308"/>
                      <a:pt x="180" y="308"/>
                      <a:pt x="180" y="308"/>
                    </a:cubicBezTo>
                    <a:cubicBezTo>
                      <a:pt x="178" y="308"/>
                      <a:pt x="178" y="308"/>
                      <a:pt x="178" y="308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77" y="309"/>
                      <a:pt x="177" y="309"/>
                      <a:pt x="177" y="309"/>
                    </a:cubicBezTo>
                    <a:cubicBezTo>
                      <a:pt x="175" y="310"/>
                      <a:pt x="175" y="310"/>
                      <a:pt x="175" y="310"/>
                    </a:cubicBezTo>
                    <a:cubicBezTo>
                      <a:pt x="174" y="310"/>
                      <a:pt x="174" y="310"/>
                      <a:pt x="174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311"/>
                      <a:pt x="172" y="311"/>
                      <a:pt x="172" y="311"/>
                    </a:cubicBezTo>
                    <a:cubicBezTo>
                      <a:pt x="172" y="312"/>
                      <a:pt x="172" y="312"/>
                      <a:pt x="172" y="312"/>
                    </a:cubicBez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70" y="311"/>
                      <a:pt x="170" y="311"/>
                      <a:pt x="170" y="311"/>
                    </a:cubicBezTo>
                    <a:cubicBezTo>
                      <a:pt x="169" y="311"/>
                      <a:pt x="169" y="311"/>
                      <a:pt x="169" y="311"/>
                    </a:cubicBezTo>
                    <a:cubicBezTo>
                      <a:pt x="169" y="312"/>
                      <a:pt x="169" y="312"/>
                      <a:pt x="169" y="312"/>
                    </a:cubicBezTo>
                    <a:cubicBezTo>
                      <a:pt x="169" y="312"/>
                      <a:pt x="169" y="312"/>
                      <a:pt x="169" y="312"/>
                    </a:cubicBezTo>
                    <a:cubicBezTo>
                      <a:pt x="168" y="312"/>
                      <a:pt x="168" y="312"/>
                      <a:pt x="168" y="312"/>
                    </a:cubicBezTo>
                    <a:cubicBezTo>
                      <a:pt x="167" y="312"/>
                      <a:pt x="167" y="312"/>
                      <a:pt x="167" y="312"/>
                    </a:cubicBezTo>
                    <a:cubicBezTo>
                      <a:pt x="167" y="311"/>
                      <a:pt x="167" y="311"/>
                      <a:pt x="167" y="311"/>
                    </a:cubicBezTo>
                    <a:cubicBezTo>
                      <a:pt x="166" y="311"/>
                      <a:pt x="166" y="311"/>
                      <a:pt x="166" y="31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64" y="312"/>
                      <a:pt x="164" y="312"/>
                      <a:pt x="164" y="312"/>
                    </a:cubicBezTo>
                    <a:cubicBezTo>
                      <a:pt x="164" y="312"/>
                      <a:pt x="164" y="312"/>
                      <a:pt x="164" y="312"/>
                    </a:cubicBezTo>
                    <a:cubicBezTo>
                      <a:pt x="164" y="313"/>
                      <a:pt x="164" y="313"/>
                      <a:pt x="164" y="313"/>
                    </a:cubicBezTo>
                    <a:cubicBezTo>
                      <a:pt x="164" y="314"/>
                      <a:pt x="164" y="314"/>
                      <a:pt x="164" y="314"/>
                    </a:cubicBezTo>
                    <a:cubicBezTo>
                      <a:pt x="165" y="314"/>
                      <a:pt x="165" y="314"/>
                      <a:pt x="165" y="314"/>
                    </a:cubicBezTo>
                    <a:cubicBezTo>
                      <a:pt x="166" y="314"/>
                      <a:pt x="166" y="314"/>
                      <a:pt x="166" y="314"/>
                    </a:cubicBezTo>
                    <a:cubicBezTo>
                      <a:pt x="167" y="315"/>
                      <a:pt x="167" y="315"/>
                      <a:pt x="167" y="315"/>
                    </a:cubicBezTo>
                    <a:cubicBezTo>
                      <a:pt x="165" y="315"/>
                      <a:pt x="165" y="315"/>
                      <a:pt x="165" y="315"/>
                    </a:cubicBezTo>
                    <a:cubicBezTo>
                      <a:pt x="165" y="316"/>
                      <a:pt x="165" y="316"/>
                      <a:pt x="165" y="316"/>
                    </a:cubicBezTo>
                    <a:cubicBezTo>
                      <a:pt x="165" y="316"/>
                      <a:pt x="165" y="316"/>
                      <a:pt x="165" y="316"/>
                    </a:cubicBezTo>
                    <a:cubicBezTo>
                      <a:pt x="166" y="316"/>
                      <a:pt x="166" y="316"/>
                      <a:pt x="166" y="316"/>
                    </a:cubicBezTo>
                    <a:cubicBezTo>
                      <a:pt x="167" y="317"/>
                      <a:pt x="167" y="317"/>
                      <a:pt x="167" y="317"/>
                    </a:cubicBezTo>
                    <a:cubicBezTo>
                      <a:pt x="168" y="316"/>
                      <a:pt x="168" y="316"/>
                      <a:pt x="168" y="316"/>
                    </a:cubicBez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69" y="317"/>
                      <a:pt x="169" y="317"/>
                      <a:pt x="169" y="317"/>
                    </a:cubicBezTo>
                    <a:cubicBezTo>
                      <a:pt x="170" y="317"/>
                      <a:pt x="170" y="317"/>
                      <a:pt x="170" y="317"/>
                    </a:cubicBezTo>
                    <a:cubicBezTo>
                      <a:pt x="170" y="318"/>
                      <a:pt x="170" y="318"/>
                      <a:pt x="170" y="318"/>
                    </a:cubicBezTo>
                    <a:cubicBezTo>
                      <a:pt x="170" y="319"/>
                      <a:pt x="170" y="319"/>
                      <a:pt x="170" y="319"/>
                    </a:cubicBezTo>
                    <a:cubicBezTo>
                      <a:pt x="169" y="318"/>
                      <a:pt x="169" y="318"/>
                      <a:pt x="169" y="318"/>
                    </a:cubicBezTo>
                    <a:cubicBezTo>
                      <a:pt x="167" y="319"/>
                      <a:pt x="167" y="319"/>
                      <a:pt x="167" y="319"/>
                    </a:cubicBezTo>
                    <a:cubicBezTo>
                      <a:pt x="166" y="320"/>
                      <a:pt x="166" y="320"/>
                      <a:pt x="166" y="320"/>
                    </a:cubicBezTo>
                    <a:cubicBezTo>
                      <a:pt x="165" y="321"/>
                      <a:pt x="165" y="321"/>
                      <a:pt x="165" y="321"/>
                    </a:cubicBezTo>
                    <a:cubicBezTo>
                      <a:pt x="165" y="322"/>
                      <a:pt x="165" y="322"/>
                      <a:pt x="165" y="322"/>
                    </a:cubicBezTo>
                    <a:cubicBezTo>
                      <a:pt x="165" y="322"/>
                      <a:pt x="165" y="322"/>
                      <a:pt x="165" y="322"/>
                    </a:cubicBezTo>
                    <a:cubicBezTo>
                      <a:pt x="166" y="324"/>
                      <a:pt x="166" y="324"/>
                      <a:pt x="166" y="324"/>
                    </a:cubicBezTo>
                    <a:cubicBezTo>
                      <a:pt x="165" y="325"/>
                      <a:pt x="165" y="325"/>
                      <a:pt x="165" y="325"/>
                    </a:cubicBezTo>
                    <a:cubicBezTo>
                      <a:pt x="165" y="326"/>
                      <a:pt x="165" y="326"/>
                      <a:pt x="165" y="326"/>
                    </a:cubicBezTo>
                    <a:cubicBezTo>
                      <a:pt x="164" y="326"/>
                      <a:pt x="164" y="326"/>
                      <a:pt x="164" y="326"/>
                    </a:cubicBezTo>
                    <a:cubicBezTo>
                      <a:pt x="164" y="326"/>
                      <a:pt x="164" y="326"/>
                      <a:pt x="164" y="326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28"/>
                      <a:pt x="166" y="328"/>
                      <a:pt x="166" y="328"/>
                    </a:cubicBezTo>
                    <a:cubicBezTo>
                      <a:pt x="167" y="328"/>
                      <a:pt x="167" y="328"/>
                      <a:pt x="167" y="328"/>
                    </a:cubicBezTo>
                    <a:cubicBezTo>
                      <a:pt x="167" y="329"/>
                      <a:pt x="167" y="329"/>
                      <a:pt x="167" y="329"/>
                    </a:cubicBezTo>
                    <a:cubicBezTo>
                      <a:pt x="168" y="330"/>
                      <a:pt x="168" y="330"/>
                      <a:pt x="168" y="330"/>
                    </a:cubicBezTo>
                    <a:cubicBezTo>
                      <a:pt x="170" y="330"/>
                      <a:pt x="170" y="330"/>
                      <a:pt x="170" y="330"/>
                    </a:cubicBezTo>
                    <a:cubicBezTo>
                      <a:pt x="170" y="330"/>
                      <a:pt x="170" y="330"/>
                      <a:pt x="170" y="330"/>
                    </a:cubicBezTo>
                    <a:cubicBezTo>
                      <a:pt x="170" y="334"/>
                      <a:pt x="170" y="334"/>
                      <a:pt x="170" y="334"/>
                    </a:cubicBezTo>
                    <a:cubicBezTo>
                      <a:pt x="170" y="335"/>
                      <a:pt x="170" y="335"/>
                      <a:pt x="170" y="335"/>
                    </a:cubicBezTo>
                    <a:cubicBezTo>
                      <a:pt x="168" y="336"/>
                      <a:pt x="168" y="336"/>
                      <a:pt x="168" y="336"/>
                    </a:cubicBezTo>
                    <a:cubicBezTo>
                      <a:pt x="167" y="335"/>
                      <a:pt x="167" y="335"/>
                      <a:pt x="167" y="335"/>
                    </a:cubicBezTo>
                    <a:cubicBezTo>
                      <a:pt x="165" y="334"/>
                      <a:pt x="165" y="334"/>
                      <a:pt x="165" y="334"/>
                    </a:cubicBezTo>
                    <a:cubicBezTo>
                      <a:pt x="165" y="335"/>
                      <a:pt x="165" y="335"/>
                      <a:pt x="165" y="335"/>
                    </a:cubicBezTo>
                    <a:cubicBezTo>
                      <a:pt x="165" y="336"/>
                      <a:pt x="165" y="336"/>
                      <a:pt x="165" y="336"/>
                    </a:cubicBezTo>
                    <a:cubicBezTo>
                      <a:pt x="164" y="337"/>
                      <a:pt x="164" y="337"/>
                      <a:pt x="164" y="337"/>
                    </a:cubicBezTo>
                    <a:cubicBezTo>
                      <a:pt x="163" y="337"/>
                      <a:pt x="163" y="337"/>
                      <a:pt x="163" y="337"/>
                    </a:cubicBezTo>
                    <a:cubicBezTo>
                      <a:pt x="161" y="336"/>
                      <a:pt x="161" y="336"/>
                      <a:pt x="161" y="336"/>
                    </a:cubicBezTo>
                    <a:cubicBezTo>
                      <a:pt x="160" y="336"/>
                      <a:pt x="160" y="336"/>
                      <a:pt x="160" y="336"/>
                    </a:cubicBezTo>
                    <a:cubicBezTo>
                      <a:pt x="159" y="336"/>
                      <a:pt x="159" y="336"/>
                      <a:pt x="159" y="336"/>
                    </a:cubicBezTo>
                    <a:cubicBezTo>
                      <a:pt x="159" y="336"/>
                      <a:pt x="159" y="336"/>
                      <a:pt x="159" y="336"/>
                    </a:cubicBezTo>
                    <a:cubicBezTo>
                      <a:pt x="158" y="336"/>
                      <a:pt x="158" y="336"/>
                      <a:pt x="158" y="336"/>
                    </a:cubicBezTo>
                    <a:cubicBezTo>
                      <a:pt x="157" y="335"/>
                      <a:pt x="157" y="335"/>
                      <a:pt x="157" y="335"/>
                    </a:cubicBez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58" y="334"/>
                      <a:pt x="158" y="334"/>
                      <a:pt x="158" y="334"/>
                    </a:cubicBezTo>
                    <a:cubicBezTo>
                      <a:pt x="157" y="333"/>
                      <a:pt x="157" y="333"/>
                      <a:pt x="157" y="333"/>
                    </a:cubicBezTo>
                    <a:cubicBezTo>
                      <a:pt x="156" y="333"/>
                      <a:pt x="156" y="333"/>
                      <a:pt x="156" y="333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4" y="333"/>
                      <a:pt x="154" y="333"/>
                      <a:pt x="154" y="333"/>
                    </a:cubicBezTo>
                    <a:cubicBezTo>
                      <a:pt x="153" y="333"/>
                      <a:pt x="153" y="333"/>
                      <a:pt x="153" y="333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52" y="334"/>
                      <a:pt x="152" y="334"/>
                      <a:pt x="152" y="334"/>
                    </a:cubicBezTo>
                    <a:cubicBezTo>
                      <a:pt x="150" y="333"/>
                      <a:pt x="150" y="333"/>
                      <a:pt x="150" y="333"/>
                    </a:cubicBezTo>
                    <a:cubicBezTo>
                      <a:pt x="149" y="333"/>
                      <a:pt x="149" y="333"/>
                      <a:pt x="149" y="333"/>
                    </a:cubicBezTo>
                    <a:cubicBezTo>
                      <a:pt x="149" y="334"/>
                      <a:pt x="149" y="334"/>
                      <a:pt x="149" y="334"/>
                    </a:cubicBezTo>
                    <a:cubicBezTo>
                      <a:pt x="148" y="333"/>
                      <a:pt x="148" y="333"/>
                      <a:pt x="148" y="333"/>
                    </a:cubicBezTo>
                    <a:cubicBezTo>
                      <a:pt x="147" y="333"/>
                      <a:pt x="147" y="333"/>
                      <a:pt x="147" y="333"/>
                    </a:cubicBezTo>
                    <a:cubicBezTo>
                      <a:pt x="147" y="334"/>
                      <a:pt x="147" y="334"/>
                      <a:pt x="147" y="334"/>
                    </a:cubicBezTo>
                    <a:cubicBezTo>
                      <a:pt x="146" y="334"/>
                      <a:pt x="146" y="334"/>
                      <a:pt x="146" y="334"/>
                    </a:cubicBezTo>
                    <a:cubicBezTo>
                      <a:pt x="146" y="336"/>
                      <a:pt x="146" y="336"/>
                      <a:pt x="146" y="336"/>
                    </a:cubicBezTo>
                    <a:cubicBezTo>
                      <a:pt x="145" y="337"/>
                      <a:pt x="145" y="337"/>
                      <a:pt x="145" y="337"/>
                    </a:cubicBezTo>
                    <a:cubicBezTo>
                      <a:pt x="144" y="337"/>
                      <a:pt x="144" y="337"/>
                      <a:pt x="144" y="337"/>
                    </a:cubicBezTo>
                    <a:cubicBezTo>
                      <a:pt x="144" y="336"/>
                      <a:pt x="144" y="336"/>
                      <a:pt x="144" y="336"/>
                    </a:cubicBezTo>
                    <a:cubicBezTo>
                      <a:pt x="142" y="336"/>
                      <a:pt x="142" y="336"/>
                      <a:pt x="142" y="336"/>
                    </a:cubicBezTo>
                    <a:cubicBezTo>
                      <a:pt x="141" y="335"/>
                      <a:pt x="141" y="335"/>
                      <a:pt x="141" y="335"/>
                    </a:cubicBezTo>
                    <a:cubicBezTo>
                      <a:pt x="140" y="335"/>
                      <a:pt x="140" y="335"/>
                      <a:pt x="140" y="335"/>
                    </a:cubicBezTo>
                    <a:cubicBezTo>
                      <a:pt x="140" y="337"/>
                      <a:pt x="140" y="337"/>
                      <a:pt x="140" y="337"/>
                    </a:cubicBezTo>
                    <a:cubicBezTo>
                      <a:pt x="139" y="338"/>
                      <a:pt x="139" y="338"/>
                      <a:pt x="139" y="338"/>
                    </a:cubicBezTo>
                    <a:cubicBezTo>
                      <a:pt x="139" y="337"/>
                      <a:pt x="139" y="337"/>
                      <a:pt x="139" y="337"/>
                    </a:cubicBezTo>
                    <a:cubicBezTo>
                      <a:pt x="139" y="336"/>
                      <a:pt x="139" y="336"/>
                      <a:pt x="139" y="336"/>
                    </a:cubicBezTo>
                    <a:cubicBezTo>
                      <a:pt x="138" y="336"/>
                      <a:pt x="138" y="336"/>
                      <a:pt x="138" y="336"/>
                    </a:cubicBezTo>
                    <a:cubicBezTo>
                      <a:pt x="138" y="335"/>
                      <a:pt x="138" y="335"/>
                      <a:pt x="138" y="335"/>
                    </a:cubicBezTo>
                    <a:cubicBezTo>
                      <a:pt x="136" y="334"/>
                      <a:pt x="136" y="334"/>
                      <a:pt x="136" y="334"/>
                    </a:cubicBezTo>
                    <a:cubicBezTo>
                      <a:pt x="135" y="333"/>
                      <a:pt x="135" y="333"/>
                      <a:pt x="135" y="333"/>
                    </a:cubicBezTo>
                    <a:cubicBezTo>
                      <a:pt x="134" y="333"/>
                      <a:pt x="134" y="333"/>
                      <a:pt x="134" y="333"/>
                    </a:cubicBezTo>
                    <a:cubicBezTo>
                      <a:pt x="133" y="332"/>
                      <a:pt x="133" y="332"/>
                      <a:pt x="133" y="332"/>
                    </a:cubicBezTo>
                    <a:cubicBezTo>
                      <a:pt x="133" y="332"/>
                      <a:pt x="133" y="332"/>
                      <a:pt x="133" y="332"/>
                    </a:cubicBezTo>
                    <a:cubicBezTo>
                      <a:pt x="132" y="331"/>
                      <a:pt x="132" y="331"/>
                      <a:pt x="132" y="331"/>
                    </a:cubicBezTo>
                    <a:cubicBezTo>
                      <a:pt x="131" y="331"/>
                      <a:pt x="131" y="331"/>
                      <a:pt x="131" y="331"/>
                    </a:cubicBezTo>
                    <a:cubicBezTo>
                      <a:pt x="129" y="332"/>
                      <a:pt x="129" y="332"/>
                      <a:pt x="129" y="332"/>
                    </a:cubicBezTo>
                    <a:cubicBezTo>
                      <a:pt x="128" y="331"/>
                      <a:pt x="128" y="331"/>
                      <a:pt x="128" y="331"/>
                    </a:cubicBezTo>
                    <a:cubicBezTo>
                      <a:pt x="128" y="330"/>
                      <a:pt x="128" y="330"/>
                      <a:pt x="128" y="330"/>
                    </a:cubicBezTo>
                    <a:cubicBezTo>
                      <a:pt x="127" y="330"/>
                      <a:pt x="127" y="330"/>
                      <a:pt x="127" y="330"/>
                    </a:cubicBezTo>
                    <a:cubicBezTo>
                      <a:pt x="126" y="330"/>
                      <a:pt x="126" y="330"/>
                      <a:pt x="126" y="330"/>
                    </a:cubicBezTo>
                    <a:cubicBezTo>
                      <a:pt x="125" y="331"/>
                      <a:pt x="125" y="331"/>
                      <a:pt x="125" y="331"/>
                    </a:cubicBezTo>
                    <a:cubicBezTo>
                      <a:pt x="125" y="331"/>
                      <a:pt x="125" y="331"/>
                      <a:pt x="125" y="331"/>
                    </a:cubicBezTo>
                    <a:cubicBezTo>
                      <a:pt x="124" y="332"/>
                      <a:pt x="124" y="332"/>
                      <a:pt x="124" y="332"/>
                    </a:cubicBezTo>
                    <a:cubicBezTo>
                      <a:pt x="124" y="331"/>
                      <a:pt x="124" y="331"/>
                      <a:pt x="124" y="331"/>
                    </a:cubicBezTo>
                    <a:cubicBezTo>
                      <a:pt x="123" y="331"/>
                      <a:pt x="123" y="331"/>
                      <a:pt x="123" y="331"/>
                    </a:cubicBez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22" y="333"/>
                      <a:pt x="122" y="333"/>
                      <a:pt x="122" y="333"/>
                    </a:cubicBezTo>
                    <a:cubicBezTo>
                      <a:pt x="122" y="332"/>
                      <a:pt x="122" y="332"/>
                      <a:pt x="122" y="332"/>
                    </a:cubicBezTo>
                    <a:cubicBezTo>
                      <a:pt x="122" y="331"/>
                      <a:pt x="122" y="331"/>
                      <a:pt x="122" y="331"/>
                    </a:cubicBezTo>
                    <a:cubicBezTo>
                      <a:pt x="122" y="331"/>
                      <a:pt x="122" y="331"/>
                      <a:pt x="122" y="331"/>
                    </a:cubicBezTo>
                    <a:cubicBezTo>
                      <a:pt x="121" y="330"/>
                      <a:pt x="121" y="330"/>
                      <a:pt x="121" y="330"/>
                    </a:cubicBezTo>
                    <a:cubicBezTo>
                      <a:pt x="120" y="329"/>
                      <a:pt x="120" y="329"/>
                      <a:pt x="120" y="329"/>
                    </a:cubicBezTo>
                    <a:cubicBezTo>
                      <a:pt x="120" y="330"/>
                      <a:pt x="120" y="330"/>
                      <a:pt x="120" y="330"/>
                    </a:cubicBezTo>
                    <a:cubicBezTo>
                      <a:pt x="120" y="331"/>
                      <a:pt x="120" y="331"/>
                      <a:pt x="120" y="331"/>
                    </a:cubicBezTo>
                    <a:cubicBezTo>
                      <a:pt x="120" y="332"/>
                      <a:pt x="120" y="332"/>
                      <a:pt x="120" y="332"/>
                    </a:cubicBezTo>
                    <a:cubicBezTo>
                      <a:pt x="119" y="332"/>
                      <a:pt x="119" y="332"/>
                      <a:pt x="119" y="332"/>
                    </a:cubicBezTo>
                    <a:cubicBezTo>
                      <a:pt x="118" y="332"/>
                      <a:pt x="118" y="332"/>
                      <a:pt x="118" y="332"/>
                    </a:cubicBezTo>
                    <a:cubicBezTo>
                      <a:pt x="117" y="333"/>
                      <a:pt x="117" y="333"/>
                      <a:pt x="117" y="333"/>
                    </a:cubicBezTo>
                    <a:cubicBezTo>
                      <a:pt x="117" y="334"/>
                      <a:pt x="117" y="334"/>
                      <a:pt x="117" y="334"/>
                    </a:cubicBezTo>
                    <a:cubicBezTo>
                      <a:pt x="115" y="334"/>
                      <a:pt x="115" y="334"/>
                      <a:pt x="115" y="334"/>
                    </a:cubicBezTo>
                    <a:cubicBezTo>
                      <a:pt x="115" y="336"/>
                      <a:pt x="115" y="336"/>
                      <a:pt x="115" y="336"/>
                    </a:cubicBezTo>
                    <a:cubicBezTo>
                      <a:pt x="116" y="337"/>
                      <a:pt x="116" y="337"/>
                      <a:pt x="116" y="337"/>
                    </a:cubicBezTo>
                    <a:cubicBezTo>
                      <a:pt x="116" y="338"/>
                      <a:pt x="116" y="338"/>
                      <a:pt x="116" y="338"/>
                    </a:cubicBezTo>
                    <a:cubicBezTo>
                      <a:pt x="114" y="338"/>
                      <a:pt x="114" y="338"/>
                      <a:pt x="114" y="338"/>
                    </a:cubicBezTo>
                    <a:cubicBezTo>
                      <a:pt x="112" y="338"/>
                      <a:pt x="112" y="338"/>
                      <a:pt x="112" y="338"/>
                    </a:cubicBezTo>
                    <a:cubicBezTo>
                      <a:pt x="114" y="342"/>
                      <a:pt x="114" y="342"/>
                      <a:pt x="114" y="342"/>
                    </a:cubicBezTo>
                    <a:cubicBezTo>
                      <a:pt x="113" y="342"/>
                      <a:pt x="113" y="342"/>
                      <a:pt x="113" y="342"/>
                    </a:cubicBezTo>
                    <a:cubicBezTo>
                      <a:pt x="113" y="344"/>
                      <a:pt x="113" y="344"/>
                      <a:pt x="113" y="344"/>
                    </a:cubicBezTo>
                    <a:cubicBezTo>
                      <a:pt x="112" y="344"/>
                      <a:pt x="112" y="344"/>
                      <a:pt x="112" y="344"/>
                    </a:cubicBezTo>
                    <a:cubicBezTo>
                      <a:pt x="110" y="343"/>
                      <a:pt x="110" y="343"/>
                      <a:pt x="110" y="343"/>
                    </a:cubicBezTo>
                    <a:cubicBezTo>
                      <a:pt x="110" y="342"/>
                      <a:pt x="110" y="342"/>
                      <a:pt x="110" y="342"/>
                    </a:cubicBezTo>
                    <a:cubicBezTo>
                      <a:pt x="107" y="340"/>
                      <a:pt x="107" y="340"/>
                      <a:pt x="107" y="340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2"/>
                      <a:pt x="106" y="342"/>
                      <a:pt x="106" y="342"/>
                    </a:cubicBezTo>
                    <a:cubicBezTo>
                      <a:pt x="105" y="344"/>
                      <a:pt x="105" y="344"/>
                      <a:pt x="105" y="344"/>
                    </a:cubicBezTo>
                    <a:cubicBezTo>
                      <a:pt x="104" y="344"/>
                      <a:pt x="104" y="344"/>
                      <a:pt x="104" y="344"/>
                    </a:cubicBezTo>
                    <a:cubicBezTo>
                      <a:pt x="104" y="347"/>
                      <a:pt x="104" y="347"/>
                      <a:pt x="104" y="347"/>
                    </a:cubicBezTo>
                    <a:cubicBezTo>
                      <a:pt x="105" y="347"/>
                      <a:pt x="105" y="347"/>
                      <a:pt x="105" y="347"/>
                    </a:cubicBezTo>
                    <a:cubicBezTo>
                      <a:pt x="104" y="351"/>
                      <a:pt x="104" y="351"/>
                      <a:pt x="104" y="351"/>
                    </a:cubicBezTo>
                    <a:cubicBezTo>
                      <a:pt x="104" y="352"/>
                      <a:pt x="104" y="352"/>
                      <a:pt x="104" y="352"/>
                    </a:cubicBezTo>
                    <a:cubicBezTo>
                      <a:pt x="106" y="353"/>
                      <a:pt x="106" y="353"/>
                      <a:pt x="106" y="353"/>
                    </a:cubicBezTo>
                    <a:cubicBezTo>
                      <a:pt x="107" y="355"/>
                      <a:pt x="107" y="355"/>
                      <a:pt x="107" y="355"/>
                    </a:cubicBezTo>
                    <a:cubicBezTo>
                      <a:pt x="106" y="355"/>
                      <a:pt x="106" y="355"/>
                      <a:pt x="106" y="355"/>
                    </a:cubicBezTo>
                    <a:cubicBezTo>
                      <a:pt x="108" y="357"/>
                      <a:pt x="108" y="357"/>
                      <a:pt x="108" y="357"/>
                    </a:cubicBezTo>
                    <a:cubicBezTo>
                      <a:pt x="108" y="356"/>
                      <a:pt x="108" y="356"/>
                      <a:pt x="108" y="356"/>
                    </a:cubicBezTo>
                    <a:cubicBezTo>
                      <a:pt x="112" y="357"/>
                      <a:pt x="112" y="357"/>
                      <a:pt x="112" y="357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6" y="362"/>
                      <a:pt x="116" y="362"/>
                      <a:pt x="116" y="362"/>
                    </a:cubicBezTo>
                    <a:cubicBezTo>
                      <a:pt x="114" y="362"/>
                      <a:pt x="114" y="362"/>
                      <a:pt x="114" y="362"/>
                    </a:cubicBezTo>
                    <a:cubicBezTo>
                      <a:pt x="114" y="363"/>
                      <a:pt x="114" y="363"/>
                      <a:pt x="114" y="363"/>
                    </a:cubicBezTo>
                    <a:cubicBezTo>
                      <a:pt x="116" y="365"/>
                      <a:pt x="116" y="365"/>
                      <a:pt x="116" y="365"/>
                    </a:cubicBezTo>
                    <a:cubicBezTo>
                      <a:pt x="117" y="364"/>
                      <a:pt x="117" y="364"/>
                      <a:pt x="117" y="364"/>
                    </a:cubicBezTo>
                    <a:cubicBezTo>
                      <a:pt x="118" y="365"/>
                      <a:pt x="118" y="365"/>
                      <a:pt x="118" y="365"/>
                    </a:cubicBezTo>
                    <a:cubicBezTo>
                      <a:pt x="118" y="365"/>
                      <a:pt x="118" y="365"/>
                      <a:pt x="118" y="365"/>
                    </a:cubicBezTo>
                    <a:cubicBezTo>
                      <a:pt x="118" y="365"/>
                      <a:pt x="118" y="365"/>
                      <a:pt x="118" y="365"/>
                    </a:cubicBezTo>
                    <a:cubicBezTo>
                      <a:pt x="118" y="365"/>
                      <a:pt x="118" y="365"/>
                      <a:pt x="118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7" y="366"/>
                      <a:pt x="117" y="366"/>
                      <a:pt x="117" y="366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8" y="367"/>
                      <a:pt x="118" y="367"/>
                      <a:pt x="118" y="367"/>
                    </a:cubicBezTo>
                    <a:cubicBezTo>
                      <a:pt x="117" y="367"/>
                      <a:pt x="117" y="367"/>
                      <a:pt x="117" y="367"/>
                    </a:cubicBezTo>
                    <a:cubicBezTo>
                      <a:pt x="118" y="367"/>
                      <a:pt x="118" y="367"/>
                      <a:pt x="118" y="367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17" y="368"/>
                      <a:pt x="117" y="368"/>
                      <a:pt x="117" y="368"/>
                    </a:cubicBezTo>
                    <a:cubicBezTo>
                      <a:pt x="117" y="368"/>
                      <a:pt x="117" y="368"/>
                      <a:pt x="117" y="368"/>
                    </a:cubicBezTo>
                    <a:cubicBezTo>
                      <a:pt x="116" y="368"/>
                      <a:pt x="116" y="368"/>
                      <a:pt x="116" y="368"/>
                    </a:cubicBezTo>
                    <a:cubicBezTo>
                      <a:pt x="115" y="368"/>
                      <a:pt x="115" y="368"/>
                      <a:pt x="115" y="368"/>
                    </a:cubicBezTo>
                    <a:cubicBezTo>
                      <a:pt x="117" y="369"/>
                      <a:pt x="117" y="369"/>
                      <a:pt x="117" y="369"/>
                    </a:cubicBezTo>
                    <a:cubicBezTo>
                      <a:pt x="117" y="369"/>
                      <a:pt x="117" y="369"/>
                      <a:pt x="117" y="369"/>
                    </a:cubicBezTo>
                    <a:cubicBezTo>
                      <a:pt x="116" y="369"/>
                      <a:pt x="116" y="369"/>
                      <a:pt x="116" y="369"/>
                    </a:cubicBezTo>
                    <a:cubicBezTo>
                      <a:pt x="116" y="369"/>
                      <a:pt x="116" y="369"/>
                      <a:pt x="116" y="369"/>
                    </a:cubicBezTo>
                    <a:cubicBezTo>
                      <a:pt x="116" y="369"/>
                      <a:pt x="115" y="369"/>
                      <a:pt x="115" y="369"/>
                    </a:cubicBezTo>
                    <a:cubicBezTo>
                      <a:pt x="115" y="369"/>
                      <a:pt x="115" y="369"/>
                      <a:pt x="115" y="369"/>
                    </a:cubicBezTo>
                    <a:cubicBezTo>
                      <a:pt x="114" y="369"/>
                      <a:pt x="114" y="369"/>
                      <a:pt x="114" y="369"/>
                    </a:cubicBezTo>
                    <a:cubicBezTo>
                      <a:pt x="115" y="369"/>
                      <a:pt x="115" y="369"/>
                      <a:pt x="115" y="369"/>
                    </a:cubicBezTo>
                    <a:cubicBezTo>
                      <a:pt x="115" y="370"/>
                      <a:pt x="115" y="370"/>
                      <a:pt x="115" y="370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13" y="371"/>
                      <a:pt x="113" y="371"/>
                      <a:pt x="113" y="371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3" y="371"/>
                      <a:pt x="113" y="371"/>
                    </a:cubicBezTo>
                    <a:cubicBezTo>
                      <a:pt x="112" y="371"/>
                      <a:pt x="112" y="371"/>
                      <a:pt x="112" y="371"/>
                    </a:cubicBezTo>
                    <a:cubicBezTo>
                      <a:pt x="112" y="371"/>
                      <a:pt x="112" y="371"/>
                      <a:pt x="112" y="371"/>
                    </a:cubicBezTo>
                    <a:cubicBezTo>
                      <a:pt x="111" y="370"/>
                      <a:pt x="111" y="370"/>
                      <a:pt x="111" y="370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2"/>
                      <a:pt x="111" y="372"/>
                      <a:pt x="111" y="372"/>
                    </a:cubicBezTo>
                    <a:cubicBezTo>
                      <a:pt x="110" y="373"/>
                      <a:pt x="110" y="373"/>
                      <a:pt x="110" y="373"/>
                    </a:cubicBezTo>
                    <a:cubicBezTo>
                      <a:pt x="110" y="373"/>
                      <a:pt x="110" y="373"/>
                      <a:pt x="110" y="373"/>
                    </a:cubicBezTo>
                    <a:cubicBezTo>
                      <a:pt x="110" y="374"/>
                      <a:pt x="110" y="374"/>
                      <a:pt x="110" y="374"/>
                    </a:cubicBezTo>
                    <a:cubicBezTo>
                      <a:pt x="109" y="375"/>
                      <a:pt x="109" y="375"/>
                      <a:pt x="109" y="375"/>
                    </a:cubicBezTo>
                    <a:cubicBezTo>
                      <a:pt x="109" y="377"/>
                      <a:pt x="109" y="377"/>
                      <a:pt x="109" y="377"/>
                    </a:cubicBezTo>
                    <a:cubicBezTo>
                      <a:pt x="109" y="377"/>
                      <a:pt x="109" y="377"/>
                      <a:pt x="109" y="377"/>
                    </a:cubicBezTo>
                    <a:cubicBezTo>
                      <a:pt x="108" y="378"/>
                      <a:pt x="108" y="378"/>
                      <a:pt x="108" y="378"/>
                    </a:cubicBezTo>
                    <a:cubicBezTo>
                      <a:pt x="109" y="380"/>
                      <a:pt x="109" y="380"/>
                      <a:pt x="109" y="380"/>
                    </a:cubicBezTo>
                    <a:cubicBezTo>
                      <a:pt x="110" y="380"/>
                      <a:pt x="110" y="380"/>
                      <a:pt x="110" y="380"/>
                    </a:cubicBezTo>
                    <a:cubicBezTo>
                      <a:pt x="110" y="380"/>
                      <a:pt x="110" y="380"/>
                      <a:pt x="110" y="380"/>
                    </a:cubicBezTo>
                    <a:cubicBezTo>
                      <a:pt x="111" y="381"/>
                      <a:pt x="111" y="381"/>
                      <a:pt x="111" y="381"/>
                    </a:cubicBezTo>
                    <a:cubicBezTo>
                      <a:pt x="112" y="381"/>
                      <a:pt x="112" y="381"/>
                      <a:pt x="112" y="381"/>
                    </a:cubicBezTo>
                    <a:cubicBezTo>
                      <a:pt x="112" y="383"/>
                      <a:pt x="112" y="383"/>
                      <a:pt x="112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4" y="383"/>
                      <a:pt x="114" y="383"/>
                      <a:pt x="114" y="383"/>
                    </a:cubicBezTo>
                    <a:cubicBezTo>
                      <a:pt x="114" y="383"/>
                      <a:pt x="114" y="383"/>
                      <a:pt x="114" y="383"/>
                    </a:cubicBezTo>
                    <a:cubicBezTo>
                      <a:pt x="114" y="384"/>
                      <a:pt x="114" y="384"/>
                      <a:pt x="114" y="384"/>
                    </a:cubicBezTo>
                    <a:cubicBezTo>
                      <a:pt x="113" y="385"/>
                      <a:pt x="113" y="385"/>
                      <a:pt x="113" y="385"/>
                    </a:cubicBezTo>
                    <a:cubicBezTo>
                      <a:pt x="113" y="385"/>
                      <a:pt x="113" y="385"/>
                      <a:pt x="113" y="385"/>
                    </a:cubicBezTo>
                    <a:cubicBezTo>
                      <a:pt x="113" y="385"/>
                      <a:pt x="113" y="385"/>
                      <a:pt x="113" y="385"/>
                    </a:cubicBezTo>
                    <a:cubicBezTo>
                      <a:pt x="114" y="385"/>
                      <a:pt x="114" y="385"/>
                      <a:pt x="114" y="385"/>
                    </a:cubicBezTo>
                    <a:cubicBezTo>
                      <a:pt x="114" y="386"/>
                      <a:pt x="114" y="386"/>
                      <a:pt x="114" y="386"/>
                    </a:cubicBezTo>
                    <a:cubicBezTo>
                      <a:pt x="114" y="387"/>
                      <a:pt x="114" y="387"/>
                      <a:pt x="114" y="387"/>
                    </a:cubicBezTo>
                    <a:cubicBezTo>
                      <a:pt x="114" y="388"/>
                      <a:pt x="114" y="388"/>
                      <a:pt x="114" y="388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15" y="390"/>
                      <a:pt x="115" y="390"/>
                      <a:pt x="115" y="390"/>
                    </a:cubicBezTo>
                    <a:cubicBezTo>
                      <a:pt x="117" y="393"/>
                      <a:pt x="117" y="393"/>
                      <a:pt x="117" y="393"/>
                    </a:cubicBezTo>
                    <a:cubicBezTo>
                      <a:pt x="120" y="395"/>
                      <a:pt x="120" y="395"/>
                      <a:pt x="120" y="395"/>
                    </a:cubicBezTo>
                    <a:cubicBezTo>
                      <a:pt x="120" y="395"/>
                      <a:pt x="120" y="395"/>
                      <a:pt x="120" y="395"/>
                    </a:cubicBezTo>
                    <a:cubicBezTo>
                      <a:pt x="120" y="395"/>
                      <a:pt x="120" y="395"/>
                      <a:pt x="120" y="395"/>
                    </a:cubicBezTo>
                    <a:cubicBezTo>
                      <a:pt x="118" y="397"/>
                      <a:pt x="118" y="397"/>
                      <a:pt x="118" y="397"/>
                    </a:cubicBezTo>
                    <a:cubicBezTo>
                      <a:pt x="117" y="398"/>
                      <a:pt x="117" y="398"/>
                      <a:pt x="117" y="398"/>
                    </a:cubicBezTo>
                    <a:cubicBezTo>
                      <a:pt x="117" y="399"/>
                      <a:pt x="117" y="399"/>
                      <a:pt x="117" y="399"/>
                    </a:cubicBezTo>
                    <a:cubicBezTo>
                      <a:pt x="114" y="399"/>
                      <a:pt x="114" y="399"/>
                      <a:pt x="114" y="399"/>
                    </a:cubicBezTo>
                    <a:cubicBezTo>
                      <a:pt x="114" y="398"/>
                      <a:pt x="114" y="398"/>
                      <a:pt x="114" y="398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0" y="396"/>
                      <a:pt x="110" y="396"/>
                      <a:pt x="110" y="396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11" y="398"/>
                      <a:pt x="111" y="398"/>
                      <a:pt x="111" y="398"/>
                    </a:cubicBezTo>
                    <a:cubicBezTo>
                      <a:pt x="111" y="399"/>
                      <a:pt x="111" y="399"/>
                      <a:pt x="111" y="399"/>
                    </a:cubicBezTo>
                    <a:cubicBezTo>
                      <a:pt x="111" y="401"/>
                      <a:pt x="111" y="401"/>
                      <a:pt x="111" y="401"/>
                    </a:cubicBezTo>
                    <a:cubicBezTo>
                      <a:pt x="109" y="400"/>
                      <a:pt x="109" y="400"/>
                      <a:pt x="109" y="400"/>
                    </a:cubicBezTo>
                    <a:cubicBezTo>
                      <a:pt x="107" y="400"/>
                      <a:pt x="107" y="400"/>
                      <a:pt x="107" y="400"/>
                    </a:cubicBezTo>
                    <a:cubicBezTo>
                      <a:pt x="104" y="398"/>
                      <a:pt x="104" y="398"/>
                      <a:pt x="104" y="398"/>
                    </a:cubicBezTo>
                    <a:cubicBezTo>
                      <a:pt x="103" y="399"/>
                      <a:pt x="103" y="399"/>
                      <a:pt x="103" y="399"/>
                    </a:cubicBezTo>
                    <a:cubicBezTo>
                      <a:pt x="103" y="400"/>
                      <a:pt x="103" y="400"/>
                      <a:pt x="103" y="400"/>
                    </a:cubicBezTo>
                    <a:cubicBezTo>
                      <a:pt x="103" y="401"/>
                      <a:pt x="103" y="401"/>
                      <a:pt x="103" y="401"/>
                    </a:cubicBezTo>
                    <a:cubicBezTo>
                      <a:pt x="102" y="400"/>
                      <a:pt x="102" y="400"/>
                      <a:pt x="102" y="400"/>
                    </a:cubicBezTo>
                    <a:cubicBezTo>
                      <a:pt x="99" y="400"/>
                      <a:pt x="99" y="400"/>
                      <a:pt x="99" y="400"/>
                    </a:cubicBezTo>
                    <a:cubicBezTo>
                      <a:pt x="99" y="400"/>
                      <a:pt x="99" y="400"/>
                      <a:pt x="99" y="400"/>
                    </a:cubicBezTo>
                    <a:cubicBezTo>
                      <a:pt x="96" y="400"/>
                      <a:pt x="96" y="400"/>
                      <a:pt x="96" y="400"/>
                    </a:cubicBezTo>
                    <a:cubicBezTo>
                      <a:pt x="95" y="401"/>
                      <a:pt x="95" y="401"/>
                      <a:pt x="95" y="401"/>
                    </a:cubicBezTo>
                    <a:cubicBezTo>
                      <a:pt x="95" y="401"/>
                      <a:pt x="95" y="401"/>
                      <a:pt x="95" y="401"/>
                    </a:cubicBezTo>
                    <a:cubicBezTo>
                      <a:pt x="94" y="400"/>
                      <a:pt x="94" y="400"/>
                      <a:pt x="94" y="400"/>
                    </a:cubicBezTo>
                    <a:cubicBezTo>
                      <a:pt x="92" y="399"/>
                      <a:pt x="92" y="399"/>
                      <a:pt x="92" y="399"/>
                    </a:cubicBezTo>
                    <a:cubicBezTo>
                      <a:pt x="91" y="398"/>
                      <a:pt x="91" y="398"/>
                      <a:pt x="91" y="398"/>
                    </a:cubicBezTo>
                    <a:cubicBezTo>
                      <a:pt x="90" y="399"/>
                      <a:pt x="90" y="399"/>
                      <a:pt x="90" y="399"/>
                    </a:cubicBezTo>
                    <a:cubicBezTo>
                      <a:pt x="90" y="399"/>
                      <a:pt x="90" y="399"/>
                      <a:pt x="90" y="399"/>
                    </a:cubicBezTo>
                    <a:cubicBezTo>
                      <a:pt x="88" y="399"/>
                      <a:pt x="88" y="399"/>
                      <a:pt x="88" y="399"/>
                    </a:cubicBezTo>
                    <a:cubicBezTo>
                      <a:pt x="88" y="399"/>
                      <a:pt x="88" y="399"/>
                      <a:pt x="88" y="399"/>
                    </a:cubicBezTo>
                    <a:cubicBezTo>
                      <a:pt x="87" y="399"/>
                      <a:pt x="87" y="399"/>
                      <a:pt x="87" y="399"/>
                    </a:cubicBezTo>
                    <a:cubicBezTo>
                      <a:pt x="87" y="398"/>
                      <a:pt x="87" y="398"/>
                      <a:pt x="87" y="398"/>
                    </a:cubicBezTo>
                    <a:cubicBezTo>
                      <a:pt x="86" y="398"/>
                      <a:pt x="86" y="398"/>
                      <a:pt x="86" y="398"/>
                    </a:cubicBezTo>
                    <a:cubicBezTo>
                      <a:pt x="86" y="398"/>
                      <a:pt x="86" y="398"/>
                      <a:pt x="86" y="398"/>
                    </a:cubicBezTo>
                    <a:cubicBezTo>
                      <a:pt x="87" y="398"/>
                      <a:pt x="87" y="398"/>
                      <a:pt x="87" y="398"/>
                    </a:cubicBezTo>
                    <a:cubicBezTo>
                      <a:pt x="86" y="397"/>
                      <a:pt x="86" y="397"/>
                      <a:pt x="86" y="397"/>
                    </a:cubicBezTo>
                    <a:cubicBezTo>
                      <a:pt x="87" y="396"/>
                      <a:pt x="87" y="396"/>
                      <a:pt x="87" y="396"/>
                    </a:cubicBezTo>
                    <a:cubicBezTo>
                      <a:pt x="86" y="395"/>
                      <a:pt x="86" y="395"/>
                      <a:pt x="86" y="395"/>
                    </a:cubicBezTo>
                    <a:cubicBezTo>
                      <a:pt x="86" y="393"/>
                      <a:pt x="86" y="393"/>
                      <a:pt x="86" y="393"/>
                    </a:cubicBezTo>
                    <a:cubicBezTo>
                      <a:pt x="85" y="392"/>
                      <a:pt x="85" y="392"/>
                      <a:pt x="85" y="392"/>
                    </a:cubicBezTo>
                    <a:cubicBezTo>
                      <a:pt x="84" y="390"/>
                      <a:pt x="84" y="390"/>
                      <a:pt x="84" y="390"/>
                    </a:cubicBezTo>
                    <a:cubicBezTo>
                      <a:pt x="83" y="390"/>
                      <a:pt x="83" y="390"/>
                      <a:pt x="83" y="390"/>
                    </a:cubicBezTo>
                    <a:cubicBezTo>
                      <a:pt x="83" y="389"/>
                      <a:pt x="83" y="389"/>
                      <a:pt x="83" y="389"/>
                    </a:cubicBezTo>
                    <a:cubicBezTo>
                      <a:pt x="81" y="388"/>
                      <a:pt x="81" y="388"/>
                      <a:pt x="81" y="388"/>
                    </a:cubicBezTo>
                    <a:cubicBezTo>
                      <a:pt x="81" y="389"/>
                      <a:pt x="81" y="389"/>
                      <a:pt x="81" y="389"/>
                    </a:cubicBezTo>
                    <a:cubicBezTo>
                      <a:pt x="80" y="388"/>
                      <a:pt x="80" y="388"/>
                      <a:pt x="80" y="388"/>
                    </a:cubicBezTo>
                    <a:cubicBezTo>
                      <a:pt x="79" y="388"/>
                      <a:pt x="79" y="388"/>
                      <a:pt x="79" y="388"/>
                    </a:cubicBezTo>
                    <a:cubicBezTo>
                      <a:pt x="78" y="387"/>
                      <a:pt x="78" y="387"/>
                      <a:pt x="78" y="387"/>
                    </a:cubicBezTo>
                    <a:cubicBezTo>
                      <a:pt x="78" y="387"/>
                      <a:pt x="78" y="387"/>
                      <a:pt x="78" y="387"/>
                    </a:cubicBezTo>
                    <a:cubicBezTo>
                      <a:pt x="77" y="387"/>
                      <a:pt x="77" y="387"/>
                      <a:pt x="77" y="387"/>
                    </a:cubicBezTo>
                    <a:cubicBezTo>
                      <a:pt x="77" y="386"/>
                      <a:pt x="77" y="386"/>
                      <a:pt x="77" y="386"/>
                    </a:cubicBezTo>
                    <a:cubicBezTo>
                      <a:pt x="76" y="386"/>
                      <a:pt x="76" y="386"/>
                      <a:pt x="76" y="386"/>
                    </a:cubicBezTo>
                    <a:cubicBezTo>
                      <a:pt x="75" y="385"/>
                      <a:pt x="75" y="385"/>
                      <a:pt x="75" y="385"/>
                    </a:cubicBezTo>
                    <a:cubicBezTo>
                      <a:pt x="75" y="385"/>
                      <a:pt x="75" y="385"/>
                      <a:pt x="75" y="385"/>
                    </a:cubicBezTo>
                    <a:cubicBezTo>
                      <a:pt x="74" y="384"/>
                      <a:pt x="74" y="384"/>
                      <a:pt x="74" y="384"/>
                    </a:cubicBezTo>
                    <a:cubicBezTo>
                      <a:pt x="73" y="383"/>
                      <a:pt x="73" y="383"/>
                      <a:pt x="73" y="383"/>
                    </a:cubicBezTo>
                    <a:cubicBezTo>
                      <a:pt x="70" y="381"/>
                      <a:pt x="70" y="381"/>
                      <a:pt x="70" y="381"/>
                    </a:cubicBezTo>
                    <a:cubicBezTo>
                      <a:pt x="69" y="380"/>
                      <a:pt x="69" y="380"/>
                      <a:pt x="69" y="380"/>
                    </a:cubicBezTo>
                    <a:cubicBezTo>
                      <a:pt x="67" y="379"/>
                      <a:pt x="67" y="379"/>
                      <a:pt x="67" y="379"/>
                    </a:cubicBezTo>
                    <a:cubicBezTo>
                      <a:pt x="65" y="379"/>
                      <a:pt x="65" y="379"/>
                      <a:pt x="65" y="379"/>
                    </a:cubicBezTo>
                    <a:cubicBezTo>
                      <a:pt x="64" y="378"/>
                      <a:pt x="64" y="378"/>
                      <a:pt x="64" y="378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62" y="376"/>
                      <a:pt x="62" y="376"/>
                      <a:pt x="62" y="376"/>
                    </a:cubicBezTo>
                    <a:cubicBezTo>
                      <a:pt x="62" y="376"/>
                      <a:pt x="62" y="376"/>
                      <a:pt x="62" y="376"/>
                    </a:cubicBezTo>
                    <a:cubicBezTo>
                      <a:pt x="60" y="376"/>
                      <a:pt x="60" y="376"/>
                      <a:pt x="60" y="376"/>
                    </a:cubicBezTo>
                    <a:cubicBezTo>
                      <a:pt x="61" y="376"/>
                      <a:pt x="61" y="376"/>
                      <a:pt x="61" y="376"/>
                    </a:cubicBezTo>
                    <a:cubicBezTo>
                      <a:pt x="62" y="375"/>
                      <a:pt x="62" y="375"/>
                      <a:pt x="62" y="375"/>
                    </a:cubicBezTo>
                    <a:cubicBezTo>
                      <a:pt x="61" y="375"/>
                      <a:pt x="61" y="375"/>
                      <a:pt x="61" y="375"/>
                    </a:cubicBezTo>
                    <a:cubicBezTo>
                      <a:pt x="62" y="374"/>
                      <a:pt x="62" y="374"/>
                      <a:pt x="62" y="374"/>
                    </a:cubicBezTo>
                    <a:cubicBezTo>
                      <a:pt x="63" y="374"/>
                      <a:pt x="63" y="374"/>
                      <a:pt x="63" y="374"/>
                    </a:cubicBezTo>
                    <a:cubicBezTo>
                      <a:pt x="63" y="375"/>
                      <a:pt x="63" y="375"/>
                      <a:pt x="63" y="375"/>
                    </a:cubicBezTo>
                    <a:cubicBezTo>
                      <a:pt x="64" y="375"/>
                      <a:pt x="64" y="375"/>
                      <a:pt x="64" y="375"/>
                    </a:cubicBezTo>
                    <a:cubicBezTo>
                      <a:pt x="65" y="375"/>
                      <a:pt x="65" y="375"/>
                      <a:pt x="65" y="375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4" y="373"/>
                      <a:pt x="64" y="373"/>
                      <a:pt x="64" y="373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5" y="371"/>
                      <a:pt x="65" y="371"/>
                      <a:pt x="65" y="371"/>
                    </a:cubicBezTo>
                    <a:cubicBezTo>
                      <a:pt x="65" y="371"/>
                      <a:pt x="65" y="371"/>
                      <a:pt x="65" y="371"/>
                    </a:cubicBezTo>
                    <a:cubicBezTo>
                      <a:pt x="66" y="370"/>
                      <a:pt x="66" y="370"/>
                      <a:pt x="66" y="370"/>
                    </a:cubicBezTo>
                    <a:cubicBezTo>
                      <a:pt x="67" y="370"/>
                      <a:pt x="67" y="370"/>
                      <a:pt x="67" y="370"/>
                    </a:cubicBezTo>
                    <a:cubicBezTo>
                      <a:pt x="67" y="370"/>
                      <a:pt x="67" y="370"/>
                      <a:pt x="67" y="370"/>
                    </a:cubicBezTo>
                    <a:cubicBezTo>
                      <a:pt x="68" y="370"/>
                      <a:pt x="68" y="370"/>
                      <a:pt x="68" y="370"/>
                    </a:cubicBezTo>
                    <a:cubicBezTo>
                      <a:pt x="68" y="369"/>
                      <a:pt x="68" y="369"/>
                      <a:pt x="68" y="369"/>
                    </a:cubicBezTo>
                    <a:cubicBezTo>
                      <a:pt x="67" y="369"/>
                      <a:pt x="67" y="369"/>
                      <a:pt x="67" y="369"/>
                    </a:cubicBezTo>
                    <a:cubicBezTo>
                      <a:pt x="66" y="368"/>
                      <a:pt x="66" y="368"/>
                      <a:pt x="66" y="368"/>
                    </a:cubicBezTo>
                    <a:cubicBezTo>
                      <a:pt x="66" y="369"/>
                      <a:pt x="66" y="369"/>
                      <a:pt x="66" y="369"/>
                    </a:cubicBezTo>
                    <a:cubicBezTo>
                      <a:pt x="65" y="368"/>
                      <a:pt x="65" y="368"/>
                      <a:pt x="65" y="368"/>
                    </a:cubicBezTo>
                    <a:cubicBezTo>
                      <a:pt x="64" y="367"/>
                      <a:pt x="64" y="367"/>
                      <a:pt x="64" y="367"/>
                    </a:cubicBezTo>
                    <a:cubicBezTo>
                      <a:pt x="66" y="366"/>
                      <a:pt x="66" y="366"/>
                      <a:pt x="66" y="366"/>
                    </a:cubicBezTo>
                    <a:cubicBezTo>
                      <a:pt x="67" y="367"/>
                      <a:pt x="67" y="367"/>
                      <a:pt x="67" y="367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67" y="366"/>
                      <a:pt x="67" y="366"/>
                      <a:pt x="67" y="366"/>
                    </a:cubicBezTo>
                    <a:cubicBezTo>
                      <a:pt x="67" y="365"/>
                      <a:pt x="67" y="365"/>
                      <a:pt x="67" y="365"/>
                    </a:cubicBezTo>
                    <a:cubicBezTo>
                      <a:pt x="68" y="365"/>
                      <a:pt x="68" y="365"/>
                      <a:pt x="68" y="365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69" y="362"/>
                      <a:pt x="69" y="362"/>
                      <a:pt x="69" y="362"/>
                    </a:cubicBezTo>
                    <a:cubicBezTo>
                      <a:pt x="68" y="363"/>
                      <a:pt x="68" y="363"/>
                      <a:pt x="68" y="363"/>
                    </a:cubicBezTo>
                    <a:cubicBezTo>
                      <a:pt x="67" y="363"/>
                      <a:pt x="67" y="363"/>
                      <a:pt x="67" y="363"/>
                    </a:cubicBezTo>
                    <a:cubicBezTo>
                      <a:pt x="67" y="363"/>
                      <a:pt x="67" y="363"/>
                      <a:pt x="67" y="363"/>
                    </a:cubicBezTo>
                    <a:cubicBezTo>
                      <a:pt x="67" y="363"/>
                      <a:pt x="67" y="363"/>
                      <a:pt x="67" y="363"/>
                    </a:cubicBezTo>
                    <a:cubicBezTo>
                      <a:pt x="67" y="361"/>
                      <a:pt x="67" y="361"/>
                      <a:pt x="67" y="361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9" y="358"/>
                      <a:pt x="69" y="358"/>
                      <a:pt x="69" y="358"/>
                    </a:cubicBezTo>
                    <a:cubicBezTo>
                      <a:pt x="71" y="358"/>
                      <a:pt x="71" y="358"/>
                      <a:pt x="71" y="358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72" y="356"/>
                      <a:pt x="72" y="356"/>
                      <a:pt x="72" y="356"/>
                    </a:cubicBezTo>
                    <a:cubicBezTo>
                      <a:pt x="73" y="354"/>
                      <a:pt x="73" y="354"/>
                      <a:pt x="73" y="354"/>
                    </a:cubicBezTo>
                    <a:cubicBezTo>
                      <a:pt x="72" y="353"/>
                      <a:pt x="72" y="353"/>
                      <a:pt x="72" y="353"/>
                    </a:cubicBezTo>
                    <a:cubicBezTo>
                      <a:pt x="71" y="352"/>
                      <a:pt x="71" y="352"/>
                      <a:pt x="71" y="352"/>
                    </a:cubicBezTo>
                    <a:cubicBezTo>
                      <a:pt x="71" y="350"/>
                      <a:pt x="71" y="350"/>
                      <a:pt x="71" y="350"/>
                    </a:cubicBezTo>
                    <a:cubicBezTo>
                      <a:pt x="72" y="350"/>
                      <a:pt x="72" y="350"/>
                      <a:pt x="72" y="350"/>
                    </a:cubicBezTo>
                    <a:cubicBezTo>
                      <a:pt x="73" y="348"/>
                      <a:pt x="73" y="348"/>
                      <a:pt x="73" y="348"/>
                    </a:cubicBezTo>
                    <a:cubicBezTo>
                      <a:pt x="73" y="347"/>
                      <a:pt x="73" y="347"/>
                      <a:pt x="73" y="347"/>
                    </a:cubicBezTo>
                    <a:cubicBezTo>
                      <a:pt x="72" y="347"/>
                      <a:pt x="72" y="347"/>
                      <a:pt x="72" y="347"/>
                    </a:cubicBezTo>
                    <a:cubicBezTo>
                      <a:pt x="72" y="346"/>
                      <a:pt x="72" y="346"/>
                      <a:pt x="72" y="346"/>
                    </a:cubicBezTo>
                    <a:cubicBezTo>
                      <a:pt x="71" y="346"/>
                      <a:pt x="71" y="346"/>
                      <a:pt x="71" y="346"/>
                    </a:cubicBezTo>
                    <a:cubicBezTo>
                      <a:pt x="70" y="346"/>
                      <a:pt x="70" y="346"/>
                      <a:pt x="70" y="346"/>
                    </a:cubicBezTo>
                    <a:cubicBezTo>
                      <a:pt x="68" y="345"/>
                      <a:pt x="68" y="345"/>
                      <a:pt x="68" y="345"/>
                    </a:cubicBezTo>
                    <a:cubicBezTo>
                      <a:pt x="67" y="345"/>
                      <a:pt x="67" y="345"/>
                      <a:pt x="67" y="345"/>
                    </a:cubicBezTo>
                    <a:cubicBezTo>
                      <a:pt x="66" y="345"/>
                      <a:pt x="66" y="345"/>
                      <a:pt x="66" y="345"/>
                    </a:cubicBezTo>
                    <a:cubicBezTo>
                      <a:pt x="65" y="345"/>
                      <a:pt x="65" y="345"/>
                      <a:pt x="65" y="345"/>
                    </a:cubicBezTo>
                    <a:cubicBezTo>
                      <a:pt x="63" y="344"/>
                      <a:pt x="63" y="344"/>
                      <a:pt x="63" y="344"/>
                    </a:cubicBezTo>
                    <a:cubicBezTo>
                      <a:pt x="63" y="345"/>
                      <a:pt x="63" y="345"/>
                      <a:pt x="63" y="345"/>
                    </a:cubicBezTo>
                    <a:cubicBezTo>
                      <a:pt x="62" y="344"/>
                      <a:pt x="62" y="344"/>
                      <a:pt x="62" y="344"/>
                    </a:cubicBezTo>
                    <a:cubicBezTo>
                      <a:pt x="61" y="343"/>
                      <a:pt x="61" y="343"/>
                      <a:pt x="61" y="343"/>
                    </a:cubicBezTo>
                    <a:cubicBezTo>
                      <a:pt x="59" y="341"/>
                      <a:pt x="59" y="341"/>
                      <a:pt x="59" y="341"/>
                    </a:cubicBezTo>
                    <a:cubicBezTo>
                      <a:pt x="59" y="341"/>
                      <a:pt x="59" y="341"/>
                      <a:pt x="59" y="341"/>
                    </a:cubicBezTo>
                    <a:cubicBezTo>
                      <a:pt x="57" y="342"/>
                      <a:pt x="57" y="342"/>
                      <a:pt x="57" y="342"/>
                    </a:cubicBezTo>
                    <a:cubicBezTo>
                      <a:pt x="56" y="342"/>
                      <a:pt x="56" y="342"/>
                      <a:pt x="56" y="342"/>
                    </a:cubicBezTo>
                    <a:cubicBezTo>
                      <a:pt x="55" y="342"/>
                      <a:pt x="55" y="342"/>
                      <a:pt x="55" y="342"/>
                    </a:cubicBezTo>
                    <a:cubicBezTo>
                      <a:pt x="53" y="341"/>
                      <a:pt x="53" y="341"/>
                      <a:pt x="53" y="341"/>
                    </a:cubicBezTo>
                    <a:cubicBezTo>
                      <a:pt x="52" y="342"/>
                      <a:pt x="52" y="342"/>
                      <a:pt x="52" y="342"/>
                    </a:cubicBezTo>
                    <a:cubicBezTo>
                      <a:pt x="50" y="340"/>
                      <a:pt x="50" y="340"/>
                      <a:pt x="50" y="340"/>
                    </a:cubicBezTo>
                    <a:cubicBezTo>
                      <a:pt x="49" y="339"/>
                      <a:pt x="49" y="339"/>
                      <a:pt x="49" y="339"/>
                    </a:cubicBezTo>
                    <a:cubicBezTo>
                      <a:pt x="49" y="337"/>
                      <a:pt x="49" y="337"/>
                      <a:pt x="49" y="337"/>
                    </a:cubicBezTo>
                    <a:cubicBezTo>
                      <a:pt x="49" y="337"/>
                      <a:pt x="49" y="337"/>
                      <a:pt x="49" y="337"/>
                    </a:cubicBezTo>
                    <a:cubicBezTo>
                      <a:pt x="48" y="336"/>
                      <a:pt x="48" y="336"/>
                      <a:pt x="48" y="336"/>
                    </a:cubicBezTo>
                    <a:cubicBezTo>
                      <a:pt x="47" y="335"/>
                      <a:pt x="47" y="335"/>
                      <a:pt x="47" y="335"/>
                    </a:cubicBezTo>
                    <a:cubicBezTo>
                      <a:pt x="45" y="336"/>
                      <a:pt x="45" y="336"/>
                      <a:pt x="45" y="336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44" y="333"/>
                      <a:pt x="44" y="333"/>
                      <a:pt x="44" y="333"/>
                    </a:cubicBezTo>
                    <a:cubicBezTo>
                      <a:pt x="43" y="332"/>
                      <a:pt x="43" y="332"/>
                      <a:pt x="43" y="332"/>
                    </a:cubicBezTo>
                    <a:cubicBezTo>
                      <a:pt x="42" y="329"/>
                      <a:pt x="42" y="329"/>
                      <a:pt x="42" y="329"/>
                    </a:cubicBezTo>
                    <a:cubicBezTo>
                      <a:pt x="41" y="329"/>
                      <a:pt x="41" y="329"/>
                      <a:pt x="41" y="329"/>
                    </a:cubicBezTo>
                    <a:cubicBezTo>
                      <a:pt x="39" y="330"/>
                      <a:pt x="39" y="330"/>
                      <a:pt x="39" y="330"/>
                    </a:cubicBezTo>
                    <a:cubicBezTo>
                      <a:pt x="37" y="330"/>
                      <a:pt x="37" y="330"/>
                      <a:pt x="37" y="330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30"/>
                      <a:pt x="34" y="330"/>
                      <a:pt x="34" y="330"/>
                    </a:cubicBezTo>
                    <a:cubicBezTo>
                      <a:pt x="34" y="331"/>
                      <a:pt x="34" y="331"/>
                      <a:pt x="34" y="331"/>
                    </a:cubicBezTo>
                    <a:cubicBezTo>
                      <a:pt x="33" y="331"/>
                      <a:pt x="33" y="331"/>
                      <a:pt x="33" y="331"/>
                    </a:cubicBezTo>
                    <a:cubicBezTo>
                      <a:pt x="32" y="331"/>
                      <a:pt x="32" y="331"/>
                      <a:pt x="32" y="331"/>
                    </a:cubicBezTo>
                    <a:cubicBezTo>
                      <a:pt x="32" y="330"/>
                      <a:pt x="32" y="330"/>
                      <a:pt x="32" y="330"/>
                    </a:cubicBezTo>
                    <a:cubicBezTo>
                      <a:pt x="31" y="328"/>
                      <a:pt x="31" y="328"/>
                      <a:pt x="31" y="328"/>
                    </a:cubicBezTo>
                    <a:cubicBezTo>
                      <a:pt x="31" y="327"/>
                      <a:pt x="31" y="327"/>
                      <a:pt x="31" y="327"/>
                    </a:cubicBezTo>
                    <a:cubicBezTo>
                      <a:pt x="30" y="325"/>
                      <a:pt x="30" y="325"/>
                      <a:pt x="30" y="325"/>
                    </a:cubicBezTo>
                    <a:cubicBezTo>
                      <a:pt x="30" y="324"/>
                      <a:pt x="30" y="324"/>
                      <a:pt x="30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1" y="324"/>
                      <a:pt x="31" y="324"/>
                      <a:pt x="31" y="324"/>
                    </a:cubicBezTo>
                    <a:cubicBezTo>
                      <a:pt x="34" y="324"/>
                      <a:pt x="34" y="324"/>
                      <a:pt x="34" y="324"/>
                    </a:cubicBezTo>
                    <a:cubicBezTo>
                      <a:pt x="35" y="322"/>
                      <a:pt x="35" y="322"/>
                      <a:pt x="35" y="322"/>
                    </a:cubicBezTo>
                    <a:cubicBezTo>
                      <a:pt x="35" y="322"/>
                      <a:pt x="35" y="322"/>
                      <a:pt x="35" y="322"/>
                    </a:cubicBezTo>
                    <a:cubicBezTo>
                      <a:pt x="34" y="321"/>
                      <a:pt x="34" y="321"/>
                      <a:pt x="34" y="321"/>
                    </a:cubicBezTo>
                    <a:cubicBezTo>
                      <a:pt x="34" y="320"/>
                      <a:pt x="34" y="320"/>
                      <a:pt x="34" y="320"/>
                    </a:cubicBezTo>
                    <a:cubicBezTo>
                      <a:pt x="32" y="318"/>
                      <a:pt x="32" y="318"/>
                      <a:pt x="32" y="318"/>
                    </a:cubicBezTo>
                    <a:cubicBezTo>
                      <a:pt x="30" y="318"/>
                      <a:pt x="30" y="318"/>
                      <a:pt x="30" y="318"/>
                    </a:cubicBezTo>
                    <a:cubicBezTo>
                      <a:pt x="30" y="316"/>
                      <a:pt x="30" y="316"/>
                      <a:pt x="30" y="316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7" y="312"/>
                      <a:pt x="27" y="312"/>
                      <a:pt x="27" y="312"/>
                    </a:cubicBezTo>
                    <a:cubicBezTo>
                      <a:pt x="26" y="311"/>
                      <a:pt x="26" y="311"/>
                      <a:pt x="26" y="311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5" y="309"/>
                      <a:pt x="25" y="309"/>
                      <a:pt x="25" y="309"/>
                    </a:cubicBezTo>
                    <a:cubicBezTo>
                      <a:pt x="25" y="307"/>
                      <a:pt x="25" y="307"/>
                      <a:pt x="25" y="307"/>
                    </a:cubicBezTo>
                    <a:cubicBezTo>
                      <a:pt x="25" y="306"/>
                      <a:pt x="25" y="306"/>
                      <a:pt x="25" y="306"/>
                    </a:cubicBezTo>
                    <a:cubicBezTo>
                      <a:pt x="23" y="305"/>
                      <a:pt x="23" y="305"/>
                      <a:pt x="23" y="305"/>
                    </a:cubicBezTo>
                    <a:cubicBezTo>
                      <a:pt x="22" y="305"/>
                      <a:pt x="22" y="305"/>
                      <a:pt x="22" y="305"/>
                    </a:cubicBezTo>
                    <a:cubicBezTo>
                      <a:pt x="22" y="305"/>
                      <a:pt x="22" y="305"/>
                      <a:pt x="22" y="305"/>
                    </a:cubicBezTo>
                    <a:cubicBezTo>
                      <a:pt x="20" y="305"/>
                      <a:pt x="20" y="305"/>
                      <a:pt x="20" y="305"/>
                    </a:cubicBezTo>
                    <a:cubicBezTo>
                      <a:pt x="19" y="306"/>
                      <a:pt x="19" y="306"/>
                      <a:pt x="19" y="306"/>
                    </a:cubicBezTo>
                    <a:cubicBezTo>
                      <a:pt x="18" y="304"/>
                      <a:pt x="18" y="304"/>
                      <a:pt x="18" y="304"/>
                    </a:cubicBezTo>
                    <a:cubicBezTo>
                      <a:pt x="17" y="304"/>
                      <a:pt x="17" y="304"/>
                      <a:pt x="17" y="304"/>
                    </a:cubicBezTo>
                    <a:cubicBezTo>
                      <a:pt x="16" y="305"/>
                      <a:pt x="16" y="305"/>
                      <a:pt x="16" y="305"/>
                    </a:cubicBezTo>
                    <a:cubicBezTo>
                      <a:pt x="14" y="303"/>
                      <a:pt x="14" y="303"/>
                      <a:pt x="14" y="303"/>
                    </a:cubicBezTo>
                    <a:cubicBezTo>
                      <a:pt x="13" y="304"/>
                      <a:pt x="13" y="304"/>
                      <a:pt x="13" y="304"/>
                    </a:cubicBezTo>
                    <a:cubicBezTo>
                      <a:pt x="13" y="303"/>
                      <a:pt x="13" y="303"/>
                      <a:pt x="13" y="303"/>
                    </a:cubicBezTo>
                    <a:cubicBezTo>
                      <a:pt x="12" y="303"/>
                      <a:pt x="12" y="303"/>
                      <a:pt x="12" y="303"/>
                    </a:cubicBezTo>
                    <a:cubicBezTo>
                      <a:pt x="12" y="302"/>
                      <a:pt x="12" y="302"/>
                      <a:pt x="12" y="302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11" y="299"/>
                      <a:pt x="11" y="299"/>
                      <a:pt x="11" y="299"/>
                    </a:cubicBezTo>
                    <a:cubicBezTo>
                      <a:pt x="10" y="299"/>
                      <a:pt x="10" y="299"/>
                      <a:pt x="10" y="299"/>
                    </a:cubicBezTo>
                    <a:cubicBezTo>
                      <a:pt x="10" y="298"/>
                      <a:pt x="10" y="298"/>
                      <a:pt x="10" y="298"/>
                    </a:cubicBezTo>
                    <a:cubicBezTo>
                      <a:pt x="10" y="297"/>
                      <a:pt x="10" y="297"/>
                      <a:pt x="10" y="297"/>
                    </a:cubicBezTo>
                    <a:cubicBezTo>
                      <a:pt x="10" y="296"/>
                      <a:pt x="10" y="296"/>
                      <a:pt x="10" y="296"/>
                    </a:cubicBezTo>
                    <a:cubicBezTo>
                      <a:pt x="9" y="296"/>
                      <a:pt x="9" y="296"/>
                      <a:pt x="9" y="296"/>
                    </a:cubicBezTo>
                    <a:cubicBezTo>
                      <a:pt x="9" y="295"/>
                      <a:pt x="9" y="295"/>
                      <a:pt x="9" y="295"/>
                    </a:cubicBezTo>
                    <a:cubicBezTo>
                      <a:pt x="9" y="295"/>
                      <a:pt x="9" y="295"/>
                      <a:pt x="9" y="295"/>
                    </a:cubicBezTo>
                    <a:cubicBezTo>
                      <a:pt x="8" y="294"/>
                      <a:pt x="8" y="294"/>
                      <a:pt x="8" y="294"/>
                    </a:cubicBezTo>
                    <a:cubicBezTo>
                      <a:pt x="9" y="293"/>
                      <a:pt x="9" y="293"/>
                      <a:pt x="9" y="293"/>
                    </a:cubicBezTo>
                    <a:cubicBezTo>
                      <a:pt x="9" y="292"/>
                      <a:pt x="9" y="292"/>
                      <a:pt x="9" y="292"/>
                    </a:cubicBezTo>
                    <a:cubicBezTo>
                      <a:pt x="10" y="292"/>
                      <a:pt x="10" y="292"/>
                      <a:pt x="10" y="292"/>
                    </a:cubicBezTo>
                    <a:cubicBezTo>
                      <a:pt x="10" y="291"/>
                      <a:pt x="10" y="291"/>
                      <a:pt x="10" y="291"/>
                    </a:cubicBezTo>
                    <a:cubicBezTo>
                      <a:pt x="7" y="286"/>
                      <a:pt x="7" y="286"/>
                      <a:pt x="7" y="286"/>
                    </a:cubicBezTo>
                    <a:cubicBezTo>
                      <a:pt x="8" y="283"/>
                      <a:pt x="8" y="283"/>
                      <a:pt x="8" y="283"/>
                    </a:cubicBezTo>
                    <a:cubicBezTo>
                      <a:pt x="8" y="282"/>
                      <a:pt x="8" y="282"/>
                      <a:pt x="8" y="282"/>
                    </a:cubicBezTo>
                    <a:cubicBezTo>
                      <a:pt x="9" y="281"/>
                      <a:pt x="9" y="281"/>
                      <a:pt x="9" y="281"/>
                    </a:cubicBezTo>
                    <a:cubicBezTo>
                      <a:pt x="9" y="280"/>
                      <a:pt x="9" y="280"/>
                      <a:pt x="9" y="280"/>
                    </a:cubicBezTo>
                    <a:cubicBezTo>
                      <a:pt x="10" y="279"/>
                      <a:pt x="10" y="279"/>
                      <a:pt x="10" y="279"/>
                    </a:cubicBezTo>
                    <a:cubicBezTo>
                      <a:pt x="9" y="279"/>
                      <a:pt x="9" y="279"/>
                      <a:pt x="9" y="279"/>
                    </a:cubicBezTo>
                    <a:cubicBezTo>
                      <a:pt x="9" y="278"/>
                      <a:pt x="9" y="278"/>
                      <a:pt x="9" y="278"/>
                    </a:cubicBezTo>
                    <a:cubicBezTo>
                      <a:pt x="9" y="278"/>
                      <a:pt x="9" y="278"/>
                      <a:pt x="9" y="278"/>
                    </a:cubicBezTo>
                    <a:cubicBezTo>
                      <a:pt x="9" y="277"/>
                      <a:pt x="9" y="277"/>
                      <a:pt x="9" y="277"/>
                    </a:cubicBezTo>
                    <a:cubicBezTo>
                      <a:pt x="9" y="276"/>
                      <a:pt x="9" y="276"/>
                      <a:pt x="9" y="276"/>
                    </a:cubicBezTo>
                    <a:cubicBezTo>
                      <a:pt x="9" y="276"/>
                      <a:pt x="9" y="276"/>
                      <a:pt x="9" y="276"/>
                    </a:cubicBezTo>
                    <a:cubicBezTo>
                      <a:pt x="9" y="276"/>
                      <a:pt x="9" y="276"/>
                      <a:pt x="9" y="276"/>
                    </a:cubicBezTo>
                    <a:cubicBezTo>
                      <a:pt x="10" y="277"/>
                      <a:pt x="10" y="277"/>
                      <a:pt x="10" y="277"/>
                    </a:cubicBezTo>
                    <a:cubicBezTo>
                      <a:pt x="11" y="276"/>
                      <a:pt x="11" y="276"/>
                      <a:pt x="11" y="276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2" y="275"/>
                      <a:pt x="12" y="275"/>
                      <a:pt x="12" y="275"/>
                    </a:cubicBezTo>
                    <a:cubicBezTo>
                      <a:pt x="13" y="275"/>
                      <a:pt x="13" y="275"/>
                      <a:pt x="13" y="275"/>
                    </a:cubicBezTo>
                    <a:cubicBezTo>
                      <a:pt x="14" y="274"/>
                      <a:pt x="14" y="274"/>
                      <a:pt x="14" y="274"/>
                    </a:cubicBezTo>
                    <a:cubicBezTo>
                      <a:pt x="14" y="273"/>
                      <a:pt x="14" y="273"/>
                      <a:pt x="14" y="273"/>
                    </a:cubicBezTo>
                    <a:cubicBezTo>
                      <a:pt x="16" y="274"/>
                      <a:pt x="16" y="274"/>
                      <a:pt x="16" y="274"/>
                    </a:cubicBezTo>
                    <a:cubicBezTo>
                      <a:pt x="16" y="273"/>
                      <a:pt x="16" y="273"/>
                      <a:pt x="16" y="273"/>
                    </a:cubicBezTo>
                    <a:cubicBezTo>
                      <a:pt x="15" y="272"/>
                      <a:pt x="15" y="272"/>
                      <a:pt x="15" y="272"/>
                    </a:cubicBezTo>
                    <a:cubicBezTo>
                      <a:pt x="15" y="272"/>
                      <a:pt x="15" y="272"/>
                      <a:pt x="15" y="272"/>
                    </a:cubicBezTo>
                    <a:cubicBezTo>
                      <a:pt x="14" y="272"/>
                      <a:pt x="14" y="272"/>
                      <a:pt x="14" y="272"/>
                    </a:cubicBezTo>
                    <a:cubicBezTo>
                      <a:pt x="13" y="272"/>
                      <a:pt x="13" y="272"/>
                      <a:pt x="13" y="272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11" y="271"/>
                      <a:pt x="11" y="271"/>
                      <a:pt x="11" y="271"/>
                    </a:cubicBezTo>
                    <a:cubicBezTo>
                      <a:pt x="10" y="270"/>
                      <a:pt x="10" y="270"/>
                      <a:pt x="10" y="270"/>
                    </a:cubicBezTo>
                    <a:cubicBezTo>
                      <a:pt x="10" y="269"/>
                      <a:pt x="10" y="269"/>
                      <a:pt x="10" y="269"/>
                    </a:cubicBezTo>
                    <a:cubicBezTo>
                      <a:pt x="11" y="270"/>
                      <a:pt x="11" y="270"/>
                      <a:pt x="11" y="270"/>
                    </a:cubicBezTo>
                    <a:cubicBezTo>
                      <a:pt x="11" y="269"/>
                      <a:pt x="11" y="269"/>
                      <a:pt x="11" y="269"/>
                    </a:cubicBezTo>
                    <a:cubicBezTo>
                      <a:pt x="11" y="269"/>
                      <a:pt x="11" y="269"/>
                      <a:pt x="11" y="269"/>
                    </a:cubicBezTo>
                    <a:cubicBezTo>
                      <a:pt x="12" y="268"/>
                      <a:pt x="12" y="268"/>
                      <a:pt x="12" y="268"/>
                    </a:cubicBezTo>
                    <a:cubicBezTo>
                      <a:pt x="11" y="268"/>
                      <a:pt x="11" y="268"/>
                      <a:pt x="11" y="268"/>
                    </a:cubicBezTo>
                    <a:cubicBezTo>
                      <a:pt x="11" y="268"/>
                      <a:pt x="9" y="269"/>
                      <a:pt x="9" y="269"/>
                    </a:cubicBezTo>
                    <a:cubicBezTo>
                      <a:pt x="9" y="269"/>
                      <a:pt x="9" y="269"/>
                      <a:pt x="9" y="269"/>
                    </a:cubicBezTo>
                    <a:cubicBezTo>
                      <a:pt x="9" y="269"/>
                      <a:pt x="9" y="269"/>
                      <a:pt x="9" y="269"/>
                    </a:cubicBezTo>
                    <a:cubicBezTo>
                      <a:pt x="9" y="268"/>
                      <a:pt x="9" y="268"/>
                      <a:pt x="9" y="268"/>
                    </a:cubicBezTo>
                    <a:cubicBezTo>
                      <a:pt x="11" y="266"/>
                      <a:pt x="11" y="266"/>
                      <a:pt x="11" y="266"/>
                    </a:cubicBezTo>
                    <a:cubicBezTo>
                      <a:pt x="12" y="265"/>
                      <a:pt x="12" y="265"/>
                      <a:pt x="12" y="265"/>
                    </a:cubicBezTo>
                    <a:cubicBezTo>
                      <a:pt x="14" y="263"/>
                      <a:pt x="14" y="263"/>
                      <a:pt x="14" y="263"/>
                    </a:cubicBezTo>
                    <a:cubicBezTo>
                      <a:pt x="15" y="260"/>
                      <a:pt x="15" y="260"/>
                      <a:pt x="15" y="260"/>
                    </a:cubicBezTo>
                    <a:cubicBezTo>
                      <a:pt x="16" y="258"/>
                      <a:pt x="16" y="258"/>
                      <a:pt x="16" y="258"/>
                    </a:cubicBezTo>
                    <a:cubicBezTo>
                      <a:pt x="18" y="254"/>
                      <a:pt x="18" y="254"/>
                      <a:pt x="18" y="254"/>
                    </a:cubicBezTo>
                    <a:cubicBezTo>
                      <a:pt x="20" y="251"/>
                      <a:pt x="20" y="251"/>
                      <a:pt x="20" y="251"/>
                    </a:cubicBezTo>
                    <a:cubicBezTo>
                      <a:pt x="19" y="249"/>
                      <a:pt x="19" y="249"/>
                      <a:pt x="19" y="249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16" y="246"/>
                      <a:pt x="16" y="246"/>
                      <a:pt x="16" y="246"/>
                    </a:cubicBezTo>
                    <a:cubicBezTo>
                      <a:pt x="13" y="243"/>
                      <a:pt x="13" y="243"/>
                      <a:pt x="13" y="243"/>
                    </a:cubicBezTo>
                    <a:cubicBezTo>
                      <a:pt x="14" y="242"/>
                      <a:pt x="14" y="242"/>
                      <a:pt x="14" y="242"/>
                    </a:cubicBezTo>
                    <a:cubicBezTo>
                      <a:pt x="15" y="240"/>
                      <a:pt x="15" y="240"/>
                      <a:pt x="15" y="240"/>
                    </a:cubicBezTo>
                    <a:cubicBezTo>
                      <a:pt x="15" y="239"/>
                      <a:pt x="15" y="239"/>
                      <a:pt x="15" y="239"/>
                    </a:cubicBezTo>
                    <a:cubicBezTo>
                      <a:pt x="13" y="238"/>
                      <a:pt x="13" y="238"/>
                      <a:pt x="13" y="238"/>
                    </a:cubicBezTo>
                    <a:cubicBezTo>
                      <a:pt x="13" y="237"/>
                      <a:pt x="13" y="237"/>
                      <a:pt x="13" y="237"/>
                    </a:cubicBezTo>
                    <a:cubicBezTo>
                      <a:pt x="13" y="235"/>
                      <a:pt x="13" y="235"/>
                      <a:pt x="13" y="235"/>
                    </a:cubicBezTo>
                    <a:cubicBezTo>
                      <a:pt x="13" y="234"/>
                      <a:pt x="13" y="234"/>
                      <a:pt x="13" y="234"/>
                    </a:cubicBezTo>
                    <a:cubicBezTo>
                      <a:pt x="12" y="233"/>
                      <a:pt x="12" y="233"/>
                      <a:pt x="12" y="233"/>
                    </a:cubicBezTo>
                    <a:cubicBezTo>
                      <a:pt x="11" y="233"/>
                      <a:pt x="11" y="233"/>
                      <a:pt x="11" y="233"/>
                    </a:cubicBezTo>
                    <a:cubicBezTo>
                      <a:pt x="11" y="232"/>
                      <a:pt x="11" y="232"/>
                      <a:pt x="11" y="232"/>
                    </a:cubicBezTo>
                    <a:cubicBezTo>
                      <a:pt x="11" y="231"/>
                      <a:pt x="11" y="231"/>
                      <a:pt x="11" y="231"/>
                    </a:cubicBezTo>
                    <a:cubicBezTo>
                      <a:pt x="11" y="230"/>
                      <a:pt x="11" y="230"/>
                      <a:pt x="11" y="230"/>
                    </a:cubicBezTo>
                    <a:cubicBezTo>
                      <a:pt x="10" y="229"/>
                      <a:pt x="10" y="229"/>
                      <a:pt x="10" y="229"/>
                    </a:cubicBezTo>
                    <a:cubicBezTo>
                      <a:pt x="10" y="229"/>
                      <a:pt x="10" y="229"/>
                      <a:pt x="10" y="229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1" y="225"/>
                      <a:pt x="11" y="225"/>
                      <a:pt x="11" y="225"/>
                    </a:cubicBezTo>
                    <a:cubicBezTo>
                      <a:pt x="9" y="220"/>
                      <a:pt x="9" y="220"/>
                      <a:pt x="9" y="220"/>
                    </a:cubicBezTo>
                    <a:cubicBezTo>
                      <a:pt x="7" y="216"/>
                      <a:pt x="7" y="216"/>
                      <a:pt x="7" y="216"/>
                    </a:cubicBezTo>
                    <a:cubicBezTo>
                      <a:pt x="7" y="215"/>
                      <a:pt x="7" y="215"/>
                      <a:pt x="7" y="215"/>
                    </a:cubicBezTo>
                    <a:cubicBezTo>
                      <a:pt x="5" y="213"/>
                      <a:pt x="5" y="213"/>
                      <a:pt x="5" y="213"/>
                    </a:cubicBezTo>
                    <a:cubicBezTo>
                      <a:pt x="6" y="211"/>
                      <a:pt x="6" y="211"/>
                      <a:pt x="6" y="211"/>
                    </a:cubicBezTo>
                    <a:cubicBezTo>
                      <a:pt x="7" y="209"/>
                      <a:pt x="7" y="209"/>
                      <a:pt x="7" y="209"/>
                    </a:cubicBezTo>
                    <a:cubicBezTo>
                      <a:pt x="8" y="208"/>
                      <a:pt x="8" y="208"/>
                      <a:pt x="8" y="208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5" y="206"/>
                      <a:pt x="5" y="206"/>
                      <a:pt x="5" y="206"/>
                    </a:cubicBezTo>
                    <a:cubicBezTo>
                      <a:pt x="4" y="205"/>
                      <a:pt x="4" y="205"/>
                      <a:pt x="4" y="205"/>
                    </a:cubicBezTo>
                    <a:cubicBezTo>
                      <a:pt x="4" y="204"/>
                      <a:pt x="4" y="204"/>
                      <a:pt x="4" y="204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1" y="200"/>
                      <a:pt x="1" y="200"/>
                      <a:pt x="1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7"/>
                      <a:pt x="1" y="197"/>
                      <a:pt x="1" y="197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3" y="193"/>
                      <a:pt x="3" y="193"/>
                      <a:pt x="3" y="193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5" y="192"/>
                      <a:pt x="5" y="192"/>
                      <a:pt x="5" y="192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6" y="189"/>
                      <a:pt x="6" y="189"/>
                      <a:pt x="6" y="189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8" y="190"/>
                      <a:pt x="8" y="190"/>
                      <a:pt x="8" y="190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188"/>
                      <a:pt x="8" y="188"/>
                      <a:pt x="8" y="188"/>
                    </a:cubicBezTo>
                    <a:cubicBezTo>
                      <a:pt x="8" y="188"/>
                      <a:pt x="8" y="188"/>
                      <a:pt x="8" y="188"/>
                    </a:cubicBezTo>
                    <a:cubicBezTo>
                      <a:pt x="9" y="188"/>
                      <a:pt x="9" y="188"/>
                      <a:pt x="9" y="188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1" y="188"/>
                      <a:pt x="11" y="188"/>
                      <a:pt x="11" y="188"/>
                    </a:cubicBezTo>
                    <a:cubicBezTo>
                      <a:pt x="11" y="188"/>
                      <a:pt x="11" y="188"/>
                      <a:pt x="11" y="188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6"/>
                      <a:pt x="12" y="186"/>
                      <a:pt x="12" y="186"/>
                    </a:cubicBezTo>
                    <a:cubicBezTo>
                      <a:pt x="12" y="186"/>
                      <a:pt x="12" y="186"/>
                      <a:pt x="12" y="186"/>
                    </a:cubicBezTo>
                    <a:cubicBezTo>
                      <a:pt x="12" y="186"/>
                      <a:pt x="12" y="186"/>
                      <a:pt x="12" y="186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14" y="186"/>
                      <a:pt x="14" y="186"/>
                      <a:pt x="14" y="186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7" y="188"/>
                      <a:pt x="17" y="188"/>
                      <a:pt x="17" y="188"/>
                    </a:cubicBezTo>
                    <a:cubicBezTo>
                      <a:pt x="17" y="188"/>
                      <a:pt x="17" y="188"/>
                      <a:pt x="17" y="188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3" y="188"/>
                      <a:pt x="13" y="188"/>
                      <a:pt x="13" y="188"/>
                    </a:cubicBezTo>
                    <a:cubicBezTo>
                      <a:pt x="13" y="188"/>
                      <a:pt x="13" y="188"/>
                      <a:pt x="13" y="188"/>
                    </a:cubicBezTo>
                    <a:cubicBezTo>
                      <a:pt x="13" y="188"/>
                      <a:pt x="13" y="188"/>
                      <a:pt x="13" y="188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3" y="190"/>
                      <a:pt x="13" y="190"/>
                      <a:pt x="13" y="190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4" y="191"/>
                      <a:pt x="14" y="191"/>
                      <a:pt x="14" y="191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7" y="190"/>
                      <a:pt x="17" y="190"/>
                      <a:pt x="17" y="190"/>
                    </a:cubicBezTo>
                    <a:cubicBezTo>
                      <a:pt x="17" y="191"/>
                      <a:pt x="17" y="191"/>
                      <a:pt x="17" y="191"/>
                    </a:cubicBezTo>
                    <a:cubicBezTo>
                      <a:pt x="17" y="191"/>
                      <a:pt x="17" y="191"/>
                      <a:pt x="17" y="191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8" y="191"/>
                      <a:pt x="18" y="191"/>
                      <a:pt x="18" y="191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9" y="190"/>
                      <a:pt x="19" y="190"/>
                      <a:pt x="19" y="190"/>
                    </a:cubicBezTo>
                    <a:cubicBezTo>
                      <a:pt x="18" y="191"/>
                      <a:pt x="18" y="191"/>
                      <a:pt x="18" y="191"/>
                    </a:cubicBezTo>
                    <a:cubicBezTo>
                      <a:pt x="18" y="191"/>
                      <a:pt x="18" y="191"/>
                      <a:pt x="18" y="191"/>
                    </a:cubicBezTo>
                    <a:cubicBezTo>
                      <a:pt x="19" y="191"/>
                      <a:pt x="19" y="191"/>
                      <a:pt x="19" y="191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8" y="193"/>
                      <a:pt x="18" y="193"/>
                      <a:pt x="18" y="19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21" y="191"/>
                      <a:pt x="21" y="191"/>
                      <a:pt x="21" y="191"/>
                    </a:cubicBezTo>
                    <a:cubicBezTo>
                      <a:pt x="22" y="191"/>
                      <a:pt x="22" y="191"/>
                      <a:pt x="22" y="191"/>
                    </a:cubicBezTo>
                    <a:cubicBezTo>
                      <a:pt x="22" y="191"/>
                      <a:pt x="22" y="191"/>
                      <a:pt x="22" y="191"/>
                    </a:cubicBezTo>
                    <a:cubicBezTo>
                      <a:pt x="21" y="190"/>
                      <a:pt x="21" y="190"/>
                      <a:pt x="21" y="190"/>
                    </a:cubicBezTo>
                    <a:cubicBezTo>
                      <a:pt x="21" y="190"/>
                      <a:pt x="21" y="190"/>
                      <a:pt x="21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3" y="191"/>
                      <a:pt x="23" y="191"/>
                      <a:pt x="23" y="191"/>
                    </a:cubicBezTo>
                    <a:cubicBezTo>
                      <a:pt x="24" y="191"/>
                      <a:pt x="24" y="191"/>
                      <a:pt x="24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7" y="191"/>
                      <a:pt x="27" y="191"/>
                      <a:pt x="27" y="191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8" y="197"/>
                      <a:pt x="38" y="197"/>
                      <a:pt x="38" y="197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40" y="198"/>
                      <a:pt x="40" y="198"/>
                      <a:pt x="40" y="198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2" y="200"/>
                      <a:pt x="42" y="200"/>
                      <a:pt x="42" y="200"/>
                    </a:cubicBezTo>
                    <a:cubicBezTo>
                      <a:pt x="42" y="199"/>
                      <a:pt x="42" y="199"/>
                      <a:pt x="42" y="199"/>
                    </a:cubicBezTo>
                    <a:cubicBezTo>
                      <a:pt x="42" y="199"/>
                      <a:pt x="42" y="199"/>
                      <a:pt x="42" y="199"/>
                    </a:cubicBezTo>
                    <a:cubicBezTo>
                      <a:pt x="42" y="199"/>
                      <a:pt x="42" y="199"/>
                      <a:pt x="42" y="199"/>
                    </a:cubicBezTo>
                    <a:cubicBezTo>
                      <a:pt x="44" y="200"/>
                      <a:pt x="44" y="200"/>
                      <a:pt x="44" y="200"/>
                    </a:cubicBezTo>
                    <a:cubicBezTo>
                      <a:pt x="45" y="200"/>
                      <a:pt x="45" y="200"/>
                      <a:pt x="45" y="200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6" y="200"/>
                      <a:pt x="46" y="200"/>
                      <a:pt x="46" y="200"/>
                    </a:cubicBezTo>
                    <a:cubicBezTo>
                      <a:pt x="45" y="199"/>
                      <a:pt x="45" y="199"/>
                      <a:pt x="45" y="199"/>
                    </a:cubicBezTo>
                    <a:cubicBezTo>
                      <a:pt x="46" y="199"/>
                      <a:pt x="46" y="199"/>
                      <a:pt x="46" y="199"/>
                    </a:cubicBezTo>
                    <a:cubicBezTo>
                      <a:pt x="47" y="200"/>
                      <a:pt x="47" y="200"/>
                      <a:pt x="47" y="200"/>
                    </a:cubicBezTo>
                    <a:cubicBezTo>
                      <a:pt x="47" y="201"/>
                      <a:pt x="47" y="201"/>
                      <a:pt x="47" y="201"/>
                    </a:cubicBezTo>
                    <a:cubicBezTo>
                      <a:pt x="49" y="203"/>
                      <a:pt x="49" y="203"/>
                      <a:pt x="49" y="203"/>
                    </a:cubicBezTo>
                    <a:cubicBezTo>
                      <a:pt x="49" y="203"/>
                      <a:pt x="49" y="203"/>
                      <a:pt x="49" y="203"/>
                    </a:cubicBezTo>
                    <a:cubicBezTo>
                      <a:pt x="50" y="204"/>
                      <a:pt x="50" y="204"/>
                      <a:pt x="50" y="204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51" y="204"/>
                      <a:pt x="51" y="204"/>
                      <a:pt x="51" y="204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3" y="206"/>
                      <a:pt x="53" y="206"/>
                      <a:pt x="53" y="206"/>
                    </a:cubicBezTo>
                    <a:cubicBezTo>
                      <a:pt x="53" y="206"/>
                      <a:pt x="53" y="206"/>
                      <a:pt x="53" y="206"/>
                    </a:cubicBezTo>
                    <a:cubicBezTo>
                      <a:pt x="54" y="208"/>
                      <a:pt x="54" y="208"/>
                      <a:pt x="54" y="208"/>
                    </a:cubicBezTo>
                    <a:cubicBezTo>
                      <a:pt x="54" y="208"/>
                      <a:pt x="54" y="208"/>
                      <a:pt x="54" y="208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4" y="213"/>
                      <a:pt x="54" y="213"/>
                      <a:pt x="54" y="213"/>
                    </a:cubicBezTo>
                    <a:cubicBezTo>
                      <a:pt x="54" y="213"/>
                      <a:pt x="54" y="213"/>
                      <a:pt x="54" y="213"/>
                    </a:cubicBezTo>
                    <a:cubicBezTo>
                      <a:pt x="53" y="215"/>
                      <a:pt x="53" y="215"/>
                      <a:pt x="53" y="215"/>
                    </a:cubicBezTo>
                    <a:cubicBezTo>
                      <a:pt x="53" y="215"/>
                      <a:pt x="53" y="215"/>
                      <a:pt x="53" y="215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0" y="219"/>
                      <a:pt x="50" y="219"/>
                      <a:pt x="50" y="219"/>
                    </a:cubicBezTo>
                    <a:cubicBezTo>
                      <a:pt x="48" y="219"/>
                      <a:pt x="48" y="219"/>
                      <a:pt x="48" y="219"/>
                    </a:cubicBezTo>
                    <a:cubicBezTo>
                      <a:pt x="47" y="220"/>
                      <a:pt x="47" y="220"/>
                      <a:pt x="47" y="220"/>
                    </a:cubicBezTo>
                    <a:cubicBezTo>
                      <a:pt x="46" y="220"/>
                      <a:pt x="46" y="220"/>
                      <a:pt x="46" y="220"/>
                    </a:cubicBezTo>
                    <a:cubicBezTo>
                      <a:pt x="45" y="220"/>
                      <a:pt x="45" y="220"/>
                      <a:pt x="45" y="220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0" y="220"/>
                      <a:pt x="40" y="220"/>
                      <a:pt x="40" y="220"/>
                    </a:cubicBezTo>
                    <a:cubicBezTo>
                      <a:pt x="39" y="220"/>
                      <a:pt x="39" y="220"/>
                      <a:pt x="39" y="220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6" y="219"/>
                      <a:pt x="36" y="219"/>
                      <a:pt x="36" y="219"/>
                    </a:cubicBezTo>
                    <a:cubicBezTo>
                      <a:pt x="34" y="219"/>
                      <a:pt x="34" y="219"/>
                      <a:pt x="34" y="219"/>
                    </a:cubicBezTo>
                    <a:cubicBezTo>
                      <a:pt x="34" y="219"/>
                      <a:pt x="34" y="219"/>
                      <a:pt x="34" y="219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28" y="217"/>
                      <a:pt x="28" y="217"/>
                      <a:pt x="28" y="217"/>
                    </a:cubicBezTo>
                    <a:cubicBezTo>
                      <a:pt x="28" y="217"/>
                      <a:pt x="28" y="217"/>
                      <a:pt x="28" y="217"/>
                    </a:cubicBezTo>
                    <a:cubicBezTo>
                      <a:pt x="27" y="217"/>
                      <a:pt x="27" y="217"/>
                      <a:pt x="27" y="217"/>
                    </a:cubicBezTo>
                    <a:cubicBezTo>
                      <a:pt x="27" y="217"/>
                      <a:pt x="27" y="217"/>
                      <a:pt x="27" y="217"/>
                    </a:cubicBezTo>
                    <a:cubicBezTo>
                      <a:pt x="27" y="216"/>
                      <a:pt x="27" y="216"/>
                      <a:pt x="27" y="216"/>
                    </a:cubicBezTo>
                    <a:cubicBezTo>
                      <a:pt x="27" y="216"/>
                      <a:pt x="27" y="216"/>
                      <a:pt x="27" y="216"/>
                    </a:cubicBezTo>
                    <a:cubicBezTo>
                      <a:pt x="27" y="215"/>
                      <a:pt x="27" y="215"/>
                      <a:pt x="27" y="215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5" y="216"/>
                      <a:pt x="25" y="216"/>
                      <a:pt x="25" y="216"/>
                    </a:cubicBezTo>
                    <a:cubicBezTo>
                      <a:pt x="24" y="215"/>
                      <a:pt x="24" y="215"/>
                      <a:pt x="24" y="215"/>
                    </a:cubicBezTo>
                    <a:cubicBezTo>
                      <a:pt x="23" y="215"/>
                      <a:pt x="23" y="215"/>
                      <a:pt x="23" y="215"/>
                    </a:cubicBezTo>
                    <a:cubicBezTo>
                      <a:pt x="23" y="215"/>
                      <a:pt x="23" y="215"/>
                      <a:pt x="23" y="215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0" y="212"/>
                      <a:pt x="20" y="212"/>
                      <a:pt x="20" y="212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19" y="213"/>
                      <a:pt x="19" y="213"/>
                      <a:pt x="19" y="213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22" y="217"/>
                      <a:pt x="22" y="217"/>
                      <a:pt x="22" y="217"/>
                    </a:cubicBezTo>
                    <a:cubicBezTo>
                      <a:pt x="21" y="217"/>
                      <a:pt x="21" y="217"/>
                      <a:pt x="21" y="217"/>
                    </a:cubicBezTo>
                    <a:cubicBezTo>
                      <a:pt x="21" y="218"/>
                      <a:pt x="21" y="218"/>
                      <a:pt x="21" y="218"/>
                    </a:cubicBezTo>
                    <a:cubicBezTo>
                      <a:pt x="21" y="218"/>
                      <a:pt x="21" y="218"/>
                      <a:pt x="21" y="218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3" y="217"/>
                      <a:pt x="23" y="217"/>
                      <a:pt x="23" y="217"/>
                    </a:cubicBezTo>
                    <a:cubicBezTo>
                      <a:pt x="24" y="218"/>
                      <a:pt x="24" y="218"/>
                      <a:pt x="24" y="218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4" y="218"/>
                      <a:pt x="24" y="218"/>
                      <a:pt x="24" y="218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23" y="219"/>
                      <a:pt x="23" y="219"/>
                      <a:pt x="23" y="219"/>
                    </a:cubicBezTo>
                    <a:cubicBezTo>
                      <a:pt x="23" y="220"/>
                      <a:pt x="23" y="220"/>
                      <a:pt x="23" y="220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5" y="220"/>
                      <a:pt x="25" y="220"/>
                      <a:pt x="25" y="220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9" y="221"/>
                      <a:pt x="29" y="221"/>
                      <a:pt x="29" y="221"/>
                    </a:cubicBezTo>
                    <a:cubicBezTo>
                      <a:pt x="30" y="222"/>
                      <a:pt x="30" y="222"/>
                      <a:pt x="30" y="222"/>
                    </a:cubicBezTo>
                    <a:cubicBezTo>
                      <a:pt x="30" y="222"/>
                      <a:pt x="30" y="222"/>
                      <a:pt x="30" y="222"/>
                    </a:cubicBezTo>
                    <a:cubicBezTo>
                      <a:pt x="30" y="223"/>
                      <a:pt x="30" y="223"/>
                      <a:pt x="30" y="223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30" y="225"/>
                      <a:pt x="30" y="225"/>
                      <a:pt x="30" y="225"/>
                    </a:cubicBezTo>
                    <a:cubicBezTo>
                      <a:pt x="30" y="227"/>
                      <a:pt x="30" y="227"/>
                      <a:pt x="30" y="227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32" y="233"/>
                      <a:pt x="32" y="233"/>
                      <a:pt x="32" y="233"/>
                    </a:cubicBezTo>
                    <a:cubicBezTo>
                      <a:pt x="32" y="234"/>
                      <a:pt x="32" y="234"/>
                      <a:pt x="32" y="234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33" y="236"/>
                      <a:pt x="33" y="236"/>
                      <a:pt x="33" y="236"/>
                    </a:cubicBezTo>
                    <a:cubicBezTo>
                      <a:pt x="35" y="237"/>
                      <a:pt x="35" y="237"/>
                      <a:pt x="35" y="237"/>
                    </a:cubicBezTo>
                    <a:cubicBezTo>
                      <a:pt x="36" y="236"/>
                      <a:pt x="36" y="236"/>
                      <a:pt x="36" y="236"/>
                    </a:cubicBezTo>
                    <a:cubicBezTo>
                      <a:pt x="36" y="236"/>
                      <a:pt x="36" y="236"/>
                      <a:pt x="36" y="236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8" y="238"/>
                      <a:pt x="38" y="238"/>
                      <a:pt x="38" y="238"/>
                    </a:cubicBezTo>
                    <a:cubicBezTo>
                      <a:pt x="38" y="239"/>
                      <a:pt x="38" y="239"/>
                      <a:pt x="38" y="239"/>
                    </a:cubicBezTo>
                    <a:cubicBezTo>
                      <a:pt x="38" y="239"/>
                      <a:pt x="38" y="239"/>
                      <a:pt x="38" y="239"/>
                    </a:cubicBezTo>
                    <a:cubicBezTo>
                      <a:pt x="40" y="239"/>
                      <a:pt x="40" y="239"/>
                      <a:pt x="40" y="239"/>
                    </a:cubicBezTo>
                    <a:cubicBezTo>
                      <a:pt x="41" y="240"/>
                      <a:pt x="41" y="240"/>
                      <a:pt x="41" y="240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3" y="241"/>
                      <a:pt x="43" y="241"/>
                      <a:pt x="43" y="241"/>
                    </a:cubicBezTo>
                    <a:cubicBezTo>
                      <a:pt x="44" y="241"/>
                      <a:pt x="44" y="241"/>
                      <a:pt x="44" y="241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6" y="239"/>
                      <a:pt x="46" y="239"/>
                      <a:pt x="46" y="239"/>
                    </a:cubicBezTo>
                    <a:cubicBezTo>
                      <a:pt x="46" y="238"/>
                      <a:pt x="46" y="238"/>
                      <a:pt x="46" y="238"/>
                    </a:cubicBezTo>
                    <a:cubicBezTo>
                      <a:pt x="45" y="237"/>
                      <a:pt x="45" y="237"/>
                      <a:pt x="45" y="237"/>
                    </a:cubicBezTo>
                    <a:cubicBezTo>
                      <a:pt x="46" y="237"/>
                      <a:pt x="46" y="237"/>
                      <a:pt x="46" y="237"/>
                    </a:cubicBezTo>
                    <a:cubicBezTo>
                      <a:pt x="46" y="236"/>
                      <a:pt x="46" y="236"/>
                      <a:pt x="46" y="236"/>
                    </a:cubicBezTo>
                    <a:cubicBezTo>
                      <a:pt x="45" y="236"/>
                      <a:pt x="45" y="236"/>
                      <a:pt x="45" y="236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44" y="235"/>
                      <a:pt x="44" y="235"/>
                      <a:pt x="44" y="235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2" y="236"/>
                      <a:pt x="42" y="236"/>
                      <a:pt x="42" y="236"/>
                    </a:cubicBezTo>
                    <a:cubicBezTo>
                      <a:pt x="41" y="235"/>
                      <a:pt x="41" y="235"/>
                      <a:pt x="41" y="235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39" y="233"/>
                      <a:pt x="39" y="233"/>
                      <a:pt x="39" y="233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8" y="231"/>
                      <a:pt x="38" y="231"/>
                      <a:pt x="38" y="231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39" y="230"/>
                      <a:pt x="39" y="230"/>
                      <a:pt x="39" y="230"/>
                    </a:cubicBezTo>
                    <a:cubicBezTo>
                      <a:pt x="39" y="230"/>
                      <a:pt x="39" y="230"/>
                      <a:pt x="39" y="230"/>
                    </a:cubicBezTo>
                    <a:cubicBezTo>
                      <a:pt x="39" y="229"/>
                      <a:pt x="39" y="229"/>
                      <a:pt x="39" y="229"/>
                    </a:cubicBezTo>
                    <a:cubicBezTo>
                      <a:pt x="39" y="229"/>
                      <a:pt x="39" y="229"/>
                      <a:pt x="39" y="229"/>
                    </a:cubicBezTo>
                    <a:cubicBezTo>
                      <a:pt x="39" y="228"/>
                      <a:pt x="39" y="228"/>
                      <a:pt x="39" y="228"/>
                    </a:cubicBezTo>
                    <a:cubicBezTo>
                      <a:pt x="40" y="228"/>
                      <a:pt x="40" y="228"/>
                      <a:pt x="40" y="228"/>
                    </a:cubicBezTo>
                    <a:cubicBezTo>
                      <a:pt x="41" y="229"/>
                      <a:pt x="41" y="229"/>
                      <a:pt x="41" y="229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4" y="230"/>
                      <a:pt x="44" y="230"/>
                      <a:pt x="44" y="230"/>
                    </a:cubicBezTo>
                    <a:cubicBezTo>
                      <a:pt x="44" y="231"/>
                      <a:pt x="44" y="231"/>
                      <a:pt x="44" y="231"/>
                    </a:cubicBezTo>
                    <a:cubicBezTo>
                      <a:pt x="46" y="231"/>
                      <a:pt x="46" y="231"/>
                      <a:pt x="46" y="231"/>
                    </a:cubicBezTo>
                    <a:cubicBezTo>
                      <a:pt x="47" y="232"/>
                      <a:pt x="47" y="232"/>
                      <a:pt x="47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51" y="233"/>
                      <a:pt x="51" y="233"/>
                      <a:pt x="51" y="233"/>
                    </a:cubicBezTo>
                    <a:cubicBezTo>
                      <a:pt x="52" y="234"/>
                      <a:pt x="52" y="234"/>
                      <a:pt x="52" y="234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5" y="231"/>
                      <a:pt x="55" y="231"/>
                      <a:pt x="55" y="231"/>
                    </a:cubicBezTo>
                    <a:cubicBezTo>
                      <a:pt x="54" y="229"/>
                      <a:pt x="54" y="229"/>
                      <a:pt x="54" y="229"/>
                    </a:cubicBezTo>
                    <a:cubicBezTo>
                      <a:pt x="52" y="227"/>
                      <a:pt x="52" y="227"/>
                      <a:pt x="52" y="227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3" y="223"/>
                      <a:pt x="53" y="223"/>
                      <a:pt x="53" y="223"/>
                    </a:cubicBezTo>
                    <a:cubicBezTo>
                      <a:pt x="54" y="222"/>
                      <a:pt x="54" y="222"/>
                      <a:pt x="54" y="222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20"/>
                      <a:pt x="55" y="220"/>
                      <a:pt x="55" y="220"/>
                    </a:cubicBezTo>
                    <a:cubicBezTo>
                      <a:pt x="56" y="219"/>
                      <a:pt x="56" y="219"/>
                      <a:pt x="56" y="219"/>
                    </a:cubicBezTo>
                    <a:cubicBezTo>
                      <a:pt x="58" y="218"/>
                      <a:pt x="58" y="218"/>
                      <a:pt x="58" y="218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59" y="215"/>
                      <a:pt x="59" y="215"/>
                      <a:pt x="59" y="215"/>
                    </a:cubicBezTo>
                    <a:cubicBezTo>
                      <a:pt x="61" y="215"/>
                      <a:pt x="61" y="215"/>
                      <a:pt x="61" y="215"/>
                    </a:cubicBezTo>
                    <a:cubicBezTo>
                      <a:pt x="62" y="216"/>
                      <a:pt x="62" y="216"/>
                      <a:pt x="62" y="216"/>
                    </a:cubicBezTo>
                    <a:cubicBezTo>
                      <a:pt x="63" y="216"/>
                      <a:pt x="63" y="216"/>
                      <a:pt x="63" y="216"/>
                    </a:cubicBezTo>
                    <a:cubicBezTo>
                      <a:pt x="65" y="216"/>
                      <a:pt x="65" y="216"/>
                      <a:pt x="65" y="216"/>
                    </a:cubicBezTo>
                    <a:cubicBezTo>
                      <a:pt x="65" y="217"/>
                      <a:pt x="65" y="217"/>
                      <a:pt x="65" y="217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66" y="217"/>
                      <a:pt x="66" y="217"/>
                      <a:pt x="66" y="21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69" y="219"/>
                      <a:pt x="69" y="219"/>
                      <a:pt x="69" y="219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68" y="212"/>
                      <a:pt x="68" y="212"/>
                      <a:pt x="68" y="212"/>
                    </a:cubicBezTo>
                    <a:cubicBezTo>
                      <a:pt x="68" y="212"/>
                      <a:pt x="68" y="212"/>
                      <a:pt x="68" y="212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0"/>
                      <a:pt x="68" y="210"/>
                      <a:pt x="68" y="210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66" y="209"/>
                      <a:pt x="66" y="209"/>
                      <a:pt x="66" y="209"/>
                    </a:cubicBezTo>
                    <a:cubicBezTo>
                      <a:pt x="65" y="209"/>
                      <a:pt x="65" y="209"/>
                      <a:pt x="65" y="209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65" y="206"/>
                      <a:pt x="65" y="206"/>
                      <a:pt x="65" y="206"/>
                    </a:cubicBezTo>
                    <a:cubicBezTo>
                      <a:pt x="65" y="204"/>
                      <a:pt x="65" y="204"/>
                      <a:pt x="65" y="204"/>
                    </a:cubicBezTo>
                    <a:cubicBezTo>
                      <a:pt x="65" y="203"/>
                      <a:pt x="65" y="203"/>
                      <a:pt x="65" y="203"/>
                    </a:cubicBezTo>
                    <a:cubicBezTo>
                      <a:pt x="65" y="203"/>
                      <a:pt x="65" y="203"/>
                      <a:pt x="65" y="203"/>
                    </a:cubicBezTo>
                    <a:cubicBezTo>
                      <a:pt x="65" y="202"/>
                      <a:pt x="65" y="202"/>
                      <a:pt x="65" y="202"/>
                    </a:cubicBezTo>
                    <a:cubicBezTo>
                      <a:pt x="65" y="201"/>
                      <a:pt x="65" y="201"/>
                      <a:pt x="65" y="201"/>
                    </a:cubicBezTo>
                    <a:cubicBezTo>
                      <a:pt x="65" y="201"/>
                      <a:pt x="65" y="201"/>
                      <a:pt x="65" y="201"/>
                    </a:cubicBezTo>
                    <a:cubicBezTo>
                      <a:pt x="65" y="200"/>
                      <a:pt x="65" y="200"/>
                      <a:pt x="65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3" y="196"/>
                      <a:pt x="63" y="196"/>
                      <a:pt x="63" y="196"/>
                    </a:cubicBezTo>
                    <a:cubicBezTo>
                      <a:pt x="60" y="194"/>
                      <a:pt x="60" y="194"/>
                      <a:pt x="60" y="194"/>
                    </a:cubicBezTo>
                    <a:cubicBezTo>
                      <a:pt x="60" y="194"/>
                      <a:pt x="60" y="194"/>
                      <a:pt x="60" y="194"/>
                    </a:cubicBezTo>
                    <a:cubicBezTo>
                      <a:pt x="61" y="194"/>
                      <a:pt x="61" y="194"/>
                      <a:pt x="61" y="194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5"/>
                      <a:pt x="67" y="195"/>
                      <a:pt x="67" y="195"/>
                    </a:cubicBezTo>
                    <a:cubicBezTo>
                      <a:pt x="70" y="195"/>
                      <a:pt x="70" y="195"/>
                      <a:pt x="70" y="195"/>
                    </a:cubicBezTo>
                    <a:cubicBezTo>
                      <a:pt x="71" y="196"/>
                      <a:pt x="71" y="196"/>
                      <a:pt x="71" y="196"/>
                    </a:cubicBezTo>
                    <a:cubicBezTo>
                      <a:pt x="71" y="197"/>
                      <a:pt x="71" y="197"/>
                      <a:pt x="71" y="197"/>
                    </a:cubicBezTo>
                    <a:cubicBezTo>
                      <a:pt x="72" y="198"/>
                      <a:pt x="72" y="198"/>
                      <a:pt x="72" y="198"/>
                    </a:cubicBezTo>
                    <a:cubicBezTo>
                      <a:pt x="73" y="198"/>
                      <a:pt x="73" y="198"/>
                      <a:pt x="73" y="198"/>
                    </a:cubicBezTo>
                    <a:cubicBezTo>
                      <a:pt x="74" y="199"/>
                      <a:pt x="74" y="199"/>
                      <a:pt x="74" y="199"/>
                    </a:cubicBezTo>
                    <a:cubicBezTo>
                      <a:pt x="75" y="201"/>
                      <a:pt x="75" y="201"/>
                      <a:pt x="75" y="201"/>
                    </a:cubicBezTo>
                    <a:cubicBezTo>
                      <a:pt x="75" y="201"/>
                      <a:pt x="75" y="201"/>
                      <a:pt x="75" y="201"/>
                    </a:cubicBezTo>
                    <a:cubicBezTo>
                      <a:pt x="73" y="201"/>
                      <a:pt x="73" y="201"/>
                      <a:pt x="73" y="201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1" y="202"/>
                      <a:pt x="71" y="202"/>
                      <a:pt x="71" y="202"/>
                    </a:cubicBezTo>
                    <a:cubicBezTo>
                      <a:pt x="71" y="203"/>
                      <a:pt x="71" y="203"/>
                      <a:pt x="71" y="203"/>
                    </a:cubicBezTo>
                    <a:cubicBezTo>
                      <a:pt x="71" y="203"/>
                      <a:pt x="71" y="203"/>
                      <a:pt x="71" y="203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9" y="206"/>
                      <a:pt x="69" y="206"/>
                      <a:pt x="69" y="206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2" y="208"/>
                      <a:pt x="72" y="208"/>
                      <a:pt x="72" y="208"/>
                    </a:cubicBezTo>
                    <a:cubicBezTo>
                      <a:pt x="74" y="210"/>
                      <a:pt x="74" y="210"/>
                      <a:pt x="74" y="210"/>
                    </a:cubicBezTo>
                    <a:cubicBezTo>
                      <a:pt x="75" y="210"/>
                      <a:pt x="75" y="210"/>
                      <a:pt x="75" y="210"/>
                    </a:cubicBezTo>
                    <a:cubicBezTo>
                      <a:pt x="76" y="210"/>
                      <a:pt x="76" y="210"/>
                      <a:pt x="76" y="210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78" y="210"/>
                      <a:pt x="78" y="210"/>
                      <a:pt x="78" y="210"/>
                    </a:cubicBezTo>
                    <a:cubicBezTo>
                      <a:pt x="79" y="210"/>
                      <a:pt x="79" y="210"/>
                      <a:pt x="79" y="210"/>
                    </a:cubicBezTo>
                    <a:cubicBezTo>
                      <a:pt x="79" y="209"/>
                      <a:pt x="79" y="209"/>
                      <a:pt x="79" y="209"/>
                    </a:cubicBezTo>
                    <a:cubicBezTo>
                      <a:pt x="81" y="209"/>
                      <a:pt x="81" y="209"/>
                      <a:pt x="81" y="209"/>
                    </a:cubicBezTo>
                    <a:cubicBezTo>
                      <a:pt x="81" y="208"/>
                      <a:pt x="81" y="208"/>
                      <a:pt x="81" y="208"/>
                    </a:cubicBezTo>
                    <a:cubicBezTo>
                      <a:pt x="81" y="206"/>
                      <a:pt x="81" y="206"/>
                      <a:pt x="81" y="206"/>
                    </a:cubicBezTo>
                    <a:cubicBezTo>
                      <a:pt x="81" y="205"/>
                      <a:pt x="81" y="205"/>
                      <a:pt x="81" y="205"/>
                    </a:cubicBezTo>
                    <a:cubicBezTo>
                      <a:pt x="81" y="204"/>
                      <a:pt x="81" y="204"/>
                      <a:pt x="81" y="204"/>
                    </a:cubicBezTo>
                    <a:cubicBezTo>
                      <a:pt x="80" y="203"/>
                      <a:pt x="80" y="203"/>
                      <a:pt x="80" y="203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4" y="202"/>
                      <a:pt x="84" y="202"/>
                      <a:pt x="84" y="202"/>
                    </a:cubicBezTo>
                    <a:cubicBezTo>
                      <a:pt x="84" y="202"/>
                      <a:pt x="84" y="202"/>
                      <a:pt x="84" y="202"/>
                    </a:cubicBezTo>
                    <a:cubicBezTo>
                      <a:pt x="86" y="202"/>
                      <a:pt x="86" y="202"/>
                      <a:pt x="86" y="202"/>
                    </a:cubicBezTo>
                    <a:cubicBezTo>
                      <a:pt x="85" y="202"/>
                      <a:pt x="85" y="202"/>
                      <a:pt x="85" y="202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84" y="200"/>
                      <a:pt x="84" y="200"/>
                      <a:pt x="84" y="200"/>
                    </a:cubicBezTo>
                    <a:cubicBezTo>
                      <a:pt x="84" y="200"/>
                      <a:pt x="84" y="200"/>
                      <a:pt x="84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6" y="200"/>
                      <a:pt x="86" y="200"/>
                      <a:pt x="86" y="200"/>
                    </a:cubicBezTo>
                    <a:cubicBezTo>
                      <a:pt x="88" y="198"/>
                      <a:pt x="88" y="198"/>
                      <a:pt x="88" y="198"/>
                    </a:cubicBezTo>
                    <a:cubicBezTo>
                      <a:pt x="88" y="197"/>
                      <a:pt x="88" y="197"/>
                      <a:pt x="88" y="197"/>
                    </a:cubicBezTo>
                    <a:cubicBezTo>
                      <a:pt x="90" y="195"/>
                      <a:pt x="90" y="195"/>
                      <a:pt x="90" y="195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1" y="194"/>
                      <a:pt x="91" y="194"/>
                      <a:pt x="91" y="194"/>
                    </a:cubicBezTo>
                    <a:cubicBezTo>
                      <a:pt x="92" y="194"/>
                      <a:pt x="92" y="194"/>
                      <a:pt x="92" y="194"/>
                    </a:cubicBezTo>
                    <a:cubicBezTo>
                      <a:pt x="93" y="194"/>
                      <a:pt x="93" y="194"/>
                      <a:pt x="93" y="194"/>
                    </a:cubicBezTo>
                    <a:cubicBezTo>
                      <a:pt x="94" y="193"/>
                      <a:pt x="94" y="193"/>
                      <a:pt x="94" y="193"/>
                    </a:cubicBezTo>
                    <a:cubicBezTo>
                      <a:pt x="96" y="192"/>
                      <a:pt x="96" y="192"/>
                      <a:pt x="96" y="192"/>
                    </a:cubicBezTo>
                    <a:cubicBezTo>
                      <a:pt x="96" y="193"/>
                      <a:pt x="96" y="193"/>
                      <a:pt x="96" y="193"/>
                    </a:cubicBezTo>
                    <a:cubicBezTo>
                      <a:pt x="96" y="193"/>
                      <a:pt x="96" y="193"/>
                      <a:pt x="96" y="193"/>
                    </a:cubicBezTo>
                    <a:cubicBezTo>
                      <a:pt x="96" y="194"/>
                      <a:pt x="96" y="194"/>
                      <a:pt x="96" y="194"/>
                    </a:cubicBezTo>
                    <a:cubicBezTo>
                      <a:pt x="96" y="195"/>
                      <a:pt x="96" y="195"/>
                      <a:pt x="96" y="195"/>
                    </a:cubicBezTo>
                    <a:cubicBezTo>
                      <a:pt x="96" y="195"/>
                      <a:pt x="96" y="195"/>
                      <a:pt x="96" y="195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97" y="193"/>
                      <a:pt x="97" y="193"/>
                      <a:pt x="97" y="193"/>
                    </a:cubicBezTo>
                    <a:cubicBezTo>
                      <a:pt x="96" y="192"/>
                      <a:pt x="96" y="192"/>
                      <a:pt x="96" y="192"/>
                    </a:cubicBezTo>
                    <a:cubicBezTo>
                      <a:pt x="96" y="192"/>
                      <a:pt x="96" y="192"/>
                      <a:pt x="96" y="192"/>
                    </a:cubicBezTo>
                    <a:cubicBezTo>
                      <a:pt x="98" y="190"/>
                      <a:pt x="98" y="190"/>
                      <a:pt x="98" y="190"/>
                    </a:cubicBezTo>
                    <a:cubicBezTo>
                      <a:pt x="99" y="190"/>
                      <a:pt x="99" y="190"/>
                      <a:pt x="99" y="190"/>
                    </a:cubicBezTo>
                    <a:cubicBezTo>
                      <a:pt x="99" y="190"/>
                      <a:pt x="99" y="190"/>
                      <a:pt x="99" y="190"/>
                    </a:cubicBezTo>
                    <a:cubicBezTo>
                      <a:pt x="98" y="191"/>
                      <a:pt x="98" y="191"/>
                      <a:pt x="98" y="191"/>
                    </a:cubicBezTo>
                    <a:cubicBezTo>
                      <a:pt x="98" y="191"/>
                      <a:pt x="98" y="191"/>
                      <a:pt x="98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0" y="191"/>
                      <a:pt x="100" y="191"/>
                      <a:pt x="100" y="191"/>
                    </a:cubicBezTo>
                    <a:cubicBezTo>
                      <a:pt x="100" y="190"/>
                      <a:pt x="100" y="190"/>
                      <a:pt x="100" y="190"/>
                    </a:cubicBezTo>
                    <a:cubicBezTo>
                      <a:pt x="99" y="190"/>
                      <a:pt x="99" y="190"/>
                      <a:pt x="99" y="190"/>
                    </a:cubicBezTo>
                    <a:cubicBezTo>
                      <a:pt x="99" y="189"/>
                      <a:pt x="99" y="189"/>
                      <a:pt x="99" y="189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103" y="187"/>
                      <a:pt x="103" y="187"/>
                      <a:pt x="10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5" y="187"/>
                      <a:pt x="105" y="187"/>
                      <a:pt x="105" y="187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3" y="188"/>
                      <a:pt x="103" y="188"/>
                      <a:pt x="103" y="188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102" y="190"/>
                      <a:pt x="102" y="190"/>
                      <a:pt x="102" y="190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1"/>
                      <a:pt x="103" y="191"/>
                      <a:pt x="103" y="191"/>
                    </a:cubicBezTo>
                    <a:cubicBezTo>
                      <a:pt x="103" y="191"/>
                      <a:pt x="103" y="191"/>
                      <a:pt x="103" y="191"/>
                    </a:cubicBezTo>
                    <a:cubicBezTo>
                      <a:pt x="103" y="192"/>
                      <a:pt x="103" y="192"/>
                      <a:pt x="103" y="192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02" y="193"/>
                      <a:pt x="102" y="193"/>
                      <a:pt x="102" y="193"/>
                    </a:cubicBezTo>
                    <a:cubicBezTo>
                      <a:pt x="101" y="194"/>
                      <a:pt x="101" y="194"/>
                      <a:pt x="101" y="194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02" y="195"/>
                      <a:pt x="102" y="195"/>
                      <a:pt x="102" y="195"/>
                    </a:cubicBezTo>
                    <a:cubicBezTo>
                      <a:pt x="103" y="195"/>
                      <a:pt x="103" y="195"/>
                      <a:pt x="103" y="195"/>
                    </a:cubicBezTo>
                    <a:cubicBezTo>
                      <a:pt x="103" y="195"/>
                      <a:pt x="103" y="195"/>
                      <a:pt x="103" y="195"/>
                    </a:cubicBezTo>
                    <a:cubicBezTo>
                      <a:pt x="104" y="194"/>
                      <a:pt x="104" y="194"/>
                      <a:pt x="104" y="194"/>
                    </a:cubicBezTo>
                    <a:cubicBezTo>
                      <a:pt x="105" y="195"/>
                      <a:pt x="105" y="195"/>
                      <a:pt x="105" y="195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06" y="195"/>
                      <a:pt x="106" y="195"/>
                      <a:pt x="106" y="195"/>
                    </a:cubicBezTo>
                    <a:cubicBezTo>
                      <a:pt x="107" y="193"/>
                      <a:pt x="107" y="193"/>
                      <a:pt x="107" y="193"/>
                    </a:cubicBezTo>
                    <a:cubicBezTo>
                      <a:pt x="107" y="193"/>
                      <a:pt x="107" y="193"/>
                      <a:pt x="107" y="193"/>
                    </a:cubicBezTo>
                    <a:cubicBezTo>
                      <a:pt x="108" y="194"/>
                      <a:pt x="108" y="194"/>
                      <a:pt x="108" y="194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09" y="194"/>
                      <a:pt x="109" y="194"/>
                      <a:pt x="109" y="194"/>
                    </a:cubicBezTo>
                    <a:cubicBezTo>
                      <a:pt x="109" y="194"/>
                      <a:pt x="109" y="194"/>
                      <a:pt x="109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1"/>
                      <a:pt x="109" y="191"/>
                      <a:pt x="109" y="191"/>
                    </a:cubicBezTo>
                    <a:cubicBezTo>
                      <a:pt x="110" y="191"/>
                      <a:pt x="110" y="191"/>
                      <a:pt x="110" y="191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3" y="190"/>
                      <a:pt x="113" y="190"/>
                      <a:pt x="113" y="190"/>
                    </a:cubicBezTo>
                    <a:cubicBezTo>
                      <a:pt x="113" y="190"/>
                      <a:pt x="113" y="190"/>
                      <a:pt x="113" y="190"/>
                    </a:cubicBezTo>
                    <a:cubicBezTo>
                      <a:pt x="114" y="190"/>
                      <a:pt x="114" y="190"/>
                      <a:pt x="114" y="190"/>
                    </a:cubicBezTo>
                    <a:cubicBezTo>
                      <a:pt x="116" y="190"/>
                      <a:pt x="116" y="190"/>
                      <a:pt x="116" y="190"/>
                    </a:cubicBezTo>
                    <a:cubicBezTo>
                      <a:pt x="117" y="189"/>
                      <a:pt x="117" y="189"/>
                      <a:pt x="117" y="189"/>
                    </a:cubicBezTo>
                    <a:cubicBezTo>
                      <a:pt x="117" y="189"/>
                      <a:pt x="117" y="189"/>
                      <a:pt x="117" y="189"/>
                    </a:cubicBezTo>
                    <a:cubicBezTo>
                      <a:pt x="117" y="188"/>
                      <a:pt x="117" y="188"/>
                      <a:pt x="117" y="18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20" y="187"/>
                      <a:pt x="120" y="187"/>
                      <a:pt x="120" y="187"/>
                    </a:cubicBezTo>
                    <a:cubicBezTo>
                      <a:pt x="121" y="187"/>
                      <a:pt x="121" y="187"/>
                      <a:pt x="121" y="187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23" y="185"/>
                      <a:pt x="123" y="185"/>
                      <a:pt x="123" y="185"/>
                    </a:cubicBezTo>
                    <a:cubicBezTo>
                      <a:pt x="123" y="185"/>
                      <a:pt x="123" y="185"/>
                      <a:pt x="123" y="185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9"/>
                      <a:pt x="124" y="189"/>
                      <a:pt x="124" y="189"/>
                    </a:cubicBezTo>
                    <a:cubicBezTo>
                      <a:pt x="124" y="190"/>
                      <a:pt x="124" y="190"/>
                      <a:pt x="124" y="190"/>
                    </a:cubicBezTo>
                    <a:cubicBezTo>
                      <a:pt x="124" y="190"/>
                      <a:pt x="124" y="190"/>
                      <a:pt x="124" y="190"/>
                    </a:cubicBezTo>
                    <a:cubicBezTo>
                      <a:pt x="124" y="191"/>
                      <a:pt x="124" y="191"/>
                      <a:pt x="124" y="191"/>
                    </a:cubicBezTo>
                    <a:cubicBezTo>
                      <a:pt x="127" y="191"/>
                      <a:pt x="127" y="191"/>
                      <a:pt x="127" y="191"/>
                    </a:cubicBezTo>
                    <a:cubicBezTo>
                      <a:pt x="128" y="191"/>
                      <a:pt x="128" y="191"/>
                      <a:pt x="128" y="191"/>
                    </a:cubicBez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7" y="187"/>
                      <a:pt x="127" y="187"/>
                      <a:pt x="127" y="187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30" y="186"/>
                      <a:pt x="130" y="186"/>
                      <a:pt x="130" y="186"/>
                    </a:cubicBezTo>
                    <a:cubicBezTo>
                      <a:pt x="130" y="186"/>
                      <a:pt x="130" y="186"/>
                      <a:pt x="130" y="186"/>
                    </a:cubicBezTo>
                    <a:cubicBezTo>
                      <a:pt x="131" y="186"/>
                      <a:pt x="131" y="186"/>
                      <a:pt x="131" y="186"/>
                    </a:cubicBezTo>
                    <a:cubicBezTo>
                      <a:pt x="132" y="186"/>
                      <a:pt x="132" y="186"/>
                      <a:pt x="132" y="186"/>
                    </a:cubicBezTo>
                    <a:cubicBezTo>
                      <a:pt x="131" y="185"/>
                      <a:pt x="131" y="185"/>
                      <a:pt x="131" y="185"/>
                    </a:cubicBezTo>
                    <a:cubicBezTo>
                      <a:pt x="130" y="184"/>
                      <a:pt x="130" y="184"/>
                      <a:pt x="130" y="184"/>
                    </a:cubicBezTo>
                    <a:cubicBezTo>
                      <a:pt x="130" y="183"/>
                      <a:pt x="130" y="183"/>
                      <a:pt x="130" y="183"/>
                    </a:cubicBezTo>
                    <a:cubicBezTo>
                      <a:pt x="129" y="182"/>
                      <a:pt x="129" y="182"/>
                      <a:pt x="129" y="182"/>
                    </a:cubicBezTo>
                    <a:cubicBezTo>
                      <a:pt x="128" y="182"/>
                      <a:pt x="128" y="182"/>
                      <a:pt x="128" y="182"/>
                    </a:cubicBezTo>
                    <a:cubicBezTo>
                      <a:pt x="128" y="183"/>
                      <a:pt x="128" y="183"/>
                      <a:pt x="128" y="183"/>
                    </a:cubicBezTo>
                    <a:cubicBezTo>
                      <a:pt x="127" y="182"/>
                      <a:pt x="127" y="182"/>
                      <a:pt x="127" y="182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7" y="178"/>
                      <a:pt x="127" y="178"/>
                      <a:pt x="127" y="178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9" y="176"/>
                      <a:pt x="129" y="176"/>
                      <a:pt x="129" y="176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31" y="176"/>
                      <a:pt x="131" y="176"/>
                      <a:pt x="131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9" y="176"/>
                      <a:pt x="139" y="176"/>
                      <a:pt x="139" y="176"/>
                    </a:cubicBezTo>
                    <a:cubicBezTo>
                      <a:pt x="141" y="177"/>
                      <a:pt x="141" y="177"/>
                      <a:pt x="141" y="177"/>
                    </a:cubicBezTo>
                    <a:cubicBezTo>
                      <a:pt x="144" y="178"/>
                      <a:pt x="144" y="178"/>
                      <a:pt x="144" y="178"/>
                    </a:cubicBezTo>
                    <a:cubicBezTo>
                      <a:pt x="144" y="178"/>
                      <a:pt x="144" y="178"/>
                      <a:pt x="144" y="178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4" y="180"/>
                      <a:pt x="144" y="180"/>
                      <a:pt x="144" y="180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80"/>
                      <a:pt x="148" y="180"/>
                      <a:pt x="148" y="180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7" y="183"/>
                      <a:pt x="157" y="183"/>
                      <a:pt x="157" y="183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9" y="185"/>
                      <a:pt x="159" y="185"/>
                      <a:pt x="159" y="185"/>
                    </a:cubicBezTo>
                    <a:cubicBezTo>
                      <a:pt x="160" y="186"/>
                      <a:pt x="160" y="186"/>
                      <a:pt x="160" y="186"/>
                    </a:cubicBezTo>
                    <a:cubicBezTo>
                      <a:pt x="162" y="188"/>
                      <a:pt x="162" y="188"/>
                      <a:pt x="162" y="188"/>
                    </a:cubicBez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3" y="188"/>
                      <a:pt x="163" y="188"/>
                      <a:pt x="163" y="188"/>
                    </a:cubicBezTo>
                    <a:cubicBezTo>
                      <a:pt x="163" y="187"/>
                      <a:pt x="163" y="187"/>
                      <a:pt x="163" y="187"/>
                    </a:cubicBezTo>
                    <a:cubicBezTo>
                      <a:pt x="163" y="187"/>
                      <a:pt x="163" y="187"/>
                      <a:pt x="163" y="187"/>
                    </a:cubicBezTo>
                    <a:cubicBezTo>
                      <a:pt x="163" y="186"/>
                      <a:pt x="163" y="186"/>
                      <a:pt x="163" y="186"/>
                    </a:cubicBezTo>
                    <a:cubicBezTo>
                      <a:pt x="163" y="185"/>
                      <a:pt x="163" y="185"/>
                      <a:pt x="163" y="185"/>
                    </a:cubicBezTo>
                    <a:cubicBezTo>
                      <a:pt x="163" y="184"/>
                      <a:pt x="163" y="184"/>
                      <a:pt x="163" y="184"/>
                    </a:cubicBezTo>
                    <a:cubicBezTo>
                      <a:pt x="163" y="182"/>
                      <a:pt x="163" y="182"/>
                      <a:pt x="163" y="182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3" y="181"/>
                      <a:pt x="163" y="181"/>
                      <a:pt x="163" y="181"/>
                    </a:cubicBezTo>
                    <a:cubicBezTo>
                      <a:pt x="163" y="180"/>
                      <a:pt x="163" y="180"/>
                      <a:pt x="163" y="180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1" y="181"/>
                      <a:pt x="161" y="181"/>
                      <a:pt x="161" y="181"/>
                    </a:cubicBezTo>
                    <a:cubicBezTo>
                      <a:pt x="160" y="181"/>
                      <a:pt x="160" y="181"/>
                      <a:pt x="160" y="181"/>
                    </a:cubicBezTo>
                    <a:cubicBezTo>
                      <a:pt x="158" y="178"/>
                      <a:pt x="158" y="178"/>
                      <a:pt x="158" y="178"/>
                    </a:cubicBezTo>
                    <a:cubicBezTo>
                      <a:pt x="157" y="178"/>
                      <a:pt x="157" y="178"/>
                      <a:pt x="157" y="178"/>
                    </a:cubicBezTo>
                    <a:cubicBezTo>
                      <a:pt x="157" y="177"/>
                      <a:pt x="157" y="177"/>
                      <a:pt x="157" y="177"/>
                    </a:cubicBezTo>
                    <a:cubicBezTo>
                      <a:pt x="157" y="175"/>
                      <a:pt x="157" y="175"/>
                      <a:pt x="157" y="175"/>
                    </a:cubicBezTo>
                    <a:cubicBezTo>
                      <a:pt x="156" y="175"/>
                      <a:pt x="156" y="175"/>
                      <a:pt x="156" y="175"/>
                    </a:cubicBezTo>
                    <a:cubicBezTo>
                      <a:pt x="155" y="176"/>
                      <a:pt x="155" y="176"/>
                      <a:pt x="155" y="176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51" y="174"/>
                      <a:pt x="151" y="174"/>
                      <a:pt x="151" y="174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50" y="171"/>
                      <a:pt x="150" y="171"/>
                      <a:pt x="150" y="171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50" y="171"/>
                      <a:pt x="150" y="171"/>
                      <a:pt x="150" y="171"/>
                    </a:cubicBezTo>
                    <a:cubicBezTo>
                      <a:pt x="151" y="170"/>
                      <a:pt x="151" y="170"/>
                      <a:pt x="151" y="170"/>
                    </a:cubicBezTo>
                    <a:cubicBezTo>
                      <a:pt x="151" y="169"/>
                      <a:pt x="151" y="169"/>
                      <a:pt x="151" y="169"/>
                    </a:cubicBezTo>
                    <a:cubicBezTo>
                      <a:pt x="150" y="168"/>
                      <a:pt x="150" y="168"/>
                      <a:pt x="150" y="168"/>
                    </a:cubicBezTo>
                    <a:cubicBezTo>
                      <a:pt x="149" y="167"/>
                      <a:pt x="149" y="167"/>
                      <a:pt x="149" y="167"/>
                    </a:cubicBezTo>
                    <a:cubicBezTo>
                      <a:pt x="150" y="166"/>
                      <a:pt x="150" y="166"/>
                      <a:pt x="150" y="166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0" y="165"/>
                      <a:pt x="150" y="165"/>
                      <a:pt x="150" y="165"/>
                    </a:cubicBezTo>
                    <a:cubicBezTo>
                      <a:pt x="149" y="165"/>
                      <a:pt x="149" y="165"/>
                      <a:pt x="149" y="165"/>
                    </a:cubicBezTo>
                    <a:cubicBezTo>
                      <a:pt x="148" y="163"/>
                      <a:pt x="148" y="163"/>
                      <a:pt x="148" y="163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63"/>
                      <a:pt x="147" y="163"/>
                      <a:pt x="147" y="163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6" y="160"/>
                      <a:pt x="146" y="160"/>
                      <a:pt x="146" y="160"/>
                    </a:cubicBezTo>
                    <a:cubicBezTo>
                      <a:pt x="146" y="159"/>
                      <a:pt x="146" y="159"/>
                      <a:pt x="146" y="159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5" y="157"/>
                      <a:pt x="145" y="157"/>
                      <a:pt x="145" y="157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48" y="154"/>
                      <a:pt x="148" y="154"/>
                      <a:pt x="148" y="154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1"/>
                      <a:pt x="149" y="151"/>
                      <a:pt x="149" y="151"/>
                    </a:cubicBezTo>
                    <a:cubicBezTo>
                      <a:pt x="149" y="151"/>
                      <a:pt x="149" y="151"/>
                      <a:pt x="149" y="151"/>
                    </a:cubicBezTo>
                    <a:cubicBezTo>
                      <a:pt x="149" y="149"/>
                      <a:pt x="149" y="149"/>
                      <a:pt x="149" y="149"/>
                    </a:cubicBezTo>
                    <a:cubicBezTo>
                      <a:pt x="149" y="148"/>
                      <a:pt x="149" y="148"/>
                      <a:pt x="149" y="148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149" y="146"/>
                      <a:pt x="149" y="146"/>
                      <a:pt x="149" y="146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48" y="143"/>
                      <a:pt x="148" y="143"/>
                      <a:pt x="148" y="143"/>
                    </a:cubicBezTo>
                    <a:cubicBezTo>
                      <a:pt x="148" y="141"/>
                      <a:pt x="148" y="141"/>
                      <a:pt x="148" y="141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148" y="140"/>
                      <a:pt x="148" y="140"/>
                      <a:pt x="148" y="140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48" y="136"/>
                      <a:pt x="148" y="136"/>
                      <a:pt x="148" y="136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50" y="136"/>
                      <a:pt x="150" y="136"/>
                      <a:pt x="150" y="136"/>
                    </a:cubicBezTo>
                    <a:cubicBezTo>
                      <a:pt x="149" y="137"/>
                      <a:pt x="149" y="137"/>
                      <a:pt x="149" y="137"/>
                    </a:cubicBezTo>
                    <a:cubicBezTo>
                      <a:pt x="150" y="137"/>
                      <a:pt x="150" y="137"/>
                      <a:pt x="150" y="137"/>
                    </a:cubicBezTo>
                    <a:cubicBezTo>
                      <a:pt x="151" y="137"/>
                      <a:pt x="151" y="137"/>
                      <a:pt x="151" y="137"/>
                    </a:cubicBezTo>
                    <a:cubicBezTo>
                      <a:pt x="152" y="137"/>
                      <a:pt x="152" y="137"/>
                      <a:pt x="152" y="137"/>
                    </a:cubicBezTo>
                    <a:cubicBezTo>
                      <a:pt x="154" y="136"/>
                      <a:pt x="154" y="136"/>
                      <a:pt x="154" y="136"/>
                    </a:cubicBezTo>
                    <a:cubicBezTo>
                      <a:pt x="154" y="136"/>
                      <a:pt x="154" y="136"/>
                      <a:pt x="154" y="136"/>
                    </a:cubicBezTo>
                    <a:cubicBezTo>
                      <a:pt x="155" y="136"/>
                      <a:pt x="155" y="136"/>
                      <a:pt x="155" y="136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6"/>
                      <a:pt x="157" y="136"/>
                      <a:pt x="157" y="136"/>
                    </a:cubicBezTo>
                    <a:cubicBezTo>
                      <a:pt x="160" y="137"/>
                      <a:pt x="160" y="137"/>
                      <a:pt x="160" y="137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63" y="137"/>
                      <a:pt x="163" y="137"/>
                      <a:pt x="163" y="137"/>
                    </a:cubicBezTo>
                    <a:cubicBezTo>
                      <a:pt x="163" y="138"/>
                      <a:pt x="163" y="138"/>
                      <a:pt x="163" y="138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63" y="140"/>
                      <a:pt x="163" y="140"/>
                      <a:pt x="163" y="140"/>
                    </a:cubicBezTo>
                    <a:cubicBezTo>
                      <a:pt x="163" y="141"/>
                      <a:pt x="163" y="141"/>
                      <a:pt x="163" y="141"/>
                    </a:cubicBezTo>
                    <a:cubicBezTo>
                      <a:pt x="163" y="142"/>
                      <a:pt x="163" y="142"/>
                      <a:pt x="163" y="142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4" y="145"/>
                      <a:pt x="164" y="145"/>
                      <a:pt x="164" y="145"/>
                    </a:cubicBezTo>
                    <a:cubicBezTo>
                      <a:pt x="163" y="148"/>
                      <a:pt x="163" y="148"/>
                      <a:pt x="163" y="148"/>
                    </a:cubicBezTo>
                    <a:cubicBezTo>
                      <a:pt x="164" y="148"/>
                      <a:pt x="164" y="148"/>
                      <a:pt x="164" y="148"/>
                    </a:cubicBezTo>
                    <a:cubicBezTo>
                      <a:pt x="164" y="149"/>
                      <a:pt x="164" y="149"/>
                      <a:pt x="164" y="149"/>
                    </a:cubicBezTo>
                    <a:cubicBezTo>
                      <a:pt x="164" y="150"/>
                      <a:pt x="164" y="150"/>
                      <a:pt x="164" y="150"/>
                    </a:cubicBezTo>
                    <a:cubicBezTo>
                      <a:pt x="164" y="151"/>
                      <a:pt x="164" y="151"/>
                      <a:pt x="164" y="151"/>
                    </a:cubicBezTo>
                    <a:cubicBezTo>
                      <a:pt x="163" y="151"/>
                      <a:pt x="163" y="151"/>
                      <a:pt x="163" y="151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6" y="155"/>
                      <a:pt x="166" y="155"/>
                      <a:pt x="166" y="155"/>
                    </a:cubicBezTo>
                    <a:cubicBezTo>
                      <a:pt x="167" y="155"/>
                      <a:pt x="167" y="155"/>
                      <a:pt x="167" y="155"/>
                    </a:cubicBezTo>
                    <a:cubicBezTo>
                      <a:pt x="167" y="155"/>
                      <a:pt x="167" y="155"/>
                      <a:pt x="167" y="155"/>
                    </a:cubicBezTo>
                    <a:cubicBezTo>
                      <a:pt x="167" y="155"/>
                      <a:pt x="167" y="155"/>
                      <a:pt x="167" y="155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71" y="162"/>
                      <a:pt x="171" y="162"/>
                      <a:pt x="171" y="162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1" y="164"/>
                      <a:pt x="171" y="164"/>
                      <a:pt x="171" y="164"/>
                    </a:cubicBezTo>
                    <a:cubicBezTo>
                      <a:pt x="171" y="165"/>
                      <a:pt x="171" y="165"/>
                      <a:pt x="171" y="165"/>
                    </a:cubicBezTo>
                    <a:cubicBezTo>
                      <a:pt x="172" y="166"/>
                      <a:pt x="172" y="166"/>
                      <a:pt x="172" y="166"/>
                    </a:cubicBezTo>
                    <a:cubicBezTo>
                      <a:pt x="172" y="167"/>
                      <a:pt x="172" y="167"/>
                      <a:pt x="172" y="167"/>
                    </a:cubicBezTo>
                    <a:cubicBezTo>
                      <a:pt x="174" y="170"/>
                      <a:pt x="174" y="170"/>
                      <a:pt x="174" y="170"/>
                    </a:cubicBezTo>
                    <a:cubicBezTo>
                      <a:pt x="173" y="171"/>
                      <a:pt x="173" y="171"/>
                      <a:pt x="173" y="171"/>
                    </a:cubicBezTo>
                    <a:cubicBezTo>
                      <a:pt x="174" y="172"/>
                      <a:pt x="174" y="172"/>
                      <a:pt x="174" y="172"/>
                    </a:cubicBezTo>
                    <a:cubicBezTo>
                      <a:pt x="175" y="173"/>
                      <a:pt x="175" y="173"/>
                      <a:pt x="175" y="173"/>
                    </a:cubicBezTo>
                    <a:cubicBezTo>
                      <a:pt x="175" y="174"/>
                      <a:pt x="175" y="174"/>
                      <a:pt x="175" y="174"/>
                    </a:cubicBezTo>
                    <a:cubicBezTo>
                      <a:pt x="175" y="174"/>
                      <a:pt x="175" y="174"/>
                      <a:pt x="175" y="174"/>
                    </a:cubicBezTo>
                    <a:cubicBezTo>
                      <a:pt x="176" y="176"/>
                      <a:pt x="176" y="176"/>
                      <a:pt x="176" y="176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0" y="180"/>
                      <a:pt x="180" y="180"/>
                      <a:pt x="180" y="180"/>
                    </a:cubicBezTo>
                    <a:cubicBezTo>
                      <a:pt x="181" y="180"/>
                      <a:pt x="181" y="180"/>
                      <a:pt x="181" y="180"/>
                    </a:cubicBezTo>
                    <a:cubicBezTo>
                      <a:pt x="182" y="182"/>
                      <a:pt x="182" y="182"/>
                      <a:pt x="182" y="182"/>
                    </a:cubicBezTo>
                    <a:cubicBezTo>
                      <a:pt x="182" y="183"/>
                      <a:pt x="182" y="183"/>
                      <a:pt x="182" y="183"/>
                    </a:cubicBezTo>
                    <a:cubicBezTo>
                      <a:pt x="182" y="183"/>
                      <a:pt x="182" y="183"/>
                      <a:pt x="182" y="183"/>
                    </a:cubicBezTo>
                    <a:cubicBezTo>
                      <a:pt x="182" y="184"/>
                      <a:pt x="182" y="184"/>
                      <a:pt x="182" y="184"/>
                    </a:cubicBezTo>
                    <a:cubicBezTo>
                      <a:pt x="181" y="185"/>
                      <a:pt x="181" y="185"/>
                      <a:pt x="181" y="185"/>
                    </a:cubicBezTo>
                    <a:cubicBezTo>
                      <a:pt x="182" y="187"/>
                      <a:pt x="182" y="187"/>
                      <a:pt x="182" y="187"/>
                    </a:cubicBezTo>
                    <a:cubicBezTo>
                      <a:pt x="183" y="188"/>
                      <a:pt x="183" y="188"/>
                      <a:pt x="183" y="188"/>
                    </a:cubicBezTo>
                    <a:cubicBezTo>
                      <a:pt x="183" y="190"/>
                      <a:pt x="183" y="190"/>
                      <a:pt x="183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5"/>
                      <a:pt x="182" y="195"/>
                      <a:pt x="182" y="195"/>
                    </a:cubicBezTo>
                    <a:cubicBezTo>
                      <a:pt x="181" y="195"/>
                      <a:pt x="181" y="195"/>
                      <a:pt x="181" y="195"/>
                    </a:cubicBezTo>
                    <a:cubicBezTo>
                      <a:pt x="181" y="196"/>
                      <a:pt x="181" y="196"/>
                      <a:pt x="181" y="196"/>
                    </a:cubicBezTo>
                    <a:cubicBezTo>
                      <a:pt x="182" y="195"/>
                      <a:pt x="182" y="195"/>
                      <a:pt x="182" y="195"/>
                    </a:cubicBezTo>
                    <a:cubicBezTo>
                      <a:pt x="182" y="196"/>
                      <a:pt x="182" y="196"/>
                      <a:pt x="182" y="196"/>
                    </a:cubicBez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9"/>
                      <a:pt x="181" y="199"/>
                      <a:pt x="181" y="199"/>
                    </a:cubicBezTo>
                    <a:cubicBezTo>
                      <a:pt x="180" y="199"/>
                      <a:pt x="180" y="199"/>
                      <a:pt x="180" y="199"/>
                    </a:cubicBezTo>
                    <a:cubicBezTo>
                      <a:pt x="179" y="199"/>
                      <a:pt x="179" y="199"/>
                      <a:pt x="179" y="199"/>
                    </a:cubicBezTo>
                    <a:cubicBezTo>
                      <a:pt x="179" y="199"/>
                      <a:pt x="179" y="199"/>
                      <a:pt x="179" y="199"/>
                    </a:cubicBezTo>
                    <a:cubicBezTo>
                      <a:pt x="180" y="201"/>
                      <a:pt x="180" y="201"/>
                      <a:pt x="180" y="201"/>
                    </a:cubicBezTo>
                    <a:cubicBezTo>
                      <a:pt x="180" y="201"/>
                      <a:pt x="180" y="201"/>
                      <a:pt x="180" y="20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79" y="203"/>
                      <a:pt x="179" y="203"/>
                      <a:pt x="179" y="203"/>
                    </a:cubicBezTo>
                    <a:cubicBezTo>
                      <a:pt x="177" y="203"/>
                      <a:pt x="177" y="203"/>
                      <a:pt x="177" y="203"/>
                    </a:cubicBezTo>
                    <a:cubicBezTo>
                      <a:pt x="176" y="202"/>
                      <a:pt x="176" y="202"/>
                      <a:pt x="176" y="202"/>
                    </a:cubicBezTo>
                    <a:cubicBezTo>
                      <a:pt x="177" y="201"/>
                      <a:pt x="177" y="201"/>
                      <a:pt x="177" y="201"/>
                    </a:cubicBezTo>
                    <a:cubicBezTo>
                      <a:pt x="177" y="201"/>
                      <a:pt x="177" y="201"/>
                      <a:pt x="177" y="201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75" y="201"/>
                      <a:pt x="175" y="201"/>
                      <a:pt x="175" y="201"/>
                    </a:cubicBezTo>
                    <a:cubicBezTo>
                      <a:pt x="173" y="200"/>
                      <a:pt x="173" y="200"/>
                      <a:pt x="173" y="200"/>
                    </a:cubicBezTo>
                    <a:cubicBezTo>
                      <a:pt x="172" y="201"/>
                      <a:pt x="172" y="201"/>
                      <a:pt x="172" y="201"/>
                    </a:cubicBezTo>
                    <a:cubicBezTo>
                      <a:pt x="170" y="201"/>
                      <a:pt x="170" y="201"/>
                      <a:pt x="170" y="201"/>
                    </a:cubicBezTo>
                    <a:cubicBezTo>
                      <a:pt x="168" y="201"/>
                      <a:pt x="168" y="201"/>
                      <a:pt x="168" y="201"/>
                    </a:cubicBezTo>
                    <a:cubicBezTo>
                      <a:pt x="167" y="202"/>
                      <a:pt x="167" y="202"/>
                      <a:pt x="167" y="202"/>
                    </a:cubicBezTo>
                    <a:cubicBezTo>
                      <a:pt x="168" y="203"/>
                      <a:pt x="168" y="203"/>
                      <a:pt x="168" y="203"/>
                    </a:cubicBezTo>
                    <a:cubicBezTo>
                      <a:pt x="168" y="203"/>
                      <a:pt x="168" y="203"/>
                      <a:pt x="168" y="203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70" y="202"/>
                      <a:pt x="170" y="202"/>
                      <a:pt x="170" y="202"/>
                    </a:cubicBezTo>
                    <a:cubicBezTo>
                      <a:pt x="171" y="203"/>
                      <a:pt x="171" y="203"/>
                      <a:pt x="171" y="203"/>
                    </a:cubicBezTo>
                    <a:cubicBezTo>
                      <a:pt x="172" y="204"/>
                      <a:pt x="172" y="204"/>
                      <a:pt x="172" y="204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78" y="205"/>
                      <a:pt x="178" y="205"/>
                      <a:pt x="178" y="205"/>
                    </a:cubicBezTo>
                    <a:cubicBezTo>
                      <a:pt x="179" y="205"/>
                      <a:pt x="179" y="205"/>
                      <a:pt x="179" y="205"/>
                    </a:cubicBezTo>
                    <a:cubicBezTo>
                      <a:pt x="181" y="205"/>
                      <a:pt x="181" y="205"/>
                      <a:pt x="181" y="205"/>
                    </a:cubicBezTo>
                    <a:cubicBezTo>
                      <a:pt x="182" y="205"/>
                      <a:pt x="182" y="205"/>
                      <a:pt x="182" y="205"/>
                    </a:cubicBezTo>
                    <a:cubicBezTo>
                      <a:pt x="184" y="206"/>
                      <a:pt x="184" y="206"/>
                      <a:pt x="184" y="206"/>
                    </a:cubicBezTo>
                    <a:cubicBezTo>
                      <a:pt x="185" y="205"/>
                      <a:pt x="185" y="205"/>
                      <a:pt x="185" y="205"/>
                    </a:cubicBezTo>
                    <a:cubicBezTo>
                      <a:pt x="185" y="204"/>
                      <a:pt x="185" y="204"/>
                      <a:pt x="185" y="204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2"/>
                      <a:pt x="184" y="202"/>
                      <a:pt x="184" y="202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6" y="200"/>
                      <a:pt x="186" y="200"/>
                      <a:pt x="186" y="200"/>
                    </a:cubicBezTo>
                    <a:cubicBezTo>
                      <a:pt x="186" y="200"/>
                      <a:pt x="186" y="200"/>
                      <a:pt x="186" y="200"/>
                    </a:cubicBezTo>
                    <a:cubicBezTo>
                      <a:pt x="188" y="198"/>
                      <a:pt x="188" y="198"/>
                      <a:pt x="188" y="198"/>
                    </a:cubicBezTo>
                    <a:cubicBezTo>
                      <a:pt x="188" y="197"/>
                      <a:pt x="188" y="197"/>
                      <a:pt x="188" y="197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88" y="193"/>
                      <a:pt x="188" y="193"/>
                      <a:pt x="188" y="193"/>
                    </a:cubicBezTo>
                    <a:cubicBezTo>
                      <a:pt x="188" y="192"/>
                      <a:pt x="188" y="192"/>
                      <a:pt x="188" y="192"/>
                    </a:cubicBezTo>
                    <a:cubicBezTo>
                      <a:pt x="189" y="189"/>
                      <a:pt x="189" y="189"/>
                      <a:pt x="189" y="189"/>
                    </a:cubicBezTo>
                    <a:cubicBezTo>
                      <a:pt x="190" y="188"/>
                      <a:pt x="190" y="188"/>
                      <a:pt x="190" y="188"/>
                    </a:cubicBezTo>
                    <a:cubicBezTo>
                      <a:pt x="188" y="184"/>
                      <a:pt x="188" y="184"/>
                      <a:pt x="188" y="184"/>
                    </a:cubicBezTo>
                    <a:cubicBezTo>
                      <a:pt x="186" y="183"/>
                      <a:pt x="186" y="183"/>
                      <a:pt x="186" y="183"/>
                    </a:cubicBezTo>
                    <a:cubicBezTo>
                      <a:pt x="185" y="182"/>
                      <a:pt x="185" y="182"/>
                      <a:pt x="185" y="182"/>
                    </a:cubicBezTo>
                    <a:cubicBezTo>
                      <a:pt x="185" y="179"/>
                      <a:pt x="185" y="179"/>
                      <a:pt x="185" y="179"/>
                    </a:cubicBezTo>
                    <a:cubicBezTo>
                      <a:pt x="187" y="178"/>
                      <a:pt x="187" y="178"/>
                      <a:pt x="187" y="178"/>
                    </a:cubicBezTo>
                    <a:cubicBezTo>
                      <a:pt x="188" y="177"/>
                      <a:pt x="188" y="177"/>
                      <a:pt x="188" y="177"/>
                    </a:cubicBezTo>
                    <a:cubicBezTo>
                      <a:pt x="189" y="177"/>
                      <a:pt x="189" y="177"/>
                      <a:pt x="189" y="177"/>
                    </a:cubicBezTo>
                    <a:cubicBezTo>
                      <a:pt x="191" y="175"/>
                      <a:pt x="191" y="175"/>
                      <a:pt x="191" y="175"/>
                    </a:cubicBezTo>
                    <a:cubicBezTo>
                      <a:pt x="192" y="175"/>
                      <a:pt x="192" y="175"/>
                      <a:pt x="192" y="175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8"/>
                      <a:pt x="194" y="178"/>
                      <a:pt x="194" y="178"/>
                    </a:cubicBezTo>
                    <a:cubicBezTo>
                      <a:pt x="196" y="179"/>
                      <a:pt x="196" y="179"/>
                      <a:pt x="196" y="179"/>
                    </a:cubicBezTo>
                    <a:cubicBezTo>
                      <a:pt x="196" y="179"/>
                      <a:pt x="196" y="179"/>
                      <a:pt x="196" y="179"/>
                    </a:cubicBezTo>
                    <a:cubicBezTo>
                      <a:pt x="196" y="179"/>
                      <a:pt x="196" y="179"/>
                      <a:pt x="196" y="179"/>
                    </a:cubicBezTo>
                    <a:cubicBezTo>
                      <a:pt x="198" y="181"/>
                      <a:pt x="198" y="181"/>
                      <a:pt x="198" y="181"/>
                    </a:cubicBezTo>
                    <a:cubicBezTo>
                      <a:pt x="198" y="182"/>
                      <a:pt x="198" y="182"/>
                      <a:pt x="198" y="182"/>
                    </a:cubicBezTo>
                    <a:cubicBezTo>
                      <a:pt x="198" y="183"/>
                      <a:pt x="198" y="183"/>
                      <a:pt x="198" y="183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200" y="185"/>
                      <a:pt x="200" y="185"/>
                      <a:pt x="200" y="185"/>
                    </a:cubicBezTo>
                    <a:cubicBezTo>
                      <a:pt x="200" y="186"/>
                      <a:pt x="200" y="186"/>
                      <a:pt x="200" y="186"/>
                    </a:cubicBezTo>
                    <a:cubicBezTo>
                      <a:pt x="199" y="187"/>
                      <a:pt x="199" y="187"/>
                      <a:pt x="199" y="187"/>
                    </a:cubicBezTo>
                    <a:cubicBezTo>
                      <a:pt x="200" y="188"/>
                      <a:pt x="200" y="188"/>
                      <a:pt x="200" y="188"/>
                    </a:cubicBezTo>
                    <a:cubicBezTo>
                      <a:pt x="201" y="188"/>
                      <a:pt x="201" y="188"/>
                      <a:pt x="201" y="188"/>
                    </a:cubicBezTo>
                    <a:cubicBezTo>
                      <a:pt x="203" y="189"/>
                      <a:pt x="203" y="189"/>
                      <a:pt x="203" y="189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5" y="188"/>
                      <a:pt x="205" y="188"/>
                      <a:pt x="205" y="188"/>
                    </a:cubicBezTo>
                    <a:cubicBezTo>
                      <a:pt x="206" y="188"/>
                      <a:pt x="206" y="188"/>
                      <a:pt x="206" y="188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07" y="187"/>
                      <a:pt x="207" y="187"/>
                      <a:pt x="207" y="187"/>
                    </a:cubicBezTo>
                    <a:cubicBezTo>
                      <a:pt x="207" y="187"/>
                      <a:pt x="207" y="187"/>
                      <a:pt x="207" y="187"/>
                    </a:cubicBezTo>
                    <a:cubicBezTo>
                      <a:pt x="206" y="187"/>
                      <a:pt x="206" y="187"/>
                      <a:pt x="206" y="187"/>
                    </a:cubicBezTo>
                    <a:cubicBezTo>
                      <a:pt x="205" y="186"/>
                      <a:pt x="205" y="186"/>
                      <a:pt x="205" y="186"/>
                    </a:cubicBezTo>
                    <a:cubicBezTo>
                      <a:pt x="205" y="188"/>
                      <a:pt x="205" y="188"/>
                      <a:pt x="205" y="188"/>
                    </a:cubicBezTo>
                    <a:cubicBezTo>
                      <a:pt x="203" y="188"/>
                      <a:pt x="203" y="188"/>
                      <a:pt x="203" y="188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7"/>
                      <a:pt x="201" y="187"/>
                      <a:pt x="201" y="187"/>
                    </a:cubicBezTo>
                    <a:cubicBezTo>
                      <a:pt x="201" y="186"/>
                      <a:pt x="201" y="186"/>
                      <a:pt x="201" y="186"/>
                    </a:cubicBezTo>
                    <a:cubicBezTo>
                      <a:pt x="201" y="185"/>
                      <a:pt x="201" y="185"/>
                      <a:pt x="201" y="185"/>
                    </a:cubicBezTo>
                    <a:cubicBezTo>
                      <a:pt x="200" y="185"/>
                      <a:pt x="200" y="185"/>
                      <a:pt x="200" y="185"/>
                    </a:cubicBezTo>
                    <a:cubicBezTo>
                      <a:pt x="200" y="183"/>
                      <a:pt x="200" y="183"/>
                      <a:pt x="200" y="183"/>
                    </a:cubicBezTo>
                    <a:cubicBezTo>
                      <a:pt x="200" y="182"/>
                      <a:pt x="200" y="182"/>
                      <a:pt x="200" y="182"/>
                    </a:cubicBezTo>
                    <a:cubicBezTo>
                      <a:pt x="201" y="181"/>
                      <a:pt x="201" y="181"/>
                      <a:pt x="201" y="181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1" y="180"/>
                      <a:pt x="201" y="180"/>
                      <a:pt x="201" y="180"/>
                    </a:cubicBezTo>
                    <a:cubicBezTo>
                      <a:pt x="201" y="179"/>
                      <a:pt x="201" y="179"/>
                      <a:pt x="201" y="179"/>
                    </a:cubicBezTo>
                    <a:cubicBezTo>
                      <a:pt x="200" y="179"/>
                      <a:pt x="200" y="179"/>
                      <a:pt x="200" y="179"/>
                    </a:cubicBezTo>
                    <a:cubicBezTo>
                      <a:pt x="200" y="178"/>
                      <a:pt x="200" y="178"/>
                      <a:pt x="200" y="178"/>
                    </a:cubicBezTo>
                    <a:cubicBezTo>
                      <a:pt x="198" y="177"/>
                      <a:pt x="198" y="177"/>
                      <a:pt x="198" y="177"/>
                    </a:cubicBezTo>
                    <a:cubicBezTo>
                      <a:pt x="198" y="177"/>
                      <a:pt x="198" y="177"/>
                      <a:pt x="198" y="177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196" y="175"/>
                      <a:pt x="196" y="175"/>
                      <a:pt x="196" y="175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3" y="173"/>
                      <a:pt x="193" y="173"/>
                      <a:pt x="193" y="173"/>
                    </a:cubicBezTo>
                    <a:cubicBezTo>
                      <a:pt x="191" y="173"/>
                      <a:pt x="191" y="173"/>
                      <a:pt x="191" y="173"/>
                    </a:cubicBezTo>
                    <a:cubicBezTo>
                      <a:pt x="190" y="172"/>
                      <a:pt x="190" y="172"/>
                      <a:pt x="190" y="172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186" y="173"/>
                      <a:pt x="186" y="173"/>
                      <a:pt x="186" y="173"/>
                    </a:cubicBezTo>
                    <a:cubicBezTo>
                      <a:pt x="186" y="175"/>
                      <a:pt x="186" y="175"/>
                      <a:pt x="186" y="175"/>
                    </a:cubicBezTo>
                    <a:cubicBezTo>
                      <a:pt x="185" y="175"/>
                      <a:pt x="185" y="175"/>
                      <a:pt x="185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2" y="176"/>
                      <a:pt x="182" y="176"/>
                      <a:pt x="182" y="176"/>
                    </a:cubicBezTo>
                    <a:cubicBezTo>
                      <a:pt x="181" y="175"/>
                      <a:pt x="181" y="175"/>
                      <a:pt x="181" y="175"/>
                    </a:cubicBezTo>
                    <a:cubicBezTo>
                      <a:pt x="180" y="175"/>
                      <a:pt x="180" y="175"/>
                      <a:pt x="180" y="175"/>
                    </a:cubicBezTo>
                    <a:cubicBezTo>
                      <a:pt x="180" y="173"/>
                      <a:pt x="180" y="173"/>
                      <a:pt x="180" y="173"/>
                    </a:cubicBezTo>
                    <a:cubicBezTo>
                      <a:pt x="180" y="172"/>
                      <a:pt x="180" y="172"/>
                      <a:pt x="180" y="172"/>
                    </a:cubicBezTo>
                    <a:cubicBezTo>
                      <a:pt x="178" y="170"/>
                      <a:pt x="178" y="170"/>
                      <a:pt x="178" y="170"/>
                    </a:cubicBezTo>
                    <a:cubicBezTo>
                      <a:pt x="177" y="169"/>
                      <a:pt x="177" y="169"/>
                      <a:pt x="177" y="169"/>
                    </a:cubicBezTo>
                    <a:cubicBezTo>
                      <a:pt x="178" y="167"/>
                      <a:pt x="178" y="167"/>
                      <a:pt x="178" y="167"/>
                    </a:cubicBezTo>
                    <a:cubicBezTo>
                      <a:pt x="177" y="165"/>
                      <a:pt x="177" y="165"/>
                      <a:pt x="177" y="165"/>
                    </a:cubicBezTo>
                    <a:cubicBezTo>
                      <a:pt x="177" y="164"/>
                      <a:pt x="177" y="164"/>
                      <a:pt x="177" y="164"/>
                    </a:cubicBezTo>
                    <a:cubicBezTo>
                      <a:pt x="177" y="161"/>
                      <a:pt x="177" y="161"/>
                      <a:pt x="177" y="161"/>
                    </a:cubicBezTo>
                    <a:cubicBezTo>
                      <a:pt x="176" y="158"/>
                      <a:pt x="176" y="158"/>
                      <a:pt x="176" y="158"/>
                    </a:cubicBezTo>
                    <a:cubicBezTo>
                      <a:pt x="175" y="157"/>
                      <a:pt x="175" y="157"/>
                      <a:pt x="175" y="157"/>
                    </a:cubicBezTo>
                    <a:cubicBezTo>
                      <a:pt x="174" y="157"/>
                      <a:pt x="174" y="157"/>
                      <a:pt x="174" y="157"/>
                    </a:cubicBezTo>
                    <a:cubicBezTo>
                      <a:pt x="173" y="156"/>
                      <a:pt x="173" y="156"/>
                      <a:pt x="173" y="156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69" y="153"/>
                      <a:pt x="169" y="153"/>
                      <a:pt x="169" y="153"/>
                    </a:cubicBezTo>
                    <a:cubicBezTo>
                      <a:pt x="169" y="152"/>
                      <a:pt x="169" y="152"/>
                      <a:pt x="169" y="15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9" y="147"/>
                      <a:pt x="169" y="147"/>
                      <a:pt x="169" y="147"/>
                    </a:cubicBezTo>
                    <a:cubicBezTo>
                      <a:pt x="169" y="147"/>
                      <a:pt x="169" y="147"/>
                      <a:pt x="169" y="147"/>
                    </a:cubicBezTo>
                    <a:cubicBezTo>
                      <a:pt x="170" y="146"/>
                      <a:pt x="170" y="146"/>
                      <a:pt x="170" y="146"/>
                    </a:cubicBezTo>
                    <a:cubicBezTo>
                      <a:pt x="171" y="144"/>
                      <a:pt x="171" y="144"/>
                      <a:pt x="171" y="144"/>
                    </a:cubicBezTo>
                    <a:cubicBezTo>
                      <a:pt x="172" y="142"/>
                      <a:pt x="172" y="142"/>
                      <a:pt x="172" y="142"/>
                    </a:cubicBezTo>
                    <a:cubicBezTo>
                      <a:pt x="171" y="139"/>
                      <a:pt x="171" y="139"/>
                      <a:pt x="171" y="139"/>
                    </a:cubicBezTo>
                    <a:cubicBezTo>
                      <a:pt x="169" y="135"/>
                      <a:pt x="169" y="135"/>
                      <a:pt x="169" y="135"/>
                    </a:cubicBezTo>
                    <a:cubicBezTo>
                      <a:pt x="170" y="134"/>
                      <a:pt x="170" y="134"/>
                      <a:pt x="170" y="134"/>
                    </a:cubicBezTo>
                    <a:cubicBezTo>
                      <a:pt x="171" y="135"/>
                      <a:pt x="171" y="135"/>
                      <a:pt x="171" y="135"/>
                    </a:cubicBezTo>
                    <a:cubicBezTo>
                      <a:pt x="171" y="137"/>
                      <a:pt x="171" y="137"/>
                      <a:pt x="171" y="137"/>
                    </a:cubicBezTo>
                    <a:cubicBezTo>
                      <a:pt x="172" y="137"/>
                      <a:pt x="172" y="137"/>
                      <a:pt x="172" y="137"/>
                    </a:cubicBezTo>
                    <a:cubicBezTo>
                      <a:pt x="173" y="137"/>
                      <a:pt x="173" y="137"/>
                      <a:pt x="173" y="137"/>
                    </a:cubicBezTo>
                    <a:cubicBezTo>
                      <a:pt x="173" y="139"/>
                      <a:pt x="173" y="139"/>
                      <a:pt x="173" y="139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2"/>
                      <a:pt x="174" y="142"/>
                      <a:pt x="174" y="142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175" y="146"/>
                      <a:pt x="175" y="146"/>
                      <a:pt x="175" y="146"/>
                    </a:cubicBezTo>
                    <a:cubicBezTo>
                      <a:pt x="176" y="147"/>
                      <a:pt x="176" y="147"/>
                      <a:pt x="176" y="147"/>
                    </a:cubicBezTo>
                    <a:cubicBezTo>
                      <a:pt x="176" y="148"/>
                      <a:pt x="176" y="148"/>
                      <a:pt x="176" y="148"/>
                    </a:cubicBezTo>
                    <a:cubicBezTo>
                      <a:pt x="177" y="149"/>
                      <a:pt x="177" y="149"/>
                      <a:pt x="177" y="149"/>
                    </a:cubicBezTo>
                    <a:cubicBezTo>
                      <a:pt x="177" y="150"/>
                      <a:pt x="177" y="150"/>
                      <a:pt x="177" y="150"/>
                    </a:cubicBezTo>
                    <a:cubicBezTo>
                      <a:pt x="176" y="150"/>
                      <a:pt x="176" y="150"/>
                      <a:pt x="176" y="150"/>
                    </a:cubicBezTo>
                    <a:cubicBezTo>
                      <a:pt x="177" y="151"/>
                      <a:pt x="177" y="151"/>
                      <a:pt x="177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79" y="152"/>
                      <a:pt x="179" y="152"/>
                      <a:pt x="179" y="152"/>
                    </a:cubicBezTo>
                    <a:cubicBezTo>
                      <a:pt x="181" y="152"/>
                      <a:pt x="181" y="152"/>
                      <a:pt x="181" y="152"/>
                    </a:cubicBezTo>
                    <a:cubicBezTo>
                      <a:pt x="182" y="151"/>
                      <a:pt x="182" y="151"/>
                      <a:pt x="182" y="151"/>
                    </a:cubicBezTo>
                    <a:cubicBezTo>
                      <a:pt x="183" y="152"/>
                      <a:pt x="183" y="152"/>
                      <a:pt x="183" y="152"/>
                    </a:cubicBezTo>
                    <a:cubicBezTo>
                      <a:pt x="183" y="153"/>
                      <a:pt x="183" y="153"/>
                      <a:pt x="183" y="153"/>
                    </a:cubicBezTo>
                    <a:cubicBezTo>
                      <a:pt x="184" y="152"/>
                      <a:pt x="184" y="152"/>
                      <a:pt x="184" y="152"/>
                    </a:cubicBezTo>
                    <a:cubicBezTo>
                      <a:pt x="185" y="152"/>
                      <a:pt x="185" y="152"/>
                      <a:pt x="185" y="152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51"/>
                      <a:pt x="187" y="151"/>
                      <a:pt x="187" y="151"/>
                    </a:cubicBez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91" y="154"/>
                      <a:pt x="191" y="154"/>
                      <a:pt x="191" y="154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94" y="152"/>
                      <a:pt x="194" y="152"/>
                      <a:pt x="194" y="152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91" y="153"/>
                      <a:pt x="191" y="153"/>
                      <a:pt x="191" y="153"/>
                    </a:cubicBezTo>
                    <a:cubicBezTo>
                      <a:pt x="190" y="152"/>
                      <a:pt x="190" y="152"/>
                      <a:pt x="190" y="152"/>
                    </a:cubicBezTo>
                    <a:cubicBezTo>
                      <a:pt x="190" y="152"/>
                      <a:pt x="190" y="152"/>
                      <a:pt x="190" y="152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7" y="150"/>
                      <a:pt x="187" y="150"/>
                      <a:pt x="187" y="150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6" y="150"/>
                      <a:pt x="186" y="150"/>
                      <a:pt x="186" y="150"/>
                    </a:cubicBezTo>
                    <a:cubicBezTo>
                      <a:pt x="184" y="150"/>
                      <a:pt x="184" y="150"/>
                      <a:pt x="184" y="150"/>
                    </a:cubicBezTo>
                    <a:cubicBezTo>
                      <a:pt x="183" y="149"/>
                      <a:pt x="183" y="149"/>
                      <a:pt x="183" y="149"/>
                    </a:cubicBezTo>
                    <a:cubicBezTo>
                      <a:pt x="181" y="149"/>
                      <a:pt x="181" y="149"/>
                      <a:pt x="181" y="149"/>
                    </a:cubicBezTo>
                    <a:cubicBezTo>
                      <a:pt x="179" y="147"/>
                      <a:pt x="179" y="147"/>
                      <a:pt x="179" y="147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9" y="142"/>
                      <a:pt x="179" y="142"/>
                      <a:pt x="17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82" y="143"/>
                      <a:pt x="182" y="143"/>
                      <a:pt x="182" y="143"/>
                    </a:cubicBezTo>
                    <a:cubicBezTo>
                      <a:pt x="184" y="144"/>
                      <a:pt x="184" y="144"/>
                      <a:pt x="184" y="144"/>
                    </a:cubicBezTo>
                    <a:cubicBezTo>
                      <a:pt x="185" y="144"/>
                      <a:pt x="185" y="144"/>
                      <a:pt x="185" y="144"/>
                    </a:cubicBezTo>
                    <a:cubicBezTo>
                      <a:pt x="186" y="142"/>
                      <a:pt x="186" y="142"/>
                      <a:pt x="186" y="142"/>
                    </a:cubicBezTo>
                    <a:cubicBezTo>
                      <a:pt x="185" y="140"/>
                      <a:pt x="185" y="140"/>
                      <a:pt x="185" y="140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2" y="141"/>
                      <a:pt x="182" y="141"/>
                      <a:pt x="182" y="141"/>
                    </a:cubicBezTo>
                    <a:cubicBezTo>
                      <a:pt x="181" y="140"/>
                      <a:pt x="181" y="140"/>
                      <a:pt x="181" y="140"/>
                    </a:cubicBezTo>
                    <a:cubicBezTo>
                      <a:pt x="182" y="139"/>
                      <a:pt x="182" y="139"/>
                      <a:pt x="182" y="139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3" y="139"/>
                      <a:pt x="183" y="139"/>
                      <a:pt x="183" y="139"/>
                    </a:cubicBezTo>
                    <a:cubicBezTo>
                      <a:pt x="183" y="138"/>
                      <a:pt x="183" y="138"/>
                      <a:pt x="183" y="138"/>
                    </a:cubicBezTo>
                    <a:cubicBezTo>
                      <a:pt x="184" y="136"/>
                      <a:pt x="184" y="136"/>
                      <a:pt x="184" y="136"/>
                    </a:cubicBezTo>
                    <a:cubicBezTo>
                      <a:pt x="185" y="136"/>
                      <a:pt x="185" y="136"/>
                      <a:pt x="185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90" y="136"/>
                      <a:pt x="190" y="136"/>
                      <a:pt x="190" y="136"/>
                    </a:cubicBezTo>
                    <a:cubicBezTo>
                      <a:pt x="191" y="137"/>
                      <a:pt x="191" y="137"/>
                      <a:pt x="191" y="137"/>
                    </a:cubicBezTo>
                    <a:cubicBezTo>
                      <a:pt x="192" y="138"/>
                      <a:pt x="192" y="138"/>
                      <a:pt x="192" y="138"/>
                    </a:cubicBezTo>
                    <a:cubicBezTo>
                      <a:pt x="195" y="139"/>
                      <a:pt x="195" y="139"/>
                      <a:pt x="195" y="139"/>
                    </a:cubicBezTo>
                    <a:cubicBezTo>
                      <a:pt x="195" y="140"/>
                      <a:pt x="195" y="140"/>
                      <a:pt x="195" y="140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98" y="142"/>
                      <a:pt x="198" y="142"/>
                      <a:pt x="198" y="142"/>
                    </a:cubicBezTo>
                    <a:cubicBezTo>
                      <a:pt x="200" y="142"/>
                      <a:pt x="200" y="142"/>
                      <a:pt x="200" y="142"/>
                    </a:cubicBezTo>
                    <a:cubicBezTo>
                      <a:pt x="203" y="142"/>
                      <a:pt x="203" y="142"/>
                      <a:pt x="203" y="142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6" y="141"/>
                      <a:pt x="206" y="141"/>
                      <a:pt x="206" y="141"/>
                    </a:cubicBezTo>
                    <a:cubicBezTo>
                      <a:pt x="207" y="141"/>
                      <a:pt x="207" y="141"/>
                      <a:pt x="207" y="141"/>
                    </a:cubicBezTo>
                    <a:cubicBezTo>
                      <a:pt x="207" y="143"/>
                      <a:pt x="207" y="143"/>
                      <a:pt x="207" y="143"/>
                    </a:cubicBezTo>
                    <a:cubicBezTo>
                      <a:pt x="207" y="144"/>
                      <a:pt x="207" y="144"/>
                      <a:pt x="207" y="144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205" y="146"/>
                      <a:pt x="205" y="146"/>
                      <a:pt x="205" y="146"/>
                    </a:cubicBezTo>
                    <a:cubicBezTo>
                      <a:pt x="205" y="147"/>
                      <a:pt x="205" y="147"/>
                      <a:pt x="205" y="147"/>
                    </a:cubicBezTo>
                    <a:cubicBezTo>
                      <a:pt x="206" y="148"/>
                      <a:pt x="206" y="148"/>
                      <a:pt x="206" y="148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08" y="151"/>
                      <a:pt x="208" y="151"/>
                      <a:pt x="208" y="151"/>
                    </a:cubicBezTo>
                    <a:cubicBezTo>
                      <a:pt x="208" y="153"/>
                      <a:pt x="208" y="153"/>
                      <a:pt x="208" y="153"/>
                    </a:cubicBezTo>
                    <a:cubicBezTo>
                      <a:pt x="207" y="153"/>
                      <a:pt x="207" y="153"/>
                      <a:pt x="207" y="153"/>
                    </a:cubicBezTo>
                    <a:cubicBezTo>
                      <a:pt x="208" y="157"/>
                      <a:pt x="208" y="157"/>
                      <a:pt x="208" y="157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9" y="155"/>
                      <a:pt x="209" y="155"/>
                      <a:pt x="209" y="155"/>
                    </a:cubicBezTo>
                    <a:cubicBezTo>
                      <a:pt x="208" y="155"/>
                      <a:pt x="208" y="155"/>
                      <a:pt x="208" y="155"/>
                    </a:cubicBezTo>
                    <a:cubicBezTo>
                      <a:pt x="209" y="154"/>
                      <a:pt x="209" y="154"/>
                      <a:pt x="209" y="154"/>
                    </a:cubicBezTo>
                    <a:cubicBezTo>
                      <a:pt x="209" y="153"/>
                      <a:pt x="209" y="153"/>
                      <a:pt x="209" y="153"/>
                    </a:cubicBezTo>
                    <a:cubicBezTo>
                      <a:pt x="210" y="152"/>
                      <a:pt x="210" y="152"/>
                      <a:pt x="210" y="152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11" y="151"/>
                      <a:pt x="211" y="151"/>
                      <a:pt x="211" y="151"/>
                    </a:cubicBezTo>
                    <a:cubicBezTo>
                      <a:pt x="212" y="153"/>
                      <a:pt x="212" y="153"/>
                      <a:pt x="212" y="153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1" y="157"/>
                      <a:pt x="211" y="157"/>
                      <a:pt x="211" y="157"/>
                    </a:cubicBezTo>
                    <a:cubicBezTo>
                      <a:pt x="211" y="158"/>
                      <a:pt x="211" y="158"/>
                      <a:pt x="211" y="158"/>
                    </a:cubicBezTo>
                    <a:cubicBezTo>
                      <a:pt x="211" y="158"/>
                      <a:pt x="211" y="158"/>
                      <a:pt x="211" y="158"/>
                    </a:cubicBezTo>
                    <a:cubicBezTo>
                      <a:pt x="213" y="160"/>
                      <a:pt x="213" y="160"/>
                      <a:pt x="213" y="160"/>
                    </a:cubicBezTo>
                    <a:cubicBezTo>
                      <a:pt x="214" y="159"/>
                      <a:pt x="214" y="159"/>
                      <a:pt x="214" y="159"/>
                    </a:cubicBezTo>
                    <a:cubicBezTo>
                      <a:pt x="216" y="160"/>
                      <a:pt x="216" y="160"/>
                      <a:pt x="216" y="160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7" y="162"/>
                      <a:pt x="217" y="162"/>
                      <a:pt x="217" y="162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20" y="163"/>
                      <a:pt x="220" y="163"/>
                      <a:pt x="220" y="163"/>
                    </a:cubicBezTo>
                    <a:cubicBezTo>
                      <a:pt x="222" y="165"/>
                      <a:pt x="222" y="165"/>
                      <a:pt x="222" y="165"/>
                    </a:cubicBezTo>
                    <a:cubicBezTo>
                      <a:pt x="222" y="164"/>
                      <a:pt x="222" y="164"/>
                      <a:pt x="222" y="164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3" y="161"/>
                      <a:pt x="223" y="161"/>
                      <a:pt x="223" y="161"/>
                    </a:cubicBezTo>
                    <a:cubicBezTo>
                      <a:pt x="224" y="161"/>
                      <a:pt x="224" y="161"/>
                      <a:pt x="224" y="161"/>
                    </a:cubicBezTo>
                    <a:cubicBezTo>
                      <a:pt x="227" y="163"/>
                      <a:pt x="227" y="163"/>
                      <a:pt x="227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9" y="164"/>
                      <a:pt x="229" y="164"/>
                      <a:pt x="229" y="164"/>
                    </a:cubicBezTo>
                    <a:cubicBezTo>
                      <a:pt x="229" y="166"/>
                      <a:pt x="229" y="166"/>
                      <a:pt x="229" y="166"/>
                    </a:cubicBezTo>
                    <a:cubicBezTo>
                      <a:pt x="229" y="164"/>
                      <a:pt x="229" y="164"/>
                      <a:pt x="229" y="164"/>
                    </a:cubicBezTo>
                    <a:cubicBezTo>
                      <a:pt x="229" y="163"/>
                      <a:pt x="229" y="163"/>
                      <a:pt x="229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6" y="162"/>
                      <a:pt x="226" y="162"/>
                      <a:pt x="226" y="162"/>
                    </a:cubicBezTo>
                    <a:cubicBezTo>
                      <a:pt x="224" y="161"/>
                      <a:pt x="224" y="161"/>
                      <a:pt x="224" y="161"/>
                    </a:cubicBezTo>
                    <a:cubicBezTo>
                      <a:pt x="223" y="161"/>
                      <a:pt x="223" y="161"/>
                      <a:pt x="223" y="161"/>
                    </a:cubicBezTo>
                    <a:cubicBezTo>
                      <a:pt x="221" y="162"/>
                      <a:pt x="221" y="162"/>
                      <a:pt x="221" y="162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6" y="160"/>
                      <a:pt x="216" y="160"/>
                      <a:pt x="216" y="160"/>
                    </a:cubicBezTo>
                    <a:cubicBezTo>
                      <a:pt x="215" y="159"/>
                      <a:pt x="215" y="159"/>
                      <a:pt x="215" y="159"/>
                    </a:cubicBezTo>
                    <a:cubicBezTo>
                      <a:pt x="214" y="159"/>
                      <a:pt x="214" y="159"/>
                      <a:pt x="214" y="159"/>
                    </a:cubicBezTo>
                    <a:cubicBezTo>
                      <a:pt x="213" y="157"/>
                      <a:pt x="213" y="157"/>
                      <a:pt x="213" y="157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4" y="157"/>
                      <a:pt x="214" y="157"/>
                      <a:pt x="214" y="157"/>
                    </a:cubicBezTo>
                    <a:cubicBezTo>
                      <a:pt x="215" y="155"/>
                      <a:pt x="215" y="155"/>
                      <a:pt x="215" y="155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13" y="151"/>
                      <a:pt x="213" y="151"/>
                      <a:pt x="213" y="151"/>
                    </a:cubicBezTo>
                    <a:cubicBezTo>
                      <a:pt x="211" y="148"/>
                      <a:pt x="211" y="148"/>
                      <a:pt x="211" y="148"/>
                    </a:cubicBezTo>
                    <a:cubicBezTo>
                      <a:pt x="210" y="148"/>
                      <a:pt x="210" y="148"/>
                      <a:pt x="210" y="148"/>
                    </a:cubicBezTo>
                    <a:cubicBezTo>
                      <a:pt x="209" y="146"/>
                      <a:pt x="209" y="146"/>
                      <a:pt x="209" y="146"/>
                    </a:cubicBezTo>
                    <a:cubicBezTo>
                      <a:pt x="210" y="145"/>
                      <a:pt x="210" y="145"/>
                      <a:pt x="210" y="145"/>
                    </a:cubicBezTo>
                    <a:cubicBezTo>
                      <a:pt x="209" y="144"/>
                      <a:pt x="209" y="144"/>
                      <a:pt x="209" y="144"/>
                    </a:cubicBezTo>
                    <a:cubicBezTo>
                      <a:pt x="209" y="142"/>
                      <a:pt x="209" y="142"/>
                      <a:pt x="209" y="142"/>
                    </a:cubicBezTo>
                    <a:cubicBezTo>
                      <a:pt x="208" y="140"/>
                      <a:pt x="208" y="140"/>
                      <a:pt x="208" y="140"/>
                    </a:cubicBezTo>
                    <a:cubicBezTo>
                      <a:pt x="207" y="140"/>
                      <a:pt x="207" y="140"/>
                      <a:pt x="207" y="140"/>
                    </a:cubicBezTo>
                    <a:cubicBezTo>
                      <a:pt x="205" y="139"/>
                      <a:pt x="205" y="139"/>
                      <a:pt x="205" y="139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2" y="138"/>
                      <a:pt x="202" y="138"/>
                      <a:pt x="202" y="138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0" y="135"/>
                      <a:pt x="200" y="135"/>
                      <a:pt x="200" y="135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195" y="135"/>
                      <a:pt x="195" y="135"/>
                      <a:pt x="195" y="135"/>
                    </a:cubicBezTo>
                    <a:cubicBezTo>
                      <a:pt x="194" y="135"/>
                      <a:pt x="194" y="135"/>
                      <a:pt x="194" y="135"/>
                    </a:cubicBezTo>
                    <a:cubicBezTo>
                      <a:pt x="193" y="134"/>
                      <a:pt x="193" y="134"/>
                      <a:pt x="193" y="134"/>
                    </a:cubicBezTo>
                    <a:cubicBezTo>
                      <a:pt x="193" y="132"/>
                      <a:pt x="193" y="132"/>
                      <a:pt x="193" y="132"/>
                    </a:cubicBezTo>
                    <a:cubicBezTo>
                      <a:pt x="192" y="132"/>
                      <a:pt x="192" y="132"/>
                      <a:pt x="192" y="132"/>
                    </a:cubicBezTo>
                    <a:cubicBezTo>
                      <a:pt x="192" y="131"/>
                      <a:pt x="192" y="131"/>
                      <a:pt x="192" y="131"/>
                    </a:cubicBezTo>
                    <a:cubicBezTo>
                      <a:pt x="192" y="130"/>
                      <a:pt x="192" y="130"/>
                      <a:pt x="192" y="130"/>
                    </a:cubicBezTo>
                    <a:cubicBezTo>
                      <a:pt x="190" y="127"/>
                      <a:pt x="190" y="127"/>
                      <a:pt x="190" y="127"/>
                    </a:cubicBezTo>
                    <a:cubicBezTo>
                      <a:pt x="189" y="126"/>
                      <a:pt x="189" y="126"/>
                      <a:pt x="189" y="126"/>
                    </a:cubicBezTo>
                    <a:cubicBezTo>
                      <a:pt x="189" y="126"/>
                      <a:pt x="189" y="126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88" y="125"/>
                      <a:pt x="188" y="125"/>
                      <a:pt x="188" y="125"/>
                    </a:cubicBezTo>
                    <a:cubicBezTo>
                      <a:pt x="187" y="124"/>
                      <a:pt x="187" y="124"/>
                      <a:pt x="187" y="124"/>
                    </a:cubicBezTo>
                    <a:cubicBezTo>
                      <a:pt x="188" y="123"/>
                      <a:pt x="188" y="123"/>
                      <a:pt x="188" y="123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7" y="121"/>
                      <a:pt x="187" y="121"/>
                      <a:pt x="187" y="121"/>
                    </a:cubicBezTo>
                    <a:cubicBezTo>
                      <a:pt x="187" y="121"/>
                      <a:pt x="187" y="121"/>
                      <a:pt x="187" y="121"/>
                    </a:cubicBezTo>
                    <a:cubicBezTo>
                      <a:pt x="189" y="121"/>
                      <a:pt x="189" y="121"/>
                      <a:pt x="189" y="121"/>
                    </a:cubicBezTo>
                    <a:cubicBezTo>
                      <a:pt x="190" y="119"/>
                      <a:pt x="190" y="119"/>
                      <a:pt x="190" y="119"/>
                    </a:cubicBezTo>
                    <a:cubicBezTo>
                      <a:pt x="191" y="119"/>
                      <a:pt x="191" y="119"/>
                      <a:pt x="191" y="119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98" y="117"/>
                      <a:pt x="198" y="117"/>
                      <a:pt x="198" y="117"/>
                    </a:cubicBezTo>
                    <a:cubicBezTo>
                      <a:pt x="199" y="116"/>
                      <a:pt x="199" y="116"/>
                      <a:pt x="199" y="116"/>
                    </a:cubicBezTo>
                    <a:cubicBezTo>
                      <a:pt x="201" y="116"/>
                      <a:pt x="201" y="116"/>
                      <a:pt x="201" y="116"/>
                    </a:cubicBezTo>
                    <a:cubicBezTo>
                      <a:pt x="202" y="116"/>
                      <a:pt x="202" y="116"/>
                      <a:pt x="202" y="116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5" y="114"/>
                      <a:pt x="205" y="114"/>
                      <a:pt x="205" y="114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208" y="114"/>
                      <a:pt x="208" y="114"/>
                      <a:pt x="208" y="114"/>
                    </a:cubicBezTo>
                    <a:cubicBezTo>
                      <a:pt x="209" y="115"/>
                      <a:pt x="209" y="115"/>
                      <a:pt x="209" y="115"/>
                    </a:cubicBezTo>
                    <a:cubicBezTo>
                      <a:pt x="208" y="115"/>
                      <a:pt x="208" y="115"/>
                      <a:pt x="208" y="115"/>
                    </a:cubicBezTo>
                    <a:cubicBezTo>
                      <a:pt x="207" y="117"/>
                      <a:pt x="207" y="117"/>
                      <a:pt x="207" y="117"/>
                    </a:cubicBezTo>
                    <a:cubicBezTo>
                      <a:pt x="207" y="118"/>
                      <a:pt x="207" y="118"/>
                      <a:pt x="207" y="118"/>
                    </a:cubicBezTo>
                    <a:cubicBezTo>
                      <a:pt x="209" y="120"/>
                      <a:pt x="209" y="120"/>
                      <a:pt x="209" y="120"/>
                    </a:cubicBezTo>
                    <a:cubicBezTo>
                      <a:pt x="211" y="120"/>
                      <a:pt x="211" y="120"/>
                      <a:pt x="211" y="120"/>
                    </a:cubicBezTo>
                    <a:cubicBezTo>
                      <a:pt x="210" y="119"/>
                      <a:pt x="210" y="119"/>
                      <a:pt x="210" y="119"/>
                    </a:cubicBezTo>
                    <a:cubicBezTo>
                      <a:pt x="208" y="118"/>
                      <a:pt x="208" y="118"/>
                      <a:pt x="208" y="118"/>
                    </a:cubicBez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09" y="116"/>
                      <a:pt x="209" y="116"/>
                      <a:pt x="209" y="116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11"/>
                      <a:pt x="211" y="111"/>
                      <a:pt x="211" y="111"/>
                    </a:cubicBezTo>
                    <a:cubicBezTo>
                      <a:pt x="210" y="111"/>
                      <a:pt x="210" y="111"/>
                      <a:pt x="210" y="111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208" y="109"/>
                      <a:pt x="208" y="109"/>
                      <a:pt x="208" y="109"/>
                    </a:cubicBezTo>
                    <a:cubicBezTo>
                      <a:pt x="207" y="109"/>
                      <a:pt x="207" y="109"/>
                      <a:pt x="207" y="109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6" y="109"/>
                      <a:pt x="206" y="109"/>
                      <a:pt x="206" y="109"/>
                    </a:cubicBezTo>
                    <a:cubicBezTo>
                      <a:pt x="205" y="108"/>
                      <a:pt x="205" y="108"/>
                      <a:pt x="205" y="108"/>
                    </a:cubicBezTo>
                    <a:cubicBezTo>
                      <a:pt x="204" y="108"/>
                      <a:pt x="204" y="108"/>
                      <a:pt x="204" y="108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3" y="106"/>
                      <a:pt x="203" y="106"/>
                      <a:pt x="203" y="106"/>
                    </a:cubicBez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05" y="106"/>
                      <a:pt x="205" y="106"/>
                      <a:pt x="205" y="106"/>
                    </a:cubicBezTo>
                    <a:cubicBezTo>
                      <a:pt x="206" y="106"/>
                      <a:pt x="206" y="106"/>
                      <a:pt x="206" y="106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5" y="106"/>
                      <a:pt x="205" y="106"/>
                      <a:pt x="205" y="106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199" y="104"/>
                      <a:pt x="199" y="104"/>
                      <a:pt x="199" y="104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2"/>
                      <a:pt x="199" y="102"/>
                      <a:pt x="199" y="102"/>
                    </a:cubicBezTo>
                    <a:cubicBezTo>
                      <a:pt x="199" y="101"/>
                      <a:pt x="199" y="101"/>
                      <a:pt x="199" y="101"/>
                    </a:cubicBez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1"/>
                      <a:pt x="199" y="101"/>
                      <a:pt x="199" y="101"/>
                    </a:cubicBezTo>
                    <a:cubicBezTo>
                      <a:pt x="200" y="102"/>
                      <a:pt x="200" y="102"/>
                      <a:pt x="200" y="102"/>
                    </a:cubicBezTo>
                    <a:cubicBezTo>
                      <a:pt x="201" y="102"/>
                      <a:pt x="201" y="102"/>
                      <a:pt x="201" y="102"/>
                    </a:cubicBezTo>
                    <a:cubicBezTo>
                      <a:pt x="202" y="103"/>
                      <a:pt x="202" y="103"/>
                      <a:pt x="202" y="103"/>
                    </a:cubicBezTo>
                    <a:cubicBezTo>
                      <a:pt x="203" y="102"/>
                      <a:pt x="203" y="102"/>
                      <a:pt x="203" y="102"/>
                    </a:cubicBezTo>
                    <a:cubicBezTo>
                      <a:pt x="202" y="102"/>
                      <a:pt x="202" y="102"/>
                      <a:pt x="202" y="102"/>
                    </a:cubicBezTo>
                    <a:cubicBezTo>
                      <a:pt x="203" y="101"/>
                      <a:pt x="203" y="101"/>
                      <a:pt x="203" y="101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203" y="98"/>
                      <a:pt x="203" y="98"/>
                      <a:pt x="203" y="98"/>
                    </a:cubicBezTo>
                    <a:cubicBezTo>
                      <a:pt x="203" y="98"/>
                      <a:pt x="203" y="98"/>
                      <a:pt x="203" y="98"/>
                    </a:cubicBezTo>
                    <a:cubicBezTo>
                      <a:pt x="204" y="98"/>
                      <a:pt x="204" y="98"/>
                      <a:pt x="204" y="98"/>
                    </a:cubicBezTo>
                    <a:cubicBezTo>
                      <a:pt x="205" y="97"/>
                      <a:pt x="205" y="97"/>
                      <a:pt x="205" y="97"/>
                    </a:cubicBezTo>
                    <a:cubicBezTo>
                      <a:pt x="202" y="97"/>
                      <a:pt x="202" y="97"/>
                      <a:pt x="202" y="97"/>
                    </a:cubicBezTo>
                    <a:cubicBezTo>
                      <a:pt x="202" y="98"/>
                      <a:pt x="202" y="98"/>
                      <a:pt x="202" y="98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2" y="96"/>
                      <a:pt x="202" y="96"/>
                      <a:pt x="202" y="96"/>
                    </a:cubicBezTo>
                    <a:cubicBezTo>
                      <a:pt x="204" y="96"/>
                      <a:pt x="204" y="96"/>
                      <a:pt x="204" y="96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94"/>
                      <a:pt x="205" y="94"/>
                      <a:pt x="205" y="94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206" y="91"/>
                      <a:pt x="206" y="91"/>
                      <a:pt x="206" y="91"/>
                    </a:cubicBezTo>
                    <a:cubicBezTo>
                      <a:pt x="207" y="90"/>
                      <a:pt x="207" y="90"/>
                      <a:pt x="207" y="90"/>
                    </a:cubicBezTo>
                    <a:cubicBezTo>
                      <a:pt x="207" y="90"/>
                      <a:pt x="207" y="90"/>
                      <a:pt x="207" y="90"/>
                    </a:cubicBezTo>
                    <a:cubicBezTo>
                      <a:pt x="208" y="91"/>
                      <a:pt x="208" y="91"/>
                      <a:pt x="208" y="91"/>
                    </a:cubicBezTo>
                    <a:cubicBezTo>
                      <a:pt x="208" y="90"/>
                      <a:pt x="208" y="90"/>
                      <a:pt x="208" y="90"/>
                    </a:cubicBezTo>
                    <a:cubicBezTo>
                      <a:pt x="209" y="89"/>
                      <a:pt x="209" y="89"/>
                      <a:pt x="209" y="89"/>
                    </a:cubicBezTo>
                    <a:cubicBezTo>
                      <a:pt x="209" y="89"/>
                      <a:pt x="209" y="89"/>
                      <a:pt x="209" y="89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10" y="88"/>
                      <a:pt x="210" y="88"/>
                      <a:pt x="210" y="88"/>
                    </a:cubicBezTo>
                    <a:cubicBezTo>
                      <a:pt x="211" y="87"/>
                      <a:pt x="211" y="87"/>
                      <a:pt x="211" y="87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2" y="87"/>
                      <a:pt x="212" y="87"/>
                      <a:pt x="212" y="87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8" y="83"/>
                      <a:pt x="218" y="83"/>
                      <a:pt x="218" y="83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21" y="81"/>
                      <a:pt x="221" y="81"/>
                      <a:pt x="221" y="81"/>
                    </a:cubicBezTo>
                    <a:cubicBezTo>
                      <a:pt x="220" y="80"/>
                      <a:pt x="220" y="80"/>
                      <a:pt x="220" y="80"/>
                    </a:cubicBezTo>
                    <a:cubicBezTo>
                      <a:pt x="218" y="81"/>
                      <a:pt x="218" y="81"/>
                      <a:pt x="218" y="81"/>
                    </a:cubicBezTo>
                    <a:cubicBezTo>
                      <a:pt x="218" y="81"/>
                      <a:pt x="218" y="81"/>
                      <a:pt x="218" y="81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16" y="81"/>
                      <a:pt x="216" y="81"/>
                      <a:pt x="216" y="81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7" y="79"/>
                      <a:pt x="217" y="79"/>
                      <a:pt x="217" y="79"/>
                    </a:cubicBezTo>
                    <a:cubicBezTo>
                      <a:pt x="217" y="78"/>
                      <a:pt x="217" y="78"/>
                      <a:pt x="217" y="78"/>
                    </a:cubicBezTo>
                    <a:cubicBezTo>
                      <a:pt x="218" y="78"/>
                      <a:pt x="218" y="78"/>
                      <a:pt x="218" y="78"/>
                    </a:cubicBezTo>
                    <a:cubicBezTo>
                      <a:pt x="218" y="79"/>
                      <a:pt x="218" y="79"/>
                      <a:pt x="218" y="79"/>
                    </a:cubicBezTo>
                    <a:cubicBezTo>
                      <a:pt x="218" y="79"/>
                      <a:pt x="218" y="79"/>
                      <a:pt x="218" y="79"/>
                    </a:cubicBezTo>
                    <a:cubicBezTo>
                      <a:pt x="219" y="78"/>
                      <a:pt x="219" y="78"/>
                      <a:pt x="219" y="78"/>
                    </a:cubicBezTo>
                    <a:cubicBezTo>
                      <a:pt x="218" y="77"/>
                      <a:pt x="218" y="77"/>
                      <a:pt x="218" y="77"/>
                    </a:cubicBezTo>
                    <a:cubicBezTo>
                      <a:pt x="219" y="77"/>
                      <a:pt x="219" y="77"/>
                      <a:pt x="219" y="77"/>
                    </a:cubicBezTo>
                    <a:cubicBezTo>
                      <a:pt x="220" y="77"/>
                      <a:pt x="220" y="77"/>
                      <a:pt x="220" y="77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2" y="76"/>
                      <a:pt x="222" y="76"/>
                      <a:pt x="222" y="76"/>
                    </a:cubicBezTo>
                    <a:cubicBezTo>
                      <a:pt x="223" y="77"/>
                      <a:pt x="223" y="77"/>
                      <a:pt x="223" y="77"/>
                    </a:cubicBezTo>
                    <a:cubicBezTo>
                      <a:pt x="226" y="76"/>
                      <a:pt x="226" y="76"/>
                      <a:pt x="226" y="76"/>
                    </a:cubicBezTo>
                    <a:cubicBezTo>
                      <a:pt x="227" y="76"/>
                      <a:pt x="227" y="76"/>
                      <a:pt x="227" y="76"/>
                    </a:cubicBezTo>
                    <a:cubicBezTo>
                      <a:pt x="227" y="77"/>
                      <a:pt x="227" y="77"/>
                      <a:pt x="227" y="77"/>
                    </a:cubicBezTo>
                    <a:cubicBezTo>
                      <a:pt x="226" y="79"/>
                      <a:pt x="226" y="79"/>
                      <a:pt x="226" y="79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27" y="81"/>
                      <a:pt x="227" y="81"/>
                      <a:pt x="227" y="81"/>
                    </a:cubicBezTo>
                    <a:cubicBezTo>
                      <a:pt x="228" y="79"/>
                      <a:pt x="228" y="79"/>
                      <a:pt x="228" y="79"/>
                    </a:cubicBezTo>
                    <a:cubicBezTo>
                      <a:pt x="229" y="78"/>
                      <a:pt x="229" y="78"/>
                      <a:pt x="229" y="78"/>
                    </a:cubicBezTo>
                    <a:cubicBezTo>
                      <a:pt x="228" y="77"/>
                      <a:pt x="228" y="77"/>
                      <a:pt x="228" y="77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29" y="77"/>
                      <a:pt x="229" y="77"/>
                      <a:pt x="229" y="77"/>
                    </a:cubicBezTo>
                    <a:cubicBezTo>
                      <a:pt x="230" y="79"/>
                      <a:pt x="230" y="79"/>
                      <a:pt x="230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2" y="77"/>
                      <a:pt x="232" y="77"/>
                      <a:pt x="232" y="77"/>
                    </a:cubicBezTo>
                    <a:cubicBezTo>
                      <a:pt x="233" y="76"/>
                      <a:pt x="233" y="76"/>
                      <a:pt x="233" y="76"/>
                    </a:cubicBezTo>
                    <a:cubicBezTo>
                      <a:pt x="234" y="75"/>
                      <a:pt x="234" y="75"/>
                      <a:pt x="234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4" y="75"/>
                      <a:pt x="234" y="75"/>
                      <a:pt x="234" y="75"/>
                    </a:cubicBezTo>
                    <a:cubicBezTo>
                      <a:pt x="235" y="74"/>
                      <a:pt x="235" y="74"/>
                      <a:pt x="235" y="74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35" y="72"/>
                      <a:pt x="235" y="72"/>
                      <a:pt x="235" y="72"/>
                    </a:cubicBezTo>
                    <a:cubicBezTo>
                      <a:pt x="236" y="72"/>
                      <a:pt x="236" y="72"/>
                      <a:pt x="236" y="72"/>
                    </a:cubicBezTo>
                    <a:cubicBezTo>
                      <a:pt x="237" y="72"/>
                      <a:pt x="237" y="72"/>
                      <a:pt x="237" y="72"/>
                    </a:cubicBezTo>
                    <a:cubicBezTo>
                      <a:pt x="237" y="72"/>
                      <a:pt x="237" y="72"/>
                      <a:pt x="237" y="72"/>
                    </a:cubicBezTo>
                    <a:cubicBezTo>
                      <a:pt x="237" y="73"/>
                      <a:pt x="237" y="73"/>
                      <a:pt x="237" y="73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39" y="73"/>
                      <a:pt x="239" y="73"/>
                      <a:pt x="239" y="73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40" y="75"/>
                      <a:pt x="240" y="75"/>
                      <a:pt x="240" y="75"/>
                    </a:cubicBezTo>
                    <a:cubicBezTo>
                      <a:pt x="239" y="78"/>
                      <a:pt x="239" y="78"/>
                      <a:pt x="239" y="78"/>
                    </a:cubicBezTo>
                    <a:cubicBezTo>
                      <a:pt x="241" y="77"/>
                      <a:pt x="241" y="77"/>
                      <a:pt x="241" y="77"/>
                    </a:cubicBezTo>
                    <a:cubicBezTo>
                      <a:pt x="242" y="75"/>
                      <a:pt x="242" y="75"/>
                      <a:pt x="242" y="75"/>
                    </a:cubicBezTo>
                    <a:cubicBezTo>
                      <a:pt x="240" y="73"/>
                      <a:pt x="240" y="73"/>
                      <a:pt x="240" y="73"/>
                    </a:cubicBezTo>
                    <a:cubicBezTo>
                      <a:pt x="239" y="72"/>
                      <a:pt x="239" y="72"/>
                      <a:pt x="239" y="72"/>
                    </a:cubicBezTo>
                    <a:cubicBezTo>
                      <a:pt x="238" y="71"/>
                      <a:pt x="238" y="71"/>
                      <a:pt x="238" y="71"/>
                    </a:cubicBezTo>
                    <a:cubicBezTo>
                      <a:pt x="237" y="71"/>
                      <a:pt x="237" y="71"/>
                      <a:pt x="237" y="71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35" y="71"/>
                      <a:pt x="235" y="71"/>
                      <a:pt x="235" y="71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4" y="70"/>
                      <a:pt x="234" y="70"/>
                      <a:pt x="234" y="70"/>
                    </a:cubicBezTo>
                    <a:cubicBezTo>
                      <a:pt x="234" y="69"/>
                      <a:pt x="234" y="69"/>
                      <a:pt x="234" y="69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7" y="69"/>
                      <a:pt x="237" y="69"/>
                      <a:pt x="237" y="69"/>
                    </a:cubicBezTo>
                    <a:cubicBezTo>
                      <a:pt x="237" y="68"/>
                      <a:pt x="237" y="68"/>
                      <a:pt x="237" y="68"/>
                    </a:cubicBezTo>
                    <a:cubicBezTo>
                      <a:pt x="238" y="68"/>
                      <a:pt x="238" y="68"/>
                      <a:pt x="238" y="68"/>
                    </a:cubicBezTo>
                    <a:cubicBezTo>
                      <a:pt x="239" y="68"/>
                      <a:pt x="239" y="68"/>
                      <a:pt x="239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4" y="68"/>
                      <a:pt x="244" y="68"/>
                      <a:pt x="244" y="68"/>
                    </a:cubicBezTo>
                    <a:cubicBezTo>
                      <a:pt x="245" y="68"/>
                      <a:pt x="245" y="68"/>
                      <a:pt x="245" y="68"/>
                    </a:cubicBezTo>
                    <a:cubicBezTo>
                      <a:pt x="246" y="68"/>
                      <a:pt x="246" y="68"/>
                      <a:pt x="246" y="68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2" y="66"/>
                      <a:pt x="242" y="66"/>
                      <a:pt x="242" y="66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40" y="65"/>
                      <a:pt x="240" y="65"/>
                      <a:pt x="240" y="65"/>
                    </a:cubicBezTo>
                    <a:cubicBezTo>
                      <a:pt x="240" y="64"/>
                      <a:pt x="240" y="64"/>
                      <a:pt x="240" y="64"/>
                    </a:cubicBezTo>
                    <a:cubicBezTo>
                      <a:pt x="241" y="63"/>
                      <a:pt x="241" y="63"/>
                      <a:pt x="241" y="63"/>
                    </a:cubicBezTo>
                    <a:cubicBezTo>
                      <a:pt x="240" y="63"/>
                      <a:pt x="240" y="63"/>
                      <a:pt x="240" y="63"/>
                    </a:cubicBezTo>
                    <a:cubicBezTo>
                      <a:pt x="239" y="62"/>
                      <a:pt x="239" y="62"/>
                      <a:pt x="239" y="62"/>
                    </a:cubicBezTo>
                    <a:cubicBezTo>
                      <a:pt x="238" y="62"/>
                      <a:pt x="238" y="62"/>
                      <a:pt x="238" y="62"/>
                    </a:cubicBezTo>
                    <a:cubicBezTo>
                      <a:pt x="237" y="60"/>
                      <a:pt x="237" y="60"/>
                      <a:pt x="237" y="60"/>
                    </a:cubicBezTo>
                    <a:cubicBezTo>
                      <a:pt x="237" y="59"/>
                      <a:pt x="237" y="59"/>
                      <a:pt x="237" y="59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6" y="57"/>
                      <a:pt x="236" y="57"/>
                      <a:pt x="236" y="57"/>
                    </a:cubicBezTo>
                    <a:cubicBezTo>
                      <a:pt x="236" y="52"/>
                      <a:pt x="236" y="52"/>
                      <a:pt x="236" y="52"/>
                    </a:cubicBezTo>
                    <a:cubicBezTo>
                      <a:pt x="238" y="51"/>
                      <a:pt x="238" y="51"/>
                      <a:pt x="238" y="51"/>
                    </a:cubicBezTo>
                    <a:cubicBezTo>
                      <a:pt x="237" y="50"/>
                      <a:pt x="237" y="50"/>
                      <a:pt x="237" y="50"/>
                    </a:cubicBezTo>
                    <a:cubicBezTo>
                      <a:pt x="237" y="48"/>
                      <a:pt x="237" y="48"/>
                      <a:pt x="237" y="48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38" y="46"/>
                      <a:pt x="238" y="46"/>
                      <a:pt x="238" y="46"/>
                    </a:cubicBezTo>
                    <a:cubicBezTo>
                      <a:pt x="239" y="46"/>
                      <a:pt x="239" y="46"/>
                      <a:pt x="239" y="46"/>
                    </a:cubicBezTo>
                    <a:cubicBezTo>
                      <a:pt x="239" y="45"/>
                      <a:pt x="239" y="45"/>
                      <a:pt x="239" y="45"/>
                    </a:cubicBezTo>
                    <a:cubicBezTo>
                      <a:pt x="240" y="44"/>
                      <a:pt x="240" y="44"/>
                      <a:pt x="240" y="44"/>
                    </a:cubicBezTo>
                    <a:cubicBezTo>
                      <a:pt x="241" y="44"/>
                      <a:pt x="241" y="44"/>
                      <a:pt x="241" y="44"/>
                    </a:cubicBezTo>
                    <a:cubicBezTo>
                      <a:pt x="242" y="45"/>
                      <a:pt x="242" y="45"/>
                      <a:pt x="242" y="45"/>
                    </a:cubicBezTo>
                    <a:cubicBezTo>
                      <a:pt x="243" y="44"/>
                      <a:pt x="243" y="44"/>
                      <a:pt x="243" y="44"/>
                    </a:cubicBezTo>
                    <a:cubicBezTo>
                      <a:pt x="244" y="44"/>
                      <a:pt x="244" y="44"/>
                      <a:pt x="244" y="44"/>
                    </a:cubicBezTo>
                    <a:cubicBezTo>
                      <a:pt x="245" y="46"/>
                      <a:pt x="245" y="46"/>
                      <a:pt x="245" y="46"/>
                    </a:cubicBezTo>
                    <a:cubicBezTo>
                      <a:pt x="246" y="46"/>
                      <a:pt x="246" y="46"/>
                      <a:pt x="246" y="46"/>
                    </a:cubicBezTo>
                    <a:cubicBezTo>
                      <a:pt x="247" y="45"/>
                      <a:pt x="247" y="45"/>
                      <a:pt x="247" y="45"/>
                    </a:cubicBezTo>
                    <a:cubicBezTo>
                      <a:pt x="248" y="45"/>
                      <a:pt x="248" y="45"/>
                      <a:pt x="248" y="45"/>
                    </a:cubicBezTo>
                    <a:cubicBezTo>
                      <a:pt x="248" y="46"/>
                      <a:pt x="248" y="46"/>
                      <a:pt x="248" y="46"/>
                    </a:cubicBezTo>
                    <a:cubicBezTo>
                      <a:pt x="248" y="47"/>
                      <a:pt x="248" y="47"/>
                      <a:pt x="248" y="47"/>
                    </a:cubicBezTo>
                    <a:cubicBezTo>
                      <a:pt x="250" y="47"/>
                      <a:pt x="250" y="47"/>
                      <a:pt x="250" y="47"/>
                    </a:cubicBezTo>
                    <a:cubicBezTo>
                      <a:pt x="250" y="48"/>
                      <a:pt x="250" y="48"/>
                      <a:pt x="250" y="48"/>
                    </a:cubicBezTo>
                    <a:cubicBezTo>
                      <a:pt x="249" y="48"/>
                      <a:pt x="249" y="48"/>
                      <a:pt x="249" y="48"/>
                    </a:cubicBezTo>
                    <a:cubicBezTo>
                      <a:pt x="249" y="49"/>
                      <a:pt x="249" y="49"/>
                      <a:pt x="249" y="49"/>
                    </a:cubicBezTo>
                    <a:cubicBezTo>
                      <a:pt x="248" y="50"/>
                      <a:pt x="248" y="50"/>
                      <a:pt x="248" y="50"/>
                    </a:cubicBezTo>
                    <a:cubicBezTo>
                      <a:pt x="249" y="51"/>
                      <a:pt x="249" y="51"/>
                      <a:pt x="249" y="51"/>
                    </a:cubicBezTo>
                    <a:cubicBezTo>
                      <a:pt x="248" y="52"/>
                      <a:pt x="248" y="52"/>
                      <a:pt x="248" y="52"/>
                    </a:cubicBezTo>
                    <a:cubicBezTo>
                      <a:pt x="246" y="52"/>
                      <a:pt x="246" y="52"/>
                      <a:pt x="246" y="52"/>
                    </a:cubicBezTo>
                    <a:cubicBezTo>
                      <a:pt x="246" y="54"/>
                      <a:pt x="246" y="54"/>
                      <a:pt x="246" y="54"/>
                    </a:cubicBezTo>
                    <a:cubicBezTo>
                      <a:pt x="246" y="54"/>
                      <a:pt x="246" y="54"/>
                      <a:pt x="246" y="54"/>
                    </a:cubicBezTo>
                    <a:cubicBezTo>
                      <a:pt x="249" y="53"/>
                      <a:pt x="249" y="53"/>
                      <a:pt x="249" y="5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52"/>
                      <a:pt x="251" y="52"/>
                      <a:pt x="251" y="52"/>
                    </a:cubicBezTo>
                    <a:cubicBezTo>
                      <a:pt x="250" y="53"/>
                      <a:pt x="250" y="53"/>
                      <a:pt x="250" y="53"/>
                    </a:cubicBezTo>
                    <a:cubicBezTo>
                      <a:pt x="251" y="53"/>
                      <a:pt x="251" y="53"/>
                      <a:pt x="251" y="53"/>
                    </a:cubicBezTo>
                    <a:cubicBezTo>
                      <a:pt x="251" y="53"/>
                      <a:pt x="251" y="53"/>
                      <a:pt x="251" y="53"/>
                    </a:cubicBezTo>
                    <a:cubicBezTo>
                      <a:pt x="252" y="52"/>
                      <a:pt x="252" y="52"/>
                      <a:pt x="252" y="52"/>
                    </a:cubicBezTo>
                    <a:cubicBezTo>
                      <a:pt x="253" y="51"/>
                      <a:pt x="253" y="51"/>
                      <a:pt x="253" y="51"/>
                    </a:cubicBezTo>
                    <a:cubicBezTo>
                      <a:pt x="254" y="52"/>
                      <a:pt x="254" y="52"/>
                      <a:pt x="254" y="52"/>
                    </a:cubicBezTo>
                    <a:cubicBezTo>
                      <a:pt x="255" y="52"/>
                      <a:pt x="255" y="52"/>
                      <a:pt x="255" y="52"/>
                    </a:cubicBezTo>
                    <a:cubicBezTo>
                      <a:pt x="255" y="51"/>
                      <a:pt x="255" y="51"/>
                      <a:pt x="255" y="51"/>
                    </a:cubicBezTo>
                    <a:cubicBezTo>
                      <a:pt x="256" y="51"/>
                      <a:pt x="256" y="51"/>
                      <a:pt x="256" y="51"/>
                    </a:cubicBezTo>
                    <a:cubicBezTo>
                      <a:pt x="257" y="51"/>
                      <a:pt x="257" y="51"/>
                      <a:pt x="257" y="51"/>
                    </a:cubicBezTo>
                    <a:cubicBezTo>
                      <a:pt x="257" y="51"/>
                      <a:pt x="257" y="51"/>
                      <a:pt x="257" y="51"/>
                    </a:cubicBezTo>
                    <a:cubicBezTo>
                      <a:pt x="259" y="52"/>
                      <a:pt x="259" y="52"/>
                      <a:pt x="259" y="52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259" y="54"/>
                      <a:pt x="259" y="54"/>
                      <a:pt x="259" y="54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6"/>
                      <a:pt x="259" y="56"/>
                      <a:pt x="259" y="56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59" y="59"/>
                      <a:pt x="259" y="59"/>
                      <a:pt x="259" y="59"/>
                    </a:cubicBezTo>
                    <a:cubicBezTo>
                      <a:pt x="259" y="61"/>
                      <a:pt x="259" y="61"/>
                      <a:pt x="259" y="61"/>
                    </a:cubicBezTo>
                    <a:cubicBezTo>
                      <a:pt x="259" y="61"/>
                      <a:pt x="259" y="61"/>
                      <a:pt x="259" y="61"/>
                    </a:cubicBezTo>
                    <a:cubicBezTo>
                      <a:pt x="258" y="62"/>
                      <a:pt x="258" y="62"/>
                      <a:pt x="258" y="62"/>
                    </a:cubicBezTo>
                    <a:cubicBezTo>
                      <a:pt x="258" y="62"/>
                      <a:pt x="258" y="62"/>
                      <a:pt x="258" y="62"/>
                    </a:cubicBezTo>
                    <a:cubicBezTo>
                      <a:pt x="260" y="61"/>
                      <a:pt x="260" y="61"/>
                      <a:pt x="260" y="61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4" y="59"/>
                      <a:pt x="264" y="59"/>
                      <a:pt x="264" y="59"/>
                    </a:cubicBezTo>
                    <a:cubicBezTo>
                      <a:pt x="264" y="57"/>
                      <a:pt x="264" y="57"/>
                      <a:pt x="264" y="57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3" y="56"/>
                      <a:pt x="263" y="56"/>
                      <a:pt x="263" y="56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262" y="54"/>
                      <a:pt x="262" y="54"/>
                      <a:pt x="262" y="54"/>
                    </a:cubicBezTo>
                    <a:cubicBezTo>
                      <a:pt x="262" y="54"/>
                      <a:pt x="262" y="54"/>
                      <a:pt x="262" y="54"/>
                    </a:cubicBezTo>
                    <a:cubicBezTo>
                      <a:pt x="263" y="54"/>
                      <a:pt x="263" y="54"/>
                      <a:pt x="263" y="54"/>
                    </a:cubicBezTo>
                    <a:cubicBezTo>
                      <a:pt x="263" y="54"/>
                      <a:pt x="263" y="54"/>
                      <a:pt x="263" y="54"/>
                    </a:cubicBezTo>
                    <a:cubicBezTo>
                      <a:pt x="264" y="54"/>
                      <a:pt x="264" y="54"/>
                      <a:pt x="264" y="54"/>
                    </a:cubicBezTo>
                    <a:cubicBezTo>
                      <a:pt x="266" y="54"/>
                      <a:pt x="266" y="54"/>
                      <a:pt x="266" y="54"/>
                    </a:cubicBezTo>
                    <a:cubicBezTo>
                      <a:pt x="267" y="52"/>
                      <a:pt x="267" y="52"/>
                      <a:pt x="267" y="52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9" y="52"/>
                      <a:pt x="269" y="52"/>
                      <a:pt x="269" y="52"/>
                    </a:cubicBezTo>
                    <a:cubicBezTo>
                      <a:pt x="269" y="51"/>
                      <a:pt x="269" y="51"/>
                      <a:pt x="269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1" y="51"/>
                      <a:pt x="271" y="51"/>
                      <a:pt x="271" y="51"/>
                    </a:cubicBezTo>
                    <a:cubicBezTo>
                      <a:pt x="272" y="50"/>
                      <a:pt x="272" y="50"/>
                      <a:pt x="272" y="50"/>
                    </a:cubicBezTo>
                    <a:cubicBezTo>
                      <a:pt x="273" y="50"/>
                      <a:pt x="273" y="50"/>
                      <a:pt x="273" y="50"/>
                    </a:cubicBezTo>
                    <a:cubicBezTo>
                      <a:pt x="273" y="50"/>
                      <a:pt x="273" y="50"/>
                      <a:pt x="273" y="50"/>
                    </a:cubicBezTo>
                    <a:cubicBezTo>
                      <a:pt x="274" y="50"/>
                      <a:pt x="274" y="50"/>
                      <a:pt x="274" y="50"/>
                    </a:cubicBezTo>
                    <a:cubicBezTo>
                      <a:pt x="274" y="51"/>
                      <a:pt x="274" y="51"/>
                      <a:pt x="274" y="51"/>
                    </a:cubicBezTo>
                    <a:cubicBezTo>
                      <a:pt x="274" y="51"/>
                      <a:pt x="274" y="51"/>
                      <a:pt x="274" y="51"/>
                    </a:cubicBezTo>
                    <a:cubicBezTo>
                      <a:pt x="274" y="52"/>
                      <a:pt x="274" y="52"/>
                      <a:pt x="274" y="52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77" y="52"/>
                      <a:pt x="277" y="52"/>
                      <a:pt x="277" y="52"/>
                    </a:cubicBezTo>
                    <a:cubicBezTo>
                      <a:pt x="278" y="52"/>
                      <a:pt x="278" y="52"/>
                      <a:pt x="278" y="52"/>
                    </a:cubicBezTo>
                    <a:cubicBezTo>
                      <a:pt x="281" y="55"/>
                      <a:pt x="281" y="55"/>
                      <a:pt x="281" y="55"/>
                    </a:cubicBezTo>
                    <a:cubicBezTo>
                      <a:pt x="282" y="55"/>
                      <a:pt x="282" y="55"/>
                      <a:pt x="282" y="55"/>
                    </a:cubicBezTo>
                    <a:cubicBezTo>
                      <a:pt x="283" y="56"/>
                      <a:pt x="283" y="56"/>
                      <a:pt x="283" y="56"/>
                    </a:cubicBezTo>
                    <a:cubicBezTo>
                      <a:pt x="283" y="57"/>
                      <a:pt x="283" y="57"/>
                      <a:pt x="283" y="57"/>
                    </a:cubicBezTo>
                    <a:cubicBezTo>
                      <a:pt x="284" y="59"/>
                      <a:pt x="284" y="59"/>
                      <a:pt x="284" y="59"/>
                    </a:cubicBezTo>
                    <a:cubicBezTo>
                      <a:pt x="285" y="58"/>
                      <a:pt x="285" y="58"/>
                      <a:pt x="285" y="58"/>
                    </a:cubicBezTo>
                    <a:cubicBezTo>
                      <a:pt x="285" y="58"/>
                      <a:pt x="285" y="58"/>
                      <a:pt x="285" y="58"/>
                    </a:cubicBezTo>
                    <a:cubicBezTo>
                      <a:pt x="285" y="57"/>
                      <a:pt x="285" y="57"/>
                      <a:pt x="285" y="57"/>
                    </a:cubicBezTo>
                    <a:cubicBezTo>
                      <a:pt x="286" y="57"/>
                      <a:pt x="286" y="57"/>
                      <a:pt x="286" y="57"/>
                    </a:cubicBezTo>
                    <a:cubicBezTo>
                      <a:pt x="285" y="56"/>
                      <a:pt x="285" y="56"/>
                      <a:pt x="285" y="56"/>
                    </a:cubicBezTo>
                    <a:cubicBezTo>
                      <a:pt x="284" y="56"/>
                      <a:pt x="284" y="56"/>
                      <a:pt x="284" y="56"/>
                    </a:cubicBezTo>
                    <a:cubicBezTo>
                      <a:pt x="284" y="55"/>
                      <a:pt x="284" y="55"/>
                      <a:pt x="284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6" y="55"/>
                      <a:pt x="286" y="55"/>
                      <a:pt x="286" y="55"/>
                    </a:cubicBezTo>
                    <a:cubicBezTo>
                      <a:pt x="286" y="55"/>
                      <a:pt x="286" y="55"/>
                      <a:pt x="286" y="55"/>
                    </a:cubicBezTo>
                    <a:cubicBezTo>
                      <a:pt x="287" y="56"/>
                      <a:pt x="287" y="56"/>
                      <a:pt x="287" y="56"/>
                    </a:cubicBezTo>
                    <a:cubicBezTo>
                      <a:pt x="287" y="57"/>
                      <a:pt x="287" y="57"/>
                      <a:pt x="287" y="57"/>
                    </a:cubicBezTo>
                    <a:cubicBezTo>
                      <a:pt x="288" y="58"/>
                      <a:pt x="288" y="58"/>
                      <a:pt x="288" y="58"/>
                    </a:cubicBezTo>
                    <a:cubicBezTo>
                      <a:pt x="289" y="59"/>
                      <a:pt x="289" y="59"/>
                      <a:pt x="289" y="59"/>
                    </a:cubicBezTo>
                    <a:cubicBezTo>
                      <a:pt x="289" y="60"/>
                      <a:pt x="289" y="60"/>
                      <a:pt x="289" y="60"/>
                    </a:cubicBezTo>
                    <a:cubicBezTo>
                      <a:pt x="290" y="59"/>
                      <a:pt x="290" y="59"/>
                      <a:pt x="290" y="59"/>
                    </a:cubicBezTo>
                    <a:cubicBezTo>
                      <a:pt x="290" y="59"/>
                      <a:pt x="290" y="59"/>
                      <a:pt x="290" y="59"/>
                    </a:cubicBezTo>
                    <a:cubicBezTo>
                      <a:pt x="291" y="60"/>
                      <a:pt x="291" y="60"/>
                      <a:pt x="291" y="60"/>
                    </a:cubicBezTo>
                    <a:cubicBezTo>
                      <a:pt x="291" y="61"/>
                      <a:pt x="291" y="61"/>
                      <a:pt x="291" y="61"/>
                    </a:cubicBezTo>
                    <a:cubicBezTo>
                      <a:pt x="292" y="62"/>
                      <a:pt x="292" y="62"/>
                      <a:pt x="292" y="62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91" y="62"/>
                      <a:pt x="291" y="62"/>
                      <a:pt x="291" y="62"/>
                    </a:cubicBezTo>
                    <a:cubicBezTo>
                      <a:pt x="291" y="62"/>
                      <a:pt x="291" y="62"/>
                      <a:pt x="291" y="62"/>
                    </a:cubicBezTo>
                    <a:cubicBezTo>
                      <a:pt x="290" y="63"/>
                      <a:pt x="290" y="63"/>
                      <a:pt x="290" y="63"/>
                    </a:cubicBezTo>
                    <a:cubicBezTo>
                      <a:pt x="290" y="62"/>
                      <a:pt x="290" y="62"/>
                      <a:pt x="290" y="62"/>
                    </a:cubicBezTo>
                    <a:cubicBezTo>
                      <a:pt x="288" y="61"/>
                      <a:pt x="288" y="61"/>
                      <a:pt x="288" y="61"/>
                    </a:cubicBezTo>
                    <a:cubicBezTo>
                      <a:pt x="287" y="61"/>
                      <a:pt x="287" y="61"/>
                      <a:pt x="287" y="61"/>
                    </a:cubicBezTo>
                    <a:cubicBezTo>
                      <a:pt x="286" y="62"/>
                      <a:pt x="286" y="62"/>
                      <a:pt x="286" y="62"/>
                    </a:cubicBezTo>
                    <a:cubicBezTo>
                      <a:pt x="287" y="63"/>
                      <a:pt x="287" y="63"/>
                      <a:pt x="287" y="63"/>
                    </a:cubicBezTo>
                    <a:cubicBezTo>
                      <a:pt x="288" y="63"/>
                      <a:pt x="288" y="63"/>
                      <a:pt x="288" y="63"/>
                    </a:cubicBezTo>
                    <a:cubicBezTo>
                      <a:pt x="289" y="63"/>
                      <a:pt x="289" y="63"/>
                      <a:pt x="289" y="63"/>
                    </a:cubicBezTo>
                    <a:cubicBezTo>
                      <a:pt x="289" y="63"/>
                      <a:pt x="289" y="63"/>
                      <a:pt x="289" y="63"/>
                    </a:cubicBezTo>
                    <a:cubicBezTo>
                      <a:pt x="289" y="65"/>
                      <a:pt x="289" y="65"/>
                      <a:pt x="289" y="65"/>
                    </a:cubicBezTo>
                    <a:cubicBezTo>
                      <a:pt x="290" y="65"/>
                      <a:pt x="290" y="65"/>
                      <a:pt x="290" y="65"/>
                    </a:cubicBezTo>
                    <a:cubicBezTo>
                      <a:pt x="290" y="65"/>
                      <a:pt x="290" y="65"/>
                      <a:pt x="290" y="65"/>
                    </a:cubicBezTo>
                    <a:cubicBezTo>
                      <a:pt x="291" y="64"/>
                      <a:pt x="291" y="64"/>
                      <a:pt x="291" y="64"/>
                    </a:cubicBezTo>
                    <a:cubicBezTo>
                      <a:pt x="291" y="64"/>
                      <a:pt x="291" y="64"/>
                      <a:pt x="291" y="64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3" y="64"/>
                      <a:pt x="293" y="64"/>
                      <a:pt x="293" y="64"/>
                    </a:cubicBezTo>
                    <a:cubicBezTo>
                      <a:pt x="293" y="65"/>
                      <a:pt x="293" y="65"/>
                      <a:pt x="293" y="65"/>
                    </a:cubicBezTo>
                    <a:cubicBezTo>
                      <a:pt x="294" y="65"/>
                      <a:pt x="294" y="65"/>
                      <a:pt x="294" y="65"/>
                    </a:cubicBezTo>
                    <a:cubicBezTo>
                      <a:pt x="293" y="66"/>
                      <a:pt x="293" y="66"/>
                      <a:pt x="293" y="66"/>
                    </a:cubicBezTo>
                    <a:cubicBezTo>
                      <a:pt x="294" y="67"/>
                      <a:pt x="294" y="67"/>
                      <a:pt x="294" y="67"/>
                    </a:cubicBezTo>
                    <a:cubicBezTo>
                      <a:pt x="295" y="69"/>
                      <a:pt x="295" y="69"/>
                      <a:pt x="295" y="69"/>
                    </a:cubicBezTo>
                    <a:cubicBezTo>
                      <a:pt x="295" y="71"/>
                      <a:pt x="295" y="71"/>
                      <a:pt x="295" y="71"/>
                    </a:cubicBezTo>
                    <a:cubicBezTo>
                      <a:pt x="294" y="73"/>
                      <a:pt x="294" y="73"/>
                      <a:pt x="294" y="73"/>
                    </a:cubicBezTo>
                    <a:cubicBezTo>
                      <a:pt x="293" y="73"/>
                      <a:pt x="293" y="73"/>
                      <a:pt x="293" y="73"/>
                    </a:cubicBezTo>
                    <a:cubicBezTo>
                      <a:pt x="293" y="74"/>
                      <a:pt x="293" y="74"/>
                      <a:pt x="293" y="74"/>
                    </a:cubicBezTo>
                    <a:cubicBezTo>
                      <a:pt x="293" y="75"/>
                      <a:pt x="293" y="75"/>
                      <a:pt x="293" y="75"/>
                    </a:cubicBezTo>
                    <a:cubicBezTo>
                      <a:pt x="292" y="76"/>
                      <a:pt x="292" y="76"/>
                      <a:pt x="292" y="76"/>
                    </a:cubicBezTo>
                    <a:cubicBezTo>
                      <a:pt x="293" y="76"/>
                      <a:pt x="293" y="76"/>
                      <a:pt x="293" y="76"/>
                    </a:cubicBezTo>
                    <a:cubicBezTo>
                      <a:pt x="293" y="77"/>
                      <a:pt x="293" y="77"/>
                      <a:pt x="293" y="77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1" y="82"/>
                      <a:pt x="291" y="82"/>
                      <a:pt x="291" y="82"/>
                    </a:cubicBezTo>
                    <a:cubicBezTo>
                      <a:pt x="291" y="82"/>
                      <a:pt x="291" y="82"/>
                      <a:pt x="291" y="82"/>
                    </a:cubicBezTo>
                    <a:cubicBezTo>
                      <a:pt x="291" y="83"/>
                      <a:pt x="291" y="83"/>
                      <a:pt x="291" y="83"/>
                    </a:cubicBezTo>
                    <a:cubicBezTo>
                      <a:pt x="290" y="84"/>
                      <a:pt x="290" y="84"/>
                      <a:pt x="290" y="84"/>
                    </a:cubicBezTo>
                    <a:cubicBezTo>
                      <a:pt x="289" y="84"/>
                      <a:pt x="289" y="84"/>
                      <a:pt x="289" y="84"/>
                    </a:cubicBezTo>
                    <a:cubicBezTo>
                      <a:pt x="288" y="85"/>
                      <a:pt x="288" y="85"/>
                      <a:pt x="288" y="85"/>
                    </a:cubicBezTo>
                    <a:cubicBezTo>
                      <a:pt x="287" y="85"/>
                      <a:pt x="287" y="85"/>
                      <a:pt x="287" y="85"/>
                    </a:cubicBezTo>
                    <a:cubicBezTo>
                      <a:pt x="288" y="86"/>
                      <a:pt x="288" y="86"/>
                      <a:pt x="288" y="86"/>
                    </a:cubicBezTo>
                    <a:cubicBezTo>
                      <a:pt x="289" y="86"/>
                      <a:pt x="289" y="86"/>
                      <a:pt x="289" y="86"/>
                    </a:cubicBezTo>
                    <a:cubicBezTo>
                      <a:pt x="290" y="85"/>
                      <a:pt x="290" y="85"/>
                      <a:pt x="290" y="85"/>
                    </a:cubicBezTo>
                    <a:cubicBezTo>
                      <a:pt x="290" y="85"/>
                      <a:pt x="290" y="85"/>
                      <a:pt x="290" y="85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290" y="88"/>
                      <a:pt x="290" y="88"/>
                      <a:pt x="290" y="88"/>
                    </a:cubicBezTo>
                    <a:cubicBezTo>
                      <a:pt x="289" y="89"/>
                      <a:pt x="289" y="89"/>
                      <a:pt x="289" y="89"/>
                    </a:cubicBezTo>
                    <a:cubicBezTo>
                      <a:pt x="288" y="92"/>
                      <a:pt x="288" y="92"/>
                      <a:pt x="288" y="92"/>
                    </a:cubicBezTo>
                    <a:cubicBezTo>
                      <a:pt x="289" y="93"/>
                      <a:pt x="289" y="93"/>
                      <a:pt x="289" y="93"/>
                    </a:cubicBezTo>
                    <a:cubicBezTo>
                      <a:pt x="289" y="94"/>
                      <a:pt x="289" y="94"/>
                      <a:pt x="289" y="94"/>
                    </a:cubicBezTo>
                    <a:cubicBezTo>
                      <a:pt x="288" y="96"/>
                      <a:pt x="288" y="96"/>
                      <a:pt x="288" y="96"/>
                    </a:cubicBezTo>
                    <a:cubicBezTo>
                      <a:pt x="287" y="96"/>
                      <a:pt x="287" y="96"/>
                      <a:pt x="287" y="96"/>
                    </a:cubicBezTo>
                    <a:cubicBezTo>
                      <a:pt x="286" y="96"/>
                      <a:pt x="286" y="96"/>
                      <a:pt x="286" y="96"/>
                    </a:cubicBezTo>
                    <a:cubicBezTo>
                      <a:pt x="286" y="96"/>
                      <a:pt x="286" y="96"/>
                      <a:pt x="286" y="96"/>
                    </a:cubicBezTo>
                    <a:cubicBezTo>
                      <a:pt x="285" y="97"/>
                      <a:pt x="285" y="97"/>
                      <a:pt x="285" y="97"/>
                    </a:cubicBezTo>
                    <a:cubicBezTo>
                      <a:pt x="286" y="97"/>
                      <a:pt x="286" y="97"/>
                      <a:pt x="286" y="97"/>
                    </a:cubicBezTo>
                    <a:cubicBezTo>
                      <a:pt x="286" y="99"/>
                      <a:pt x="286" y="99"/>
                      <a:pt x="286" y="99"/>
                    </a:cubicBezTo>
                    <a:cubicBezTo>
                      <a:pt x="286" y="100"/>
                      <a:pt x="286" y="100"/>
                      <a:pt x="286" y="100"/>
                    </a:cubicBezTo>
                    <a:cubicBezTo>
                      <a:pt x="285" y="101"/>
                      <a:pt x="285" y="101"/>
                      <a:pt x="285" y="101"/>
                    </a:cubicBezTo>
                    <a:cubicBezTo>
                      <a:pt x="284" y="102"/>
                      <a:pt x="284" y="102"/>
                      <a:pt x="284" y="102"/>
                    </a:cubicBezTo>
                    <a:cubicBezTo>
                      <a:pt x="285" y="104"/>
                      <a:pt x="285" y="104"/>
                      <a:pt x="285" y="104"/>
                    </a:cubicBezTo>
                    <a:cubicBezTo>
                      <a:pt x="285" y="105"/>
                      <a:pt x="285" y="105"/>
                      <a:pt x="285" y="105"/>
                    </a:cubicBezTo>
                    <a:cubicBezTo>
                      <a:pt x="284" y="105"/>
                      <a:pt x="284" y="105"/>
                      <a:pt x="284" y="105"/>
                    </a:cubicBezTo>
                    <a:cubicBezTo>
                      <a:pt x="285" y="106"/>
                      <a:pt x="285" y="106"/>
                      <a:pt x="285" y="106"/>
                    </a:cubicBezTo>
                    <a:cubicBezTo>
                      <a:pt x="285" y="107"/>
                      <a:pt x="285" y="107"/>
                      <a:pt x="285" y="107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4" y="110"/>
                      <a:pt x="284" y="110"/>
                      <a:pt x="284" y="110"/>
                    </a:cubicBezTo>
                    <a:cubicBezTo>
                      <a:pt x="284" y="111"/>
                      <a:pt x="284" y="111"/>
                      <a:pt x="284" y="111"/>
                    </a:cubicBezTo>
                    <a:cubicBezTo>
                      <a:pt x="284" y="110"/>
                      <a:pt x="284" y="110"/>
                      <a:pt x="284" y="110"/>
                    </a:cubicBezTo>
                    <a:cubicBezTo>
                      <a:pt x="285" y="110"/>
                      <a:pt x="285" y="110"/>
                      <a:pt x="285" y="110"/>
                    </a:cubicBezTo>
                    <a:cubicBezTo>
                      <a:pt x="286" y="109"/>
                      <a:pt x="286" y="109"/>
                      <a:pt x="286" y="109"/>
                    </a:cubicBezTo>
                    <a:cubicBezTo>
                      <a:pt x="286" y="108"/>
                      <a:pt x="286" y="108"/>
                      <a:pt x="286" y="108"/>
                    </a:cubicBezTo>
                    <a:cubicBezTo>
                      <a:pt x="286" y="108"/>
                      <a:pt x="286" y="108"/>
                      <a:pt x="286" y="108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8" y="107"/>
                      <a:pt x="288" y="107"/>
                      <a:pt x="288" y="107"/>
                    </a:cubicBezTo>
                    <a:cubicBezTo>
                      <a:pt x="288" y="107"/>
                      <a:pt x="288" y="107"/>
                      <a:pt x="288" y="107"/>
                    </a:cubicBezTo>
                    <a:cubicBezTo>
                      <a:pt x="288" y="107"/>
                      <a:pt x="288" y="107"/>
                      <a:pt x="288" y="107"/>
                    </a:cubicBezTo>
                    <a:cubicBezTo>
                      <a:pt x="286" y="105"/>
                      <a:pt x="286" y="105"/>
                      <a:pt x="286" y="105"/>
                    </a:cubicBezTo>
                    <a:cubicBezTo>
                      <a:pt x="285" y="104"/>
                      <a:pt x="285" y="104"/>
                      <a:pt x="285" y="104"/>
                    </a:cubicBezTo>
                    <a:cubicBezTo>
                      <a:pt x="286" y="103"/>
                      <a:pt x="286" y="103"/>
                      <a:pt x="286" y="103"/>
                    </a:cubicBezTo>
                    <a:cubicBezTo>
                      <a:pt x="288" y="102"/>
                      <a:pt x="288" y="102"/>
                      <a:pt x="288" y="102"/>
                    </a:cubicBezTo>
                    <a:cubicBezTo>
                      <a:pt x="290" y="102"/>
                      <a:pt x="290" y="102"/>
                      <a:pt x="290" y="102"/>
                    </a:cubicBezTo>
                    <a:cubicBezTo>
                      <a:pt x="291" y="101"/>
                      <a:pt x="291" y="101"/>
                      <a:pt x="291" y="101"/>
                    </a:cubicBezTo>
                    <a:cubicBezTo>
                      <a:pt x="292" y="101"/>
                      <a:pt x="292" y="101"/>
                      <a:pt x="292" y="101"/>
                    </a:cubicBezTo>
                    <a:cubicBezTo>
                      <a:pt x="292" y="100"/>
                      <a:pt x="292" y="100"/>
                      <a:pt x="292" y="100"/>
                    </a:cubicBezTo>
                    <a:cubicBezTo>
                      <a:pt x="292" y="99"/>
                      <a:pt x="292" y="99"/>
                      <a:pt x="292" y="99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94" y="97"/>
                      <a:pt x="294" y="97"/>
                      <a:pt x="294" y="97"/>
                    </a:cubicBezTo>
                    <a:cubicBezTo>
                      <a:pt x="293" y="96"/>
                      <a:pt x="293" y="96"/>
                      <a:pt x="293" y="96"/>
                    </a:cubicBezTo>
                    <a:cubicBezTo>
                      <a:pt x="293" y="96"/>
                      <a:pt x="293" y="96"/>
                      <a:pt x="293" y="96"/>
                    </a:cubicBezTo>
                    <a:cubicBezTo>
                      <a:pt x="295" y="96"/>
                      <a:pt x="295" y="96"/>
                      <a:pt x="295" y="96"/>
                    </a:cubicBezTo>
                    <a:cubicBezTo>
                      <a:pt x="296" y="96"/>
                      <a:pt x="296" y="96"/>
                      <a:pt x="296" y="96"/>
                    </a:cubicBezTo>
                    <a:cubicBezTo>
                      <a:pt x="296" y="95"/>
                      <a:pt x="296" y="95"/>
                      <a:pt x="296" y="95"/>
                    </a:cubicBezTo>
                    <a:cubicBezTo>
                      <a:pt x="296" y="94"/>
                      <a:pt x="296" y="94"/>
                      <a:pt x="296" y="94"/>
                    </a:cubicBezTo>
                    <a:cubicBezTo>
                      <a:pt x="298" y="93"/>
                      <a:pt x="298" y="93"/>
                      <a:pt x="298" y="93"/>
                    </a:cubicBezTo>
                    <a:cubicBezTo>
                      <a:pt x="298" y="92"/>
                      <a:pt x="298" y="92"/>
                      <a:pt x="298" y="92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6" y="92"/>
                      <a:pt x="296" y="92"/>
                      <a:pt x="296" y="92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94" y="94"/>
                      <a:pt x="294" y="94"/>
                      <a:pt x="294" y="94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2" y="92"/>
                      <a:pt x="292" y="92"/>
                      <a:pt x="292" y="92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89"/>
                      <a:pt x="293" y="89"/>
                      <a:pt x="293" y="89"/>
                    </a:cubicBezTo>
                    <a:cubicBezTo>
                      <a:pt x="294" y="88"/>
                      <a:pt x="294" y="88"/>
                      <a:pt x="294" y="88"/>
                    </a:cubicBezTo>
                    <a:cubicBezTo>
                      <a:pt x="295" y="88"/>
                      <a:pt x="295" y="88"/>
                      <a:pt x="295" y="88"/>
                    </a:cubicBezTo>
                    <a:cubicBezTo>
                      <a:pt x="297" y="89"/>
                      <a:pt x="297" y="89"/>
                      <a:pt x="297" y="89"/>
                    </a:cubicBezTo>
                    <a:cubicBezTo>
                      <a:pt x="298" y="88"/>
                      <a:pt x="298" y="88"/>
                      <a:pt x="298" y="88"/>
                    </a:cubicBezTo>
                    <a:cubicBezTo>
                      <a:pt x="297" y="87"/>
                      <a:pt x="297" y="87"/>
                      <a:pt x="297" y="87"/>
                    </a:cubicBezTo>
                    <a:cubicBezTo>
                      <a:pt x="299" y="87"/>
                      <a:pt x="299" y="87"/>
                      <a:pt x="299" y="87"/>
                    </a:cubicBezTo>
                    <a:cubicBezTo>
                      <a:pt x="299" y="87"/>
                      <a:pt x="299" y="87"/>
                      <a:pt x="299" y="87"/>
                    </a:cubicBezTo>
                    <a:cubicBezTo>
                      <a:pt x="298" y="88"/>
                      <a:pt x="298" y="88"/>
                      <a:pt x="298" y="88"/>
                    </a:cubicBezTo>
                    <a:cubicBezTo>
                      <a:pt x="298" y="89"/>
                      <a:pt x="298" y="89"/>
                      <a:pt x="298" y="89"/>
                    </a:cubicBezTo>
                    <a:cubicBezTo>
                      <a:pt x="301" y="91"/>
                      <a:pt x="301" y="91"/>
                      <a:pt x="301" y="91"/>
                    </a:cubicBezTo>
                    <a:cubicBezTo>
                      <a:pt x="303" y="91"/>
                      <a:pt x="303" y="91"/>
                      <a:pt x="303" y="91"/>
                    </a:cubicBezTo>
                    <a:cubicBezTo>
                      <a:pt x="303" y="91"/>
                      <a:pt x="303" y="91"/>
                      <a:pt x="303" y="91"/>
                    </a:cubicBezTo>
                    <a:cubicBezTo>
                      <a:pt x="305" y="91"/>
                      <a:pt x="305" y="91"/>
                      <a:pt x="305" y="91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6" y="89"/>
                      <a:pt x="306" y="89"/>
                      <a:pt x="306" y="89"/>
                    </a:cubicBezTo>
                    <a:cubicBezTo>
                      <a:pt x="304" y="87"/>
                      <a:pt x="304" y="87"/>
                      <a:pt x="304" y="87"/>
                    </a:cubicBezTo>
                    <a:cubicBezTo>
                      <a:pt x="304" y="86"/>
                      <a:pt x="304" y="86"/>
                      <a:pt x="304" y="86"/>
                    </a:cubicBezTo>
                    <a:cubicBezTo>
                      <a:pt x="305" y="86"/>
                      <a:pt x="305" y="86"/>
                      <a:pt x="305" y="86"/>
                    </a:cubicBezTo>
                    <a:cubicBezTo>
                      <a:pt x="307" y="88"/>
                      <a:pt x="307" y="88"/>
                      <a:pt x="307" y="88"/>
                    </a:cubicBezTo>
                    <a:cubicBezTo>
                      <a:pt x="307" y="88"/>
                      <a:pt x="307" y="88"/>
                      <a:pt x="307" y="88"/>
                    </a:cubicBezTo>
                    <a:cubicBezTo>
                      <a:pt x="308" y="89"/>
                      <a:pt x="308" y="89"/>
                      <a:pt x="308" y="89"/>
                    </a:cubicBezTo>
                    <a:cubicBezTo>
                      <a:pt x="308" y="90"/>
                      <a:pt x="308" y="90"/>
                      <a:pt x="308" y="90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10" y="94"/>
                      <a:pt x="310" y="94"/>
                      <a:pt x="310" y="94"/>
                    </a:cubicBezTo>
                    <a:cubicBezTo>
                      <a:pt x="310" y="94"/>
                      <a:pt x="310" y="94"/>
                      <a:pt x="310" y="94"/>
                    </a:cubicBezTo>
                    <a:cubicBezTo>
                      <a:pt x="310" y="94"/>
                      <a:pt x="310" y="94"/>
                      <a:pt x="310" y="94"/>
                    </a:cubicBezTo>
                    <a:cubicBezTo>
                      <a:pt x="311" y="93"/>
                      <a:pt x="311" y="93"/>
                      <a:pt x="311" y="93"/>
                    </a:cubicBezTo>
                    <a:cubicBezTo>
                      <a:pt x="312" y="93"/>
                      <a:pt x="312" y="93"/>
                      <a:pt x="312" y="93"/>
                    </a:cubicBezTo>
                    <a:cubicBezTo>
                      <a:pt x="312" y="92"/>
                      <a:pt x="312" y="92"/>
                      <a:pt x="312" y="92"/>
                    </a:cubicBezTo>
                    <a:cubicBezTo>
                      <a:pt x="312" y="91"/>
                      <a:pt x="312" y="91"/>
                      <a:pt x="312" y="91"/>
                    </a:cubicBezTo>
                    <a:cubicBezTo>
                      <a:pt x="311" y="92"/>
                      <a:pt x="311" y="92"/>
                      <a:pt x="311" y="92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1" y="89"/>
                      <a:pt x="311" y="89"/>
                      <a:pt x="311" y="89"/>
                    </a:cubicBezTo>
                    <a:cubicBezTo>
                      <a:pt x="312" y="89"/>
                      <a:pt x="312" y="89"/>
                      <a:pt x="312" y="89"/>
                    </a:cubicBezTo>
                    <a:cubicBezTo>
                      <a:pt x="313" y="88"/>
                      <a:pt x="313" y="88"/>
                      <a:pt x="313" y="88"/>
                    </a:cubicBezTo>
                    <a:cubicBezTo>
                      <a:pt x="313" y="88"/>
                      <a:pt x="313" y="88"/>
                      <a:pt x="313" y="88"/>
                    </a:cubicBezTo>
                    <a:cubicBezTo>
                      <a:pt x="314" y="87"/>
                      <a:pt x="314" y="87"/>
                      <a:pt x="314" y="87"/>
                    </a:cubicBezTo>
                    <a:cubicBezTo>
                      <a:pt x="316" y="87"/>
                      <a:pt x="316" y="87"/>
                      <a:pt x="316" y="87"/>
                    </a:cubicBezTo>
                    <a:cubicBezTo>
                      <a:pt x="319" y="86"/>
                      <a:pt x="319" y="86"/>
                      <a:pt x="319" y="86"/>
                    </a:cubicBezTo>
                    <a:cubicBezTo>
                      <a:pt x="323" y="86"/>
                      <a:pt x="323" y="86"/>
                      <a:pt x="323" y="86"/>
                    </a:cubicBezTo>
                    <a:cubicBezTo>
                      <a:pt x="326" y="84"/>
                      <a:pt x="326" y="84"/>
                      <a:pt x="326" y="84"/>
                    </a:cubicBezTo>
                    <a:cubicBezTo>
                      <a:pt x="328" y="84"/>
                      <a:pt x="328" y="84"/>
                      <a:pt x="328" y="84"/>
                    </a:cubicBezTo>
                    <a:cubicBezTo>
                      <a:pt x="329" y="85"/>
                      <a:pt x="329" y="85"/>
                      <a:pt x="329" y="85"/>
                    </a:cubicBezTo>
                    <a:cubicBezTo>
                      <a:pt x="329" y="86"/>
                      <a:pt x="329" y="86"/>
                      <a:pt x="329" y="86"/>
                    </a:cubicBezTo>
                    <a:cubicBezTo>
                      <a:pt x="329" y="86"/>
                      <a:pt x="329" y="86"/>
                      <a:pt x="329" y="86"/>
                    </a:cubicBezTo>
                    <a:cubicBezTo>
                      <a:pt x="328" y="87"/>
                      <a:pt x="328" y="87"/>
                      <a:pt x="328" y="87"/>
                    </a:cubicBezTo>
                    <a:cubicBezTo>
                      <a:pt x="329" y="89"/>
                      <a:pt x="329" y="89"/>
                      <a:pt x="329" y="89"/>
                    </a:cubicBezTo>
                    <a:cubicBezTo>
                      <a:pt x="330" y="90"/>
                      <a:pt x="330" y="90"/>
                      <a:pt x="330" y="90"/>
                    </a:cubicBezTo>
                    <a:cubicBezTo>
                      <a:pt x="334" y="90"/>
                      <a:pt x="334" y="90"/>
                      <a:pt x="334" y="90"/>
                    </a:cubicBezTo>
                    <a:cubicBezTo>
                      <a:pt x="335" y="90"/>
                      <a:pt x="335" y="90"/>
                      <a:pt x="335" y="90"/>
                    </a:cubicBezTo>
                    <a:cubicBezTo>
                      <a:pt x="336" y="90"/>
                      <a:pt x="336" y="90"/>
                      <a:pt x="336" y="90"/>
                    </a:cubicBezTo>
                    <a:cubicBezTo>
                      <a:pt x="337" y="90"/>
                      <a:pt x="337" y="90"/>
                      <a:pt x="337" y="90"/>
                    </a:cubicBezTo>
                    <a:cubicBezTo>
                      <a:pt x="338" y="91"/>
                      <a:pt x="338" y="91"/>
                      <a:pt x="338" y="91"/>
                    </a:cubicBezTo>
                    <a:cubicBezTo>
                      <a:pt x="342" y="90"/>
                      <a:pt x="342" y="90"/>
                      <a:pt x="342" y="90"/>
                    </a:cubicBezTo>
                    <a:cubicBezTo>
                      <a:pt x="344" y="89"/>
                      <a:pt x="344" y="89"/>
                      <a:pt x="344" y="89"/>
                    </a:cubicBezTo>
                    <a:cubicBezTo>
                      <a:pt x="345" y="89"/>
                      <a:pt x="345" y="89"/>
                      <a:pt x="345" y="89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7" y="87"/>
                      <a:pt x="347" y="87"/>
                      <a:pt x="347" y="87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9" y="87"/>
                      <a:pt x="349" y="87"/>
                      <a:pt x="349" y="87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50" y="88"/>
                      <a:pt x="350" y="88"/>
                      <a:pt x="350" y="88"/>
                    </a:cubicBezTo>
                    <a:cubicBezTo>
                      <a:pt x="350" y="87"/>
                      <a:pt x="350" y="87"/>
                      <a:pt x="350" y="87"/>
                    </a:cubicBezTo>
                    <a:cubicBezTo>
                      <a:pt x="350" y="86"/>
                      <a:pt x="350" y="86"/>
                      <a:pt x="350" y="86"/>
                    </a:cubicBezTo>
                    <a:cubicBezTo>
                      <a:pt x="349" y="85"/>
                      <a:pt x="349" y="85"/>
                      <a:pt x="349" y="85"/>
                    </a:cubicBezTo>
                    <a:cubicBezTo>
                      <a:pt x="349" y="84"/>
                      <a:pt x="349" y="84"/>
                      <a:pt x="349" y="84"/>
                    </a:cubicBezTo>
                    <a:cubicBezTo>
                      <a:pt x="349" y="84"/>
                      <a:pt x="349" y="84"/>
                      <a:pt x="349" y="84"/>
                    </a:cubicBezTo>
                    <a:cubicBezTo>
                      <a:pt x="348" y="84"/>
                      <a:pt x="348" y="84"/>
                      <a:pt x="348" y="84"/>
                    </a:cubicBezTo>
                    <a:cubicBezTo>
                      <a:pt x="348" y="82"/>
                      <a:pt x="348" y="82"/>
                      <a:pt x="348" y="82"/>
                    </a:cubicBezTo>
                    <a:cubicBezTo>
                      <a:pt x="347" y="82"/>
                      <a:pt x="347" y="82"/>
                      <a:pt x="347" y="82"/>
                    </a:cubicBezTo>
                    <a:cubicBezTo>
                      <a:pt x="347" y="81"/>
                      <a:pt x="347" y="81"/>
                      <a:pt x="347" y="81"/>
                    </a:cubicBezTo>
                    <a:cubicBezTo>
                      <a:pt x="346" y="80"/>
                      <a:pt x="346" y="80"/>
                      <a:pt x="346" y="80"/>
                    </a:cubicBezTo>
                    <a:cubicBezTo>
                      <a:pt x="346" y="79"/>
                      <a:pt x="346" y="79"/>
                      <a:pt x="346" y="79"/>
                    </a:cubicBezTo>
                    <a:cubicBezTo>
                      <a:pt x="347" y="78"/>
                      <a:pt x="347" y="78"/>
                      <a:pt x="347" y="78"/>
                    </a:cubicBezTo>
                    <a:cubicBezTo>
                      <a:pt x="347" y="79"/>
                      <a:pt x="347" y="79"/>
                      <a:pt x="347" y="79"/>
                    </a:cubicBezTo>
                    <a:cubicBezTo>
                      <a:pt x="347" y="79"/>
                      <a:pt x="347" y="79"/>
                      <a:pt x="347" y="79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48" y="77"/>
                      <a:pt x="348" y="77"/>
                      <a:pt x="348" y="77"/>
                    </a:cubicBezTo>
                    <a:cubicBezTo>
                      <a:pt x="349" y="77"/>
                      <a:pt x="349" y="77"/>
                      <a:pt x="349" y="77"/>
                    </a:cubicBezTo>
                    <a:cubicBezTo>
                      <a:pt x="350" y="77"/>
                      <a:pt x="350" y="77"/>
                      <a:pt x="350" y="77"/>
                    </a:cubicBezTo>
                    <a:cubicBezTo>
                      <a:pt x="350" y="77"/>
                      <a:pt x="350" y="77"/>
                      <a:pt x="350" y="77"/>
                    </a:cubicBezTo>
                    <a:cubicBezTo>
                      <a:pt x="351" y="76"/>
                      <a:pt x="351" y="76"/>
                      <a:pt x="351" y="76"/>
                    </a:cubicBezTo>
                    <a:cubicBezTo>
                      <a:pt x="351" y="77"/>
                      <a:pt x="351" y="77"/>
                      <a:pt x="351" y="77"/>
                    </a:cubicBezTo>
                    <a:cubicBezTo>
                      <a:pt x="352" y="77"/>
                      <a:pt x="352" y="77"/>
                      <a:pt x="352" y="77"/>
                    </a:cubicBezTo>
                    <a:cubicBezTo>
                      <a:pt x="353" y="77"/>
                      <a:pt x="353" y="77"/>
                      <a:pt x="353" y="77"/>
                    </a:cubicBezTo>
                    <a:cubicBezTo>
                      <a:pt x="353" y="76"/>
                      <a:pt x="353" y="76"/>
                      <a:pt x="353" y="76"/>
                    </a:cubicBezTo>
                    <a:cubicBezTo>
                      <a:pt x="354" y="77"/>
                      <a:pt x="354" y="77"/>
                      <a:pt x="354" y="77"/>
                    </a:cubicBezTo>
                    <a:cubicBezTo>
                      <a:pt x="355" y="77"/>
                      <a:pt x="355" y="77"/>
                      <a:pt x="355" y="77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7"/>
                      <a:pt x="356" y="77"/>
                      <a:pt x="356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7" y="78"/>
                      <a:pt x="357" y="78"/>
                      <a:pt x="357" y="78"/>
                    </a:cubicBezTo>
                    <a:cubicBezTo>
                      <a:pt x="357" y="79"/>
                      <a:pt x="357" y="79"/>
                      <a:pt x="357" y="79"/>
                    </a:cubicBezTo>
                    <a:cubicBezTo>
                      <a:pt x="357" y="79"/>
                      <a:pt x="357" y="79"/>
                      <a:pt x="357" y="79"/>
                    </a:cubicBezTo>
                    <a:cubicBezTo>
                      <a:pt x="358" y="79"/>
                      <a:pt x="358" y="79"/>
                      <a:pt x="358" y="79"/>
                    </a:cubicBezTo>
                    <a:cubicBezTo>
                      <a:pt x="359" y="79"/>
                      <a:pt x="359" y="79"/>
                      <a:pt x="359" y="79"/>
                    </a:cubicBezTo>
                    <a:cubicBezTo>
                      <a:pt x="359" y="79"/>
                      <a:pt x="359" y="79"/>
                      <a:pt x="359" y="79"/>
                    </a:cubicBezTo>
                    <a:cubicBezTo>
                      <a:pt x="359" y="78"/>
                      <a:pt x="359" y="78"/>
                      <a:pt x="359" y="78"/>
                    </a:cubicBezTo>
                    <a:cubicBezTo>
                      <a:pt x="360" y="79"/>
                      <a:pt x="360" y="79"/>
                      <a:pt x="360" y="79"/>
                    </a:cubicBezTo>
                    <a:cubicBezTo>
                      <a:pt x="359" y="78"/>
                      <a:pt x="359" y="78"/>
                      <a:pt x="359" y="78"/>
                    </a:cubicBezTo>
                    <a:cubicBezTo>
                      <a:pt x="359" y="77"/>
                      <a:pt x="359" y="77"/>
                      <a:pt x="359" y="77"/>
                    </a:cubicBezTo>
                    <a:cubicBezTo>
                      <a:pt x="359" y="77"/>
                      <a:pt x="359" y="77"/>
                      <a:pt x="359" y="77"/>
                    </a:cubicBezTo>
                    <a:cubicBezTo>
                      <a:pt x="360" y="77"/>
                      <a:pt x="360" y="77"/>
                      <a:pt x="360" y="77"/>
                    </a:cubicBezTo>
                    <a:cubicBezTo>
                      <a:pt x="361" y="76"/>
                      <a:pt x="361" y="76"/>
                      <a:pt x="361" y="76"/>
                    </a:cubicBezTo>
                    <a:cubicBezTo>
                      <a:pt x="362" y="77"/>
                      <a:pt x="362" y="77"/>
                      <a:pt x="362" y="77"/>
                    </a:cubicBezTo>
                    <a:cubicBezTo>
                      <a:pt x="362" y="76"/>
                      <a:pt x="362" y="76"/>
                      <a:pt x="362" y="76"/>
                    </a:cubicBezTo>
                    <a:cubicBezTo>
                      <a:pt x="364" y="76"/>
                      <a:pt x="364" y="76"/>
                      <a:pt x="364" y="76"/>
                    </a:cubicBezTo>
                    <a:cubicBezTo>
                      <a:pt x="364" y="77"/>
                      <a:pt x="364" y="77"/>
                      <a:pt x="364" y="77"/>
                    </a:cubicBezTo>
                    <a:cubicBezTo>
                      <a:pt x="364" y="78"/>
                      <a:pt x="364" y="78"/>
                      <a:pt x="364" y="78"/>
                    </a:cubicBezTo>
                    <a:cubicBezTo>
                      <a:pt x="364" y="78"/>
                      <a:pt x="364" y="78"/>
                      <a:pt x="364" y="78"/>
                    </a:cubicBezTo>
                    <a:cubicBezTo>
                      <a:pt x="365" y="78"/>
                      <a:pt x="365" y="78"/>
                      <a:pt x="365" y="78"/>
                    </a:cubicBezTo>
                    <a:cubicBezTo>
                      <a:pt x="366" y="77"/>
                      <a:pt x="366" y="77"/>
                      <a:pt x="366" y="77"/>
                    </a:cubicBezTo>
                    <a:cubicBezTo>
                      <a:pt x="366" y="78"/>
                      <a:pt x="366" y="78"/>
                      <a:pt x="366" y="78"/>
                    </a:cubicBezTo>
                    <a:cubicBezTo>
                      <a:pt x="367" y="78"/>
                      <a:pt x="367" y="78"/>
                      <a:pt x="367" y="78"/>
                    </a:cubicBezTo>
                    <a:cubicBezTo>
                      <a:pt x="368" y="78"/>
                      <a:pt x="368" y="78"/>
                      <a:pt x="368" y="78"/>
                    </a:cubicBezTo>
                    <a:cubicBezTo>
                      <a:pt x="369" y="78"/>
                      <a:pt x="369" y="78"/>
                      <a:pt x="369" y="78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70" y="79"/>
                      <a:pt x="370" y="79"/>
                      <a:pt x="370" y="79"/>
                    </a:cubicBezTo>
                    <a:cubicBezTo>
                      <a:pt x="370" y="79"/>
                      <a:pt x="370" y="79"/>
                      <a:pt x="370" y="79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70" y="80"/>
                      <a:pt x="370" y="80"/>
                      <a:pt x="370" y="80"/>
                    </a:cubicBezTo>
                    <a:cubicBezTo>
                      <a:pt x="371" y="81"/>
                      <a:pt x="371" y="81"/>
                      <a:pt x="371" y="81"/>
                    </a:cubicBezTo>
                    <a:cubicBezTo>
                      <a:pt x="371" y="81"/>
                      <a:pt x="371" y="81"/>
                      <a:pt x="371" y="81"/>
                    </a:cubicBezTo>
                    <a:cubicBezTo>
                      <a:pt x="372" y="81"/>
                      <a:pt x="372" y="81"/>
                      <a:pt x="372" y="81"/>
                    </a:cubicBezTo>
                    <a:cubicBezTo>
                      <a:pt x="372" y="82"/>
                      <a:pt x="372" y="82"/>
                      <a:pt x="372" y="82"/>
                    </a:cubicBezTo>
                    <a:cubicBezTo>
                      <a:pt x="373" y="82"/>
                      <a:pt x="373" y="82"/>
                      <a:pt x="373" y="82"/>
                    </a:cubicBezTo>
                    <a:cubicBezTo>
                      <a:pt x="373" y="82"/>
                      <a:pt x="373" y="82"/>
                      <a:pt x="373" y="82"/>
                    </a:cubicBezTo>
                    <a:cubicBezTo>
                      <a:pt x="374" y="83"/>
                      <a:pt x="374" y="83"/>
                      <a:pt x="374" y="83"/>
                    </a:cubicBezTo>
                    <a:cubicBezTo>
                      <a:pt x="373" y="84"/>
                      <a:pt x="373" y="84"/>
                      <a:pt x="373" y="84"/>
                    </a:cubicBezTo>
                    <a:cubicBezTo>
                      <a:pt x="373" y="85"/>
                      <a:pt x="373" y="85"/>
                      <a:pt x="373" y="85"/>
                    </a:cubicBezTo>
                    <a:cubicBezTo>
                      <a:pt x="374" y="84"/>
                      <a:pt x="374" y="84"/>
                      <a:pt x="374" y="84"/>
                    </a:cubicBezTo>
                    <a:cubicBezTo>
                      <a:pt x="375" y="84"/>
                      <a:pt x="375" y="84"/>
                      <a:pt x="375" y="84"/>
                    </a:cubicBezTo>
                    <a:cubicBezTo>
                      <a:pt x="375" y="84"/>
                      <a:pt x="375" y="84"/>
                      <a:pt x="375" y="84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5" y="88"/>
                      <a:pt x="375" y="88"/>
                      <a:pt x="375" y="88"/>
                    </a:cubicBezTo>
                    <a:cubicBezTo>
                      <a:pt x="376" y="87"/>
                      <a:pt x="376" y="87"/>
                      <a:pt x="376" y="87"/>
                    </a:cubicBezTo>
                    <a:cubicBezTo>
                      <a:pt x="376" y="87"/>
                      <a:pt x="376" y="87"/>
                      <a:pt x="376" y="87"/>
                    </a:cubicBezTo>
                    <a:cubicBezTo>
                      <a:pt x="377" y="87"/>
                      <a:pt x="377" y="87"/>
                      <a:pt x="377" y="87"/>
                    </a:cubicBezTo>
                    <a:cubicBezTo>
                      <a:pt x="377" y="88"/>
                      <a:pt x="377" y="88"/>
                      <a:pt x="377" y="88"/>
                    </a:cubicBezTo>
                    <a:cubicBezTo>
                      <a:pt x="378" y="87"/>
                      <a:pt x="378" y="87"/>
                      <a:pt x="378" y="87"/>
                    </a:cubicBezTo>
                    <a:cubicBezTo>
                      <a:pt x="379" y="89"/>
                      <a:pt x="379" y="89"/>
                      <a:pt x="379" y="89"/>
                    </a:cubicBezTo>
                    <a:cubicBezTo>
                      <a:pt x="379" y="90"/>
                      <a:pt x="379" y="90"/>
                      <a:pt x="379" y="90"/>
                    </a:cubicBezTo>
                    <a:cubicBezTo>
                      <a:pt x="380" y="90"/>
                      <a:pt x="380" y="90"/>
                      <a:pt x="380" y="90"/>
                    </a:cubicBezTo>
                    <a:cubicBezTo>
                      <a:pt x="380" y="91"/>
                      <a:pt x="380" y="91"/>
                      <a:pt x="380" y="91"/>
                    </a:cubicBezTo>
                    <a:cubicBezTo>
                      <a:pt x="381" y="90"/>
                      <a:pt x="381" y="90"/>
                      <a:pt x="381" y="90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79" y="93"/>
                      <a:pt x="379" y="93"/>
                      <a:pt x="379" y="93"/>
                    </a:cubicBezTo>
                    <a:cubicBezTo>
                      <a:pt x="378" y="93"/>
                      <a:pt x="378" y="93"/>
                      <a:pt x="378" y="93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4" y="92"/>
                      <a:pt x="374" y="92"/>
                      <a:pt x="374" y="92"/>
                    </a:cubicBezTo>
                    <a:cubicBezTo>
                      <a:pt x="375" y="93"/>
                      <a:pt x="375" y="93"/>
                      <a:pt x="375" y="93"/>
                    </a:cubicBezTo>
                    <a:cubicBezTo>
                      <a:pt x="375" y="94"/>
                      <a:pt x="375" y="94"/>
                      <a:pt x="375" y="94"/>
                    </a:cubicBezTo>
                    <a:cubicBezTo>
                      <a:pt x="377" y="94"/>
                      <a:pt x="377" y="94"/>
                      <a:pt x="377" y="94"/>
                    </a:cubicBezTo>
                    <a:cubicBezTo>
                      <a:pt x="377" y="95"/>
                      <a:pt x="377" y="95"/>
                      <a:pt x="377" y="95"/>
                    </a:cubicBezTo>
                    <a:cubicBezTo>
                      <a:pt x="379" y="96"/>
                      <a:pt x="379" y="96"/>
                      <a:pt x="379" y="96"/>
                    </a:cubicBezTo>
                    <a:cubicBezTo>
                      <a:pt x="381" y="97"/>
                      <a:pt x="381" y="97"/>
                      <a:pt x="381" y="97"/>
                    </a:cubicBezTo>
                    <a:cubicBezTo>
                      <a:pt x="382" y="96"/>
                      <a:pt x="382" y="96"/>
                      <a:pt x="382" y="96"/>
                    </a:cubicBezTo>
                    <a:cubicBezTo>
                      <a:pt x="382" y="95"/>
                      <a:pt x="382" y="95"/>
                      <a:pt x="382" y="95"/>
                    </a:cubicBezTo>
                    <a:cubicBezTo>
                      <a:pt x="381" y="94"/>
                      <a:pt x="381" y="94"/>
                      <a:pt x="381" y="94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1" y="93"/>
                      <a:pt x="381" y="93"/>
                      <a:pt x="381" y="93"/>
                    </a:cubicBezTo>
                    <a:cubicBezTo>
                      <a:pt x="382" y="94"/>
                      <a:pt x="382" y="94"/>
                      <a:pt x="382" y="94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4" y="95"/>
                      <a:pt x="384" y="95"/>
                      <a:pt x="384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1" y="97"/>
                      <a:pt x="381" y="97"/>
                      <a:pt x="381" y="97"/>
                    </a:cubicBezTo>
                    <a:cubicBezTo>
                      <a:pt x="382" y="98"/>
                      <a:pt x="382" y="98"/>
                      <a:pt x="382" y="98"/>
                    </a:cubicBezTo>
                    <a:cubicBezTo>
                      <a:pt x="383" y="98"/>
                      <a:pt x="383" y="98"/>
                      <a:pt x="383" y="98"/>
                    </a:cubicBezTo>
                    <a:cubicBezTo>
                      <a:pt x="383" y="97"/>
                      <a:pt x="383" y="97"/>
                      <a:pt x="383" y="97"/>
                    </a:cubicBezTo>
                    <a:cubicBezTo>
                      <a:pt x="384" y="97"/>
                      <a:pt x="384" y="97"/>
                      <a:pt x="384" y="97"/>
                    </a:cubicBezTo>
                    <a:cubicBezTo>
                      <a:pt x="387" y="100"/>
                      <a:pt x="387" y="100"/>
                      <a:pt x="387" y="100"/>
                    </a:cubicBezTo>
                    <a:cubicBezTo>
                      <a:pt x="388" y="101"/>
                      <a:pt x="388" y="101"/>
                      <a:pt x="388" y="101"/>
                    </a:cubicBezTo>
                    <a:cubicBezTo>
                      <a:pt x="389" y="102"/>
                      <a:pt x="389" y="102"/>
                      <a:pt x="389" y="102"/>
                    </a:cubicBezTo>
                    <a:cubicBezTo>
                      <a:pt x="392" y="102"/>
                      <a:pt x="392" y="102"/>
                      <a:pt x="392" y="102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95" y="104"/>
                      <a:pt x="395" y="104"/>
                      <a:pt x="395" y="104"/>
                    </a:cubicBezTo>
                    <a:cubicBezTo>
                      <a:pt x="395" y="104"/>
                      <a:pt x="395" y="104"/>
                      <a:pt x="395" y="104"/>
                    </a:cubicBezTo>
                    <a:cubicBezTo>
                      <a:pt x="395" y="103"/>
                      <a:pt x="395" y="103"/>
                      <a:pt x="395" y="103"/>
                    </a:cubicBezTo>
                    <a:cubicBezTo>
                      <a:pt x="395" y="103"/>
                      <a:pt x="395" y="103"/>
                      <a:pt x="395" y="103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7" y="105"/>
                      <a:pt x="397" y="105"/>
                      <a:pt x="397" y="105"/>
                    </a:cubicBezTo>
                    <a:cubicBezTo>
                      <a:pt x="397" y="105"/>
                      <a:pt x="397" y="105"/>
                      <a:pt x="397" y="105"/>
                    </a:cubicBezTo>
                    <a:cubicBezTo>
                      <a:pt x="398" y="104"/>
                      <a:pt x="398" y="104"/>
                      <a:pt x="398" y="104"/>
                    </a:cubicBezTo>
                    <a:cubicBezTo>
                      <a:pt x="397" y="99"/>
                      <a:pt x="397" y="99"/>
                      <a:pt x="397" y="99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4" y="93"/>
                      <a:pt x="394" y="93"/>
                      <a:pt x="394" y="93"/>
                    </a:cubicBezTo>
                    <a:cubicBezTo>
                      <a:pt x="394" y="91"/>
                      <a:pt x="394" y="91"/>
                      <a:pt x="394" y="91"/>
                    </a:cubicBezTo>
                    <a:cubicBezTo>
                      <a:pt x="393" y="89"/>
                      <a:pt x="393" y="89"/>
                      <a:pt x="393" y="89"/>
                    </a:cubicBezTo>
                    <a:cubicBezTo>
                      <a:pt x="393" y="88"/>
                      <a:pt x="393" y="88"/>
                      <a:pt x="393" y="88"/>
                    </a:cubicBezTo>
                    <a:cubicBezTo>
                      <a:pt x="394" y="89"/>
                      <a:pt x="394" y="89"/>
                      <a:pt x="394" y="89"/>
                    </a:cubicBezTo>
                    <a:cubicBezTo>
                      <a:pt x="394" y="90"/>
                      <a:pt x="394" y="90"/>
                      <a:pt x="394" y="90"/>
                    </a:cubicBezTo>
                    <a:cubicBezTo>
                      <a:pt x="396" y="91"/>
                      <a:pt x="396" y="91"/>
                      <a:pt x="396" y="91"/>
                    </a:cubicBezTo>
                    <a:cubicBezTo>
                      <a:pt x="397" y="91"/>
                      <a:pt x="397" y="91"/>
                      <a:pt x="397" y="91"/>
                    </a:cubicBezTo>
                    <a:cubicBezTo>
                      <a:pt x="398" y="93"/>
                      <a:pt x="398" y="93"/>
                      <a:pt x="398" y="93"/>
                    </a:cubicBezTo>
                    <a:cubicBezTo>
                      <a:pt x="400" y="93"/>
                      <a:pt x="400" y="93"/>
                      <a:pt x="400" y="93"/>
                    </a:cubicBezTo>
                    <a:cubicBezTo>
                      <a:pt x="404" y="92"/>
                      <a:pt x="404" y="92"/>
                      <a:pt x="404" y="92"/>
                    </a:cubicBezTo>
                    <a:cubicBezTo>
                      <a:pt x="405" y="93"/>
                      <a:pt x="405" y="93"/>
                      <a:pt x="405" y="93"/>
                    </a:cubicBezTo>
                    <a:cubicBezTo>
                      <a:pt x="405" y="92"/>
                      <a:pt x="405" y="92"/>
                      <a:pt x="405" y="92"/>
                    </a:cubicBezTo>
                    <a:cubicBezTo>
                      <a:pt x="406" y="93"/>
                      <a:pt x="406" y="93"/>
                      <a:pt x="406" y="93"/>
                    </a:cubicBezTo>
                    <a:cubicBezTo>
                      <a:pt x="407" y="93"/>
                      <a:pt x="407" y="93"/>
                      <a:pt x="407" y="93"/>
                    </a:cubicBezTo>
                    <a:cubicBezTo>
                      <a:pt x="406" y="92"/>
                      <a:pt x="406" y="92"/>
                      <a:pt x="406" y="92"/>
                    </a:cubicBezTo>
                    <a:cubicBezTo>
                      <a:pt x="406" y="91"/>
                      <a:pt x="406" y="91"/>
                      <a:pt x="406" y="91"/>
                    </a:cubicBezTo>
                    <a:cubicBezTo>
                      <a:pt x="405" y="90"/>
                      <a:pt x="405" y="90"/>
                      <a:pt x="405" y="90"/>
                    </a:cubicBezTo>
                    <a:cubicBezTo>
                      <a:pt x="406" y="90"/>
                      <a:pt x="406" y="90"/>
                      <a:pt x="406" y="90"/>
                    </a:cubicBezTo>
                    <a:cubicBezTo>
                      <a:pt x="406" y="89"/>
                      <a:pt x="406" y="89"/>
                      <a:pt x="406" y="89"/>
                    </a:cubicBezTo>
                    <a:cubicBezTo>
                      <a:pt x="409" y="88"/>
                      <a:pt x="409" y="88"/>
                      <a:pt x="409" y="88"/>
                    </a:cubicBezTo>
                    <a:cubicBezTo>
                      <a:pt x="410" y="88"/>
                      <a:pt x="410" y="88"/>
                      <a:pt x="410" y="88"/>
                    </a:cubicBezTo>
                    <a:cubicBezTo>
                      <a:pt x="411" y="88"/>
                      <a:pt x="411" y="88"/>
                      <a:pt x="411" y="88"/>
                    </a:cubicBezTo>
                    <a:cubicBezTo>
                      <a:pt x="412" y="88"/>
                      <a:pt x="412" y="88"/>
                      <a:pt x="412" y="88"/>
                    </a:cubicBezTo>
                    <a:cubicBezTo>
                      <a:pt x="413" y="88"/>
                      <a:pt x="413" y="88"/>
                      <a:pt x="413" y="88"/>
                    </a:cubicBezTo>
                    <a:cubicBezTo>
                      <a:pt x="414" y="89"/>
                      <a:pt x="414" y="89"/>
                      <a:pt x="414" y="89"/>
                    </a:cubicBezTo>
                    <a:cubicBezTo>
                      <a:pt x="416" y="90"/>
                      <a:pt x="416" y="90"/>
                      <a:pt x="416" y="90"/>
                    </a:cubicBezTo>
                    <a:cubicBezTo>
                      <a:pt x="416" y="91"/>
                      <a:pt x="416" y="91"/>
                      <a:pt x="416" y="91"/>
                    </a:cubicBezTo>
                    <a:cubicBezTo>
                      <a:pt x="418" y="91"/>
                      <a:pt x="418" y="91"/>
                      <a:pt x="418" y="91"/>
                    </a:cubicBezTo>
                    <a:cubicBezTo>
                      <a:pt x="418" y="92"/>
                      <a:pt x="418" y="92"/>
                      <a:pt x="418" y="92"/>
                    </a:cubicBezTo>
                    <a:cubicBezTo>
                      <a:pt x="421" y="92"/>
                      <a:pt x="421" y="92"/>
                      <a:pt x="421" y="92"/>
                    </a:cubicBezTo>
                    <a:cubicBezTo>
                      <a:pt x="419" y="91"/>
                      <a:pt x="419" y="91"/>
                      <a:pt x="419" y="91"/>
                    </a:cubicBezTo>
                    <a:cubicBezTo>
                      <a:pt x="419" y="91"/>
                      <a:pt x="419" y="91"/>
                      <a:pt x="419" y="91"/>
                    </a:cubicBezTo>
                    <a:cubicBezTo>
                      <a:pt x="421" y="91"/>
                      <a:pt x="421" y="91"/>
                      <a:pt x="421" y="91"/>
                    </a:cubicBezTo>
                    <a:cubicBezTo>
                      <a:pt x="422" y="90"/>
                      <a:pt x="422" y="90"/>
                      <a:pt x="422" y="90"/>
                    </a:cubicBezTo>
                    <a:cubicBezTo>
                      <a:pt x="420" y="90"/>
                      <a:pt x="420" y="90"/>
                      <a:pt x="420" y="90"/>
                    </a:cubicBezTo>
                    <a:cubicBezTo>
                      <a:pt x="421" y="89"/>
                      <a:pt x="421" y="89"/>
                      <a:pt x="421" y="89"/>
                    </a:cubicBezTo>
                    <a:cubicBezTo>
                      <a:pt x="420" y="88"/>
                      <a:pt x="420" y="88"/>
                      <a:pt x="420" y="88"/>
                    </a:cubicBezTo>
                    <a:cubicBezTo>
                      <a:pt x="419" y="89"/>
                      <a:pt x="419" y="89"/>
                      <a:pt x="419" y="89"/>
                    </a:cubicBezTo>
                    <a:cubicBezTo>
                      <a:pt x="418" y="88"/>
                      <a:pt x="418" y="88"/>
                      <a:pt x="418" y="88"/>
                    </a:cubicBezTo>
                    <a:cubicBezTo>
                      <a:pt x="418" y="87"/>
                      <a:pt x="418" y="87"/>
                      <a:pt x="418" y="87"/>
                    </a:cubicBezTo>
                    <a:cubicBezTo>
                      <a:pt x="417" y="86"/>
                      <a:pt x="417" y="86"/>
                      <a:pt x="417" y="86"/>
                    </a:cubicBezTo>
                    <a:cubicBezTo>
                      <a:pt x="418" y="85"/>
                      <a:pt x="418" y="85"/>
                      <a:pt x="418" y="85"/>
                    </a:cubicBezTo>
                    <a:cubicBezTo>
                      <a:pt x="419" y="86"/>
                      <a:pt x="419" y="86"/>
                      <a:pt x="419" y="86"/>
                    </a:cubicBezTo>
                    <a:cubicBezTo>
                      <a:pt x="419" y="85"/>
                      <a:pt x="419" y="85"/>
                      <a:pt x="419" y="85"/>
                    </a:cubicBezTo>
                    <a:cubicBezTo>
                      <a:pt x="419" y="84"/>
                      <a:pt x="419" y="84"/>
                      <a:pt x="419" y="84"/>
                    </a:cubicBezTo>
                    <a:cubicBezTo>
                      <a:pt x="420" y="84"/>
                      <a:pt x="420" y="84"/>
                      <a:pt x="420" y="84"/>
                    </a:cubicBezTo>
                    <a:cubicBezTo>
                      <a:pt x="421" y="85"/>
                      <a:pt x="421" y="85"/>
                      <a:pt x="421" y="85"/>
                    </a:cubicBezTo>
                    <a:cubicBezTo>
                      <a:pt x="422" y="86"/>
                      <a:pt x="422" y="86"/>
                      <a:pt x="422" y="86"/>
                    </a:cubicBezTo>
                    <a:cubicBezTo>
                      <a:pt x="422" y="86"/>
                      <a:pt x="422" y="86"/>
                      <a:pt x="422" y="86"/>
                    </a:cubicBezTo>
                    <a:cubicBezTo>
                      <a:pt x="423" y="87"/>
                      <a:pt x="423" y="87"/>
                      <a:pt x="423" y="87"/>
                    </a:cubicBezTo>
                    <a:cubicBezTo>
                      <a:pt x="423" y="86"/>
                      <a:pt x="423" y="86"/>
                      <a:pt x="423" y="86"/>
                    </a:cubicBezTo>
                    <a:cubicBezTo>
                      <a:pt x="423" y="85"/>
                      <a:pt x="423" y="85"/>
                      <a:pt x="423" y="85"/>
                    </a:cubicBezTo>
                    <a:cubicBezTo>
                      <a:pt x="424" y="85"/>
                      <a:pt x="424" y="85"/>
                      <a:pt x="424" y="85"/>
                    </a:cubicBezTo>
                    <a:cubicBezTo>
                      <a:pt x="425" y="85"/>
                      <a:pt x="425" y="85"/>
                      <a:pt x="425" y="85"/>
                    </a:cubicBezTo>
                    <a:cubicBezTo>
                      <a:pt x="425" y="84"/>
                      <a:pt x="425" y="84"/>
                      <a:pt x="425" y="84"/>
                    </a:cubicBezTo>
                    <a:cubicBezTo>
                      <a:pt x="424" y="83"/>
                      <a:pt x="424" y="83"/>
                      <a:pt x="424" y="83"/>
                    </a:cubicBezTo>
                    <a:cubicBezTo>
                      <a:pt x="422" y="82"/>
                      <a:pt x="422" y="82"/>
                      <a:pt x="422" y="82"/>
                    </a:cubicBezTo>
                    <a:cubicBezTo>
                      <a:pt x="421" y="81"/>
                      <a:pt x="421" y="81"/>
                      <a:pt x="421" y="81"/>
                    </a:cubicBezTo>
                    <a:cubicBezTo>
                      <a:pt x="421" y="80"/>
                      <a:pt x="421" y="80"/>
                      <a:pt x="421" y="80"/>
                    </a:cubicBezTo>
                    <a:cubicBezTo>
                      <a:pt x="421" y="79"/>
                      <a:pt x="421" y="79"/>
                      <a:pt x="421" y="79"/>
                    </a:cubicBezTo>
                    <a:cubicBezTo>
                      <a:pt x="420" y="80"/>
                      <a:pt x="420" y="80"/>
                      <a:pt x="420" y="80"/>
                    </a:cubicBezTo>
                    <a:cubicBezTo>
                      <a:pt x="419" y="79"/>
                      <a:pt x="419" y="79"/>
                      <a:pt x="419" y="79"/>
                    </a:cubicBezTo>
                    <a:cubicBezTo>
                      <a:pt x="420" y="79"/>
                      <a:pt x="420" y="79"/>
                      <a:pt x="420" y="79"/>
                    </a:cubicBezTo>
                    <a:cubicBezTo>
                      <a:pt x="420" y="78"/>
                      <a:pt x="420" y="78"/>
                      <a:pt x="420" y="78"/>
                    </a:cubicBezTo>
                    <a:cubicBezTo>
                      <a:pt x="420" y="78"/>
                      <a:pt x="420" y="78"/>
                      <a:pt x="420" y="78"/>
                    </a:cubicBezTo>
                    <a:cubicBezTo>
                      <a:pt x="419" y="76"/>
                      <a:pt x="419" y="76"/>
                      <a:pt x="419" y="76"/>
                    </a:cubicBezTo>
                    <a:cubicBezTo>
                      <a:pt x="421" y="76"/>
                      <a:pt x="421" y="76"/>
                      <a:pt x="421" y="76"/>
                    </a:cubicBezTo>
                    <a:cubicBezTo>
                      <a:pt x="421" y="74"/>
                      <a:pt x="421" y="74"/>
                      <a:pt x="421" y="74"/>
                    </a:cubicBezTo>
                    <a:cubicBezTo>
                      <a:pt x="419" y="75"/>
                      <a:pt x="419" y="75"/>
                      <a:pt x="419" y="75"/>
                    </a:cubicBezTo>
                    <a:cubicBezTo>
                      <a:pt x="418" y="76"/>
                      <a:pt x="418" y="76"/>
                      <a:pt x="418" y="76"/>
                    </a:cubicBezTo>
                    <a:cubicBezTo>
                      <a:pt x="418" y="77"/>
                      <a:pt x="418" y="77"/>
                      <a:pt x="418" y="77"/>
                    </a:cubicBezTo>
                    <a:cubicBezTo>
                      <a:pt x="416" y="77"/>
                      <a:pt x="416" y="77"/>
                      <a:pt x="416" y="77"/>
                    </a:cubicBezTo>
                    <a:cubicBezTo>
                      <a:pt x="415" y="75"/>
                      <a:pt x="415" y="75"/>
                      <a:pt x="415" y="75"/>
                    </a:cubicBezTo>
                    <a:cubicBezTo>
                      <a:pt x="416" y="74"/>
                      <a:pt x="416" y="74"/>
                      <a:pt x="416" y="74"/>
                    </a:cubicBezTo>
                    <a:cubicBezTo>
                      <a:pt x="416" y="72"/>
                      <a:pt x="416" y="72"/>
                      <a:pt x="416" y="72"/>
                    </a:cubicBezTo>
                    <a:cubicBezTo>
                      <a:pt x="418" y="72"/>
                      <a:pt x="418" y="72"/>
                      <a:pt x="418" y="72"/>
                    </a:cubicBezTo>
                    <a:cubicBezTo>
                      <a:pt x="419" y="72"/>
                      <a:pt x="419" y="72"/>
                      <a:pt x="419" y="72"/>
                    </a:cubicBezTo>
                    <a:cubicBezTo>
                      <a:pt x="420" y="70"/>
                      <a:pt x="420" y="70"/>
                      <a:pt x="420" y="70"/>
                    </a:cubicBezTo>
                    <a:cubicBezTo>
                      <a:pt x="420" y="69"/>
                      <a:pt x="420" y="69"/>
                      <a:pt x="420" y="69"/>
                    </a:cubicBezTo>
                    <a:cubicBezTo>
                      <a:pt x="419" y="68"/>
                      <a:pt x="419" y="68"/>
                      <a:pt x="419" y="68"/>
                    </a:cubicBezTo>
                    <a:cubicBezTo>
                      <a:pt x="419" y="68"/>
                      <a:pt x="419" y="68"/>
                      <a:pt x="419" y="68"/>
                    </a:cubicBezTo>
                    <a:cubicBezTo>
                      <a:pt x="418" y="68"/>
                      <a:pt x="418" y="68"/>
                      <a:pt x="418" y="68"/>
                    </a:cubicBezTo>
                    <a:cubicBezTo>
                      <a:pt x="416" y="68"/>
                      <a:pt x="416" y="68"/>
                      <a:pt x="416" y="68"/>
                    </a:cubicBezTo>
                    <a:cubicBezTo>
                      <a:pt x="415" y="67"/>
                      <a:pt x="415" y="67"/>
                      <a:pt x="415" y="67"/>
                    </a:cubicBezTo>
                    <a:cubicBezTo>
                      <a:pt x="416" y="66"/>
                      <a:pt x="416" y="66"/>
                      <a:pt x="416" y="66"/>
                    </a:cubicBezTo>
                    <a:cubicBezTo>
                      <a:pt x="418" y="66"/>
                      <a:pt x="418" y="66"/>
                      <a:pt x="418" y="66"/>
                    </a:cubicBezTo>
                    <a:cubicBezTo>
                      <a:pt x="420" y="67"/>
                      <a:pt x="420" y="67"/>
                      <a:pt x="420" y="67"/>
                    </a:cubicBezTo>
                    <a:cubicBezTo>
                      <a:pt x="423" y="66"/>
                      <a:pt x="423" y="66"/>
                      <a:pt x="423" y="66"/>
                    </a:cubicBezTo>
                    <a:cubicBezTo>
                      <a:pt x="426" y="66"/>
                      <a:pt x="426" y="66"/>
                      <a:pt x="426" y="66"/>
                    </a:cubicBezTo>
                    <a:cubicBezTo>
                      <a:pt x="432" y="66"/>
                      <a:pt x="432" y="66"/>
                      <a:pt x="432" y="66"/>
                    </a:cubicBezTo>
                    <a:cubicBezTo>
                      <a:pt x="433" y="65"/>
                      <a:pt x="433" y="65"/>
                      <a:pt x="433" y="65"/>
                    </a:cubicBezTo>
                    <a:cubicBezTo>
                      <a:pt x="437" y="65"/>
                      <a:pt x="437" y="65"/>
                      <a:pt x="437" y="65"/>
                    </a:cubicBezTo>
                    <a:cubicBezTo>
                      <a:pt x="439" y="65"/>
                      <a:pt x="439" y="65"/>
                      <a:pt x="439" y="65"/>
                    </a:cubicBezTo>
                    <a:cubicBezTo>
                      <a:pt x="440" y="65"/>
                      <a:pt x="440" y="65"/>
                      <a:pt x="440" y="65"/>
                    </a:cubicBezTo>
                    <a:cubicBezTo>
                      <a:pt x="443" y="65"/>
                      <a:pt x="443" y="65"/>
                      <a:pt x="443" y="65"/>
                    </a:cubicBezTo>
                    <a:cubicBezTo>
                      <a:pt x="442" y="66"/>
                      <a:pt x="442" y="66"/>
                      <a:pt x="442" y="66"/>
                    </a:cubicBezTo>
                    <a:cubicBezTo>
                      <a:pt x="438" y="67"/>
                      <a:pt x="438" y="67"/>
                      <a:pt x="438" y="67"/>
                    </a:cubicBezTo>
                    <a:cubicBezTo>
                      <a:pt x="437" y="67"/>
                      <a:pt x="437" y="67"/>
                      <a:pt x="437" y="67"/>
                    </a:cubicBezTo>
                    <a:cubicBezTo>
                      <a:pt x="437" y="67"/>
                      <a:pt x="437" y="67"/>
                      <a:pt x="437" y="67"/>
                    </a:cubicBezTo>
                    <a:cubicBezTo>
                      <a:pt x="436" y="66"/>
                      <a:pt x="436" y="66"/>
                      <a:pt x="436" y="66"/>
                    </a:cubicBezTo>
                    <a:cubicBezTo>
                      <a:pt x="435" y="69"/>
                      <a:pt x="435" y="69"/>
                      <a:pt x="435" y="69"/>
                    </a:cubicBezTo>
                    <a:cubicBezTo>
                      <a:pt x="436" y="70"/>
                      <a:pt x="436" y="70"/>
                      <a:pt x="436" y="70"/>
                    </a:cubicBezTo>
                    <a:cubicBezTo>
                      <a:pt x="435" y="70"/>
                      <a:pt x="435" y="70"/>
                      <a:pt x="435" y="70"/>
                    </a:cubicBezTo>
                    <a:cubicBezTo>
                      <a:pt x="435" y="71"/>
                      <a:pt x="435" y="71"/>
                      <a:pt x="435" y="71"/>
                    </a:cubicBezTo>
                    <a:cubicBezTo>
                      <a:pt x="436" y="71"/>
                      <a:pt x="436" y="71"/>
                      <a:pt x="436" y="71"/>
                    </a:cubicBezTo>
                    <a:cubicBezTo>
                      <a:pt x="437" y="70"/>
                      <a:pt x="437" y="70"/>
                      <a:pt x="437" y="70"/>
                    </a:cubicBezTo>
                    <a:cubicBezTo>
                      <a:pt x="437" y="69"/>
                      <a:pt x="437" y="69"/>
                      <a:pt x="437" y="69"/>
                    </a:cubicBezTo>
                    <a:cubicBezTo>
                      <a:pt x="440" y="67"/>
                      <a:pt x="440" y="67"/>
                      <a:pt x="440" y="67"/>
                    </a:cubicBezTo>
                    <a:cubicBezTo>
                      <a:pt x="443" y="66"/>
                      <a:pt x="443" y="66"/>
                      <a:pt x="443" y="66"/>
                    </a:cubicBezTo>
                    <a:cubicBezTo>
                      <a:pt x="444" y="68"/>
                      <a:pt x="444" y="68"/>
                      <a:pt x="444" y="68"/>
                    </a:cubicBezTo>
                    <a:cubicBezTo>
                      <a:pt x="444" y="71"/>
                      <a:pt x="444" y="71"/>
                      <a:pt x="444" y="71"/>
                    </a:cubicBezTo>
                    <a:cubicBezTo>
                      <a:pt x="444" y="71"/>
                      <a:pt x="444" y="71"/>
                      <a:pt x="444" y="71"/>
                    </a:cubicBezTo>
                    <a:cubicBezTo>
                      <a:pt x="443" y="69"/>
                      <a:pt x="443" y="69"/>
                      <a:pt x="443" y="69"/>
                    </a:cubicBezTo>
                    <a:cubicBezTo>
                      <a:pt x="442" y="69"/>
                      <a:pt x="442" y="69"/>
                      <a:pt x="442" y="69"/>
                    </a:cubicBezTo>
                    <a:cubicBezTo>
                      <a:pt x="442" y="67"/>
                      <a:pt x="442" y="67"/>
                      <a:pt x="442" y="67"/>
                    </a:cubicBezTo>
                    <a:cubicBezTo>
                      <a:pt x="441" y="68"/>
                      <a:pt x="441" y="68"/>
                      <a:pt x="441" y="68"/>
                    </a:cubicBezTo>
                    <a:cubicBezTo>
                      <a:pt x="440" y="68"/>
                      <a:pt x="440" y="68"/>
                      <a:pt x="440" y="68"/>
                    </a:cubicBezTo>
                    <a:cubicBezTo>
                      <a:pt x="441" y="70"/>
                      <a:pt x="441" y="70"/>
                      <a:pt x="441" y="70"/>
                    </a:cubicBezTo>
                    <a:cubicBezTo>
                      <a:pt x="442" y="70"/>
                      <a:pt x="442" y="70"/>
                      <a:pt x="442" y="70"/>
                    </a:cubicBezTo>
                    <a:cubicBezTo>
                      <a:pt x="442" y="72"/>
                      <a:pt x="442" y="72"/>
                      <a:pt x="442" y="72"/>
                    </a:cubicBezTo>
                    <a:cubicBezTo>
                      <a:pt x="442" y="74"/>
                      <a:pt x="442" y="74"/>
                      <a:pt x="442" y="74"/>
                    </a:cubicBezTo>
                    <a:cubicBezTo>
                      <a:pt x="441" y="74"/>
                      <a:pt x="441" y="74"/>
                      <a:pt x="441" y="74"/>
                    </a:cubicBezTo>
                    <a:cubicBezTo>
                      <a:pt x="440" y="74"/>
                      <a:pt x="440" y="74"/>
                      <a:pt x="440" y="74"/>
                    </a:cubicBezTo>
                    <a:cubicBezTo>
                      <a:pt x="441" y="75"/>
                      <a:pt x="441" y="75"/>
                      <a:pt x="441" y="75"/>
                    </a:cubicBezTo>
                    <a:cubicBezTo>
                      <a:pt x="441" y="76"/>
                      <a:pt x="441" y="76"/>
                      <a:pt x="441" y="76"/>
                    </a:cubicBezTo>
                    <a:cubicBezTo>
                      <a:pt x="442" y="76"/>
                      <a:pt x="442" y="76"/>
                      <a:pt x="442" y="76"/>
                    </a:cubicBezTo>
                    <a:cubicBezTo>
                      <a:pt x="443" y="76"/>
                      <a:pt x="443" y="76"/>
                      <a:pt x="443" y="76"/>
                    </a:cubicBezTo>
                    <a:cubicBezTo>
                      <a:pt x="444" y="75"/>
                      <a:pt x="444" y="75"/>
                      <a:pt x="444" y="75"/>
                    </a:cubicBezTo>
                    <a:cubicBezTo>
                      <a:pt x="444" y="74"/>
                      <a:pt x="444" y="74"/>
                      <a:pt x="444" y="74"/>
                    </a:cubicBezTo>
                    <a:cubicBezTo>
                      <a:pt x="445" y="72"/>
                      <a:pt x="445" y="72"/>
                      <a:pt x="445" y="72"/>
                    </a:cubicBezTo>
                    <a:cubicBezTo>
                      <a:pt x="445" y="71"/>
                      <a:pt x="445" y="71"/>
                      <a:pt x="445" y="71"/>
                    </a:cubicBezTo>
                    <a:cubicBezTo>
                      <a:pt x="445" y="70"/>
                      <a:pt x="445" y="70"/>
                      <a:pt x="445" y="70"/>
                    </a:cubicBezTo>
                    <a:cubicBezTo>
                      <a:pt x="444" y="65"/>
                      <a:pt x="444" y="65"/>
                      <a:pt x="444" y="65"/>
                    </a:cubicBezTo>
                    <a:cubicBezTo>
                      <a:pt x="446" y="63"/>
                      <a:pt x="446" y="63"/>
                      <a:pt x="446" y="63"/>
                    </a:cubicBezTo>
                    <a:cubicBezTo>
                      <a:pt x="449" y="63"/>
                      <a:pt x="449" y="63"/>
                      <a:pt x="449" y="63"/>
                    </a:cubicBezTo>
                    <a:cubicBezTo>
                      <a:pt x="452" y="62"/>
                      <a:pt x="452" y="62"/>
                      <a:pt x="452" y="62"/>
                    </a:cubicBezTo>
                    <a:cubicBezTo>
                      <a:pt x="454" y="62"/>
                      <a:pt x="454" y="62"/>
                      <a:pt x="454" y="62"/>
                    </a:cubicBezTo>
                    <a:cubicBezTo>
                      <a:pt x="458" y="64"/>
                      <a:pt x="458" y="64"/>
                      <a:pt x="458" y="64"/>
                    </a:cubicBezTo>
                    <a:cubicBezTo>
                      <a:pt x="459" y="66"/>
                      <a:pt x="459" y="66"/>
                      <a:pt x="459" y="66"/>
                    </a:cubicBezTo>
                    <a:cubicBezTo>
                      <a:pt x="459" y="67"/>
                      <a:pt x="459" y="67"/>
                      <a:pt x="459" y="67"/>
                    </a:cubicBezTo>
                    <a:cubicBezTo>
                      <a:pt x="458" y="68"/>
                      <a:pt x="458" y="68"/>
                      <a:pt x="458" y="68"/>
                    </a:cubicBezTo>
                    <a:cubicBezTo>
                      <a:pt x="457" y="66"/>
                      <a:pt x="457" y="66"/>
                      <a:pt x="457" y="66"/>
                    </a:cubicBezTo>
                    <a:cubicBezTo>
                      <a:pt x="456" y="67"/>
                      <a:pt x="456" y="67"/>
                      <a:pt x="456" y="67"/>
                    </a:cubicBezTo>
                    <a:cubicBezTo>
                      <a:pt x="457" y="68"/>
                      <a:pt x="457" y="68"/>
                      <a:pt x="457" y="68"/>
                    </a:cubicBezTo>
                    <a:cubicBezTo>
                      <a:pt x="457" y="69"/>
                      <a:pt x="457" y="69"/>
                      <a:pt x="457" y="69"/>
                    </a:cubicBezTo>
                    <a:cubicBezTo>
                      <a:pt x="457" y="70"/>
                      <a:pt x="457" y="70"/>
                      <a:pt x="457" y="70"/>
                    </a:cubicBezTo>
                    <a:cubicBezTo>
                      <a:pt x="456" y="70"/>
                      <a:pt x="456" y="70"/>
                      <a:pt x="456" y="70"/>
                    </a:cubicBezTo>
                    <a:cubicBezTo>
                      <a:pt x="457" y="71"/>
                      <a:pt x="457" y="71"/>
                      <a:pt x="457" y="71"/>
                    </a:cubicBezTo>
                    <a:cubicBezTo>
                      <a:pt x="458" y="70"/>
                      <a:pt x="458" y="70"/>
                      <a:pt x="458" y="70"/>
                    </a:cubicBezTo>
                    <a:cubicBezTo>
                      <a:pt x="460" y="70"/>
                      <a:pt x="460" y="70"/>
                      <a:pt x="460" y="70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1" y="70"/>
                      <a:pt x="461" y="70"/>
                      <a:pt x="461" y="70"/>
                    </a:cubicBezTo>
                    <a:cubicBezTo>
                      <a:pt x="462" y="71"/>
                      <a:pt x="462" y="71"/>
                      <a:pt x="462" y="71"/>
                    </a:cubicBezTo>
                    <a:cubicBezTo>
                      <a:pt x="462" y="73"/>
                      <a:pt x="462" y="73"/>
                      <a:pt x="462" y="73"/>
                    </a:cubicBezTo>
                    <a:cubicBezTo>
                      <a:pt x="462" y="73"/>
                      <a:pt x="462" y="73"/>
                      <a:pt x="462" y="73"/>
                    </a:cubicBezTo>
                    <a:cubicBezTo>
                      <a:pt x="463" y="72"/>
                      <a:pt x="463" y="72"/>
                      <a:pt x="463" y="72"/>
                    </a:cubicBezTo>
                    <a:cubicBezTo>
                      <a:pt x="463" y="71"/>
                      <a:pt x="463" y="71"/>
                      <a:pt x="463" y="71"/>
                    </a:cubicBezTo>
                    <a:cubicBezTo>
                      <a:pt x="464" y="70"/>
                      <a:pt x="464" y="70"/>
                      <a:pt x="464" y="70"/>
                    </a:cubicBezTo>
                    <a:cubicBezTo>
                      <a:pt x="465" y="71"/>
                      <a:pt x="465" y="71"/>
                      <a:pt x="465" y="71"/>
                    </a:cubicBezTo>
                    <a:cubicBezTo>
                      <a:pt x="466" y="72"/>
                      <a:pt x="466" y="72"/>
                      <a:pt x="466" y="72"/>
                    </a:cubicBezTo>
                    <a:cubicBezTo>
                      <a:pt x="465" y="73"/>
                      <a:pt x="465" y="73"/>
                      <a:pt x="465" y="73"/>
                    </a:cubicBezTo>
                    <a:cubicBezTo>
                      <a:pt x="465" y="74"/>
                      <a:pt x="465" y="74"/>
                      <a:pt x="465" y="74"/>
                    </a:cubicBezTo>
                    <a:cubicBezTo>
                      <a:pt x="465" y="75"/>
                      <a:pt x="465" y="75"/>
                      <a:pt x="465" y="75"/>
                    </a:cubicBezTo>
                    <a:cubicBezTo>
                      <a:pt x="466" y="74"/>
                      <a:pt x="466" y="74"/>
                      <a:pt x="466" y="74"/>
                    </a:cubicBezTo>
                    <a:cubicBezTo>
                      <a:pt x="467" y="73"/>
                      <a:pt x="467" y="73"/>
                      <a:pt x="467" y="73"/>
                    </a:cubicBezTo>
                    <a:cubicBezTo>
                      <a:pt x="467" y="73"/>
                      <a:pt x="467" y="73"/>
                      <a:pt x="467" y="73"/>
                    </a:cubicBezTo>
                    <a:cubicBezTo>
                      <a:pt x="468" y="74"/>
                      <a:pt x="468" y="74"/>
                      <a:pt x="468" y="74"/>
                    </a:cubicBezTo>
                    <a:cubicBezTo>
                      <a:pt x="467" y="73"/>
                      <a:pt x="467" y="73"/>
                      <a:pt x="467" y="73"/>
                    </a:cubicBezTo>
                    <a:cubicBezTo>
                      <a:pt x="468" y="71"/>
                      <a:pt x="468" y="71"/>
                      <a:pt x="468" y="71"/>
                    </a:cubicBezTo>
                    <a:cubicBezTo>
                      <a:pt x="469" y="70"/>
                      <a:pt x="469" y="70"/>
                      <a:pt x="469" y="70"/>
                    </a:cubicBezTo>
                    <a:cubicBezTo>
                      <a:pt x="470" y="70"/>
                      <a:pt x="470" y="70"/>
                      <a:pt x="470" y="70"/>
                    </a:cubicBezTo>
                    <a:cubicBezTo>
                      <a:pt x="472" y="72"/>
                      <a:pt x="472" y="72"/>
                      <a:pt x="472" y="72"/>
                    </a:cubicBezTo>
                    <a:cubicBezTo>
                      <a:pt x="475" y="73"/>
                      <a:pt x="475" y="73"/>
                      <a:pt x="475" y="73"/>
                    </a:cubicBezTo>
                    <a:cubicBezTo>
                      <a:pt x="476" y="74"/>
                      <a:pt x="476" y="74"/>
                      <a:pt x="476" y="74"/>
                    </a:cubicBezTo>
                    <a:cubicBezTo>
                      <a:pt x="476" y="75"/>
                      <a:pt x="476" y="75"/>
                      <a:pt x="476" y="75"/>
                    </a:cubicBezTo>
                    <a:cubicBezTo>
                      <a:pt x="474" y="76"/>
                      <a:pt x="474" y="76"/>
                      <a:pt x="474" y="76"/>
                    </a:cubicBezTo>
                    <a:cubicBezTo>
                      <a:pt x="473" y="77"/>
                      <a:pt x="473" y="77"/>
                      <a:pt x="473" y="77"/>
                    </a:cubicBezTo>
                    <a:cubicBezTo>
                      <a:pt x="474" y="77"/>
                      <a:pt x="474" y="77"/>
                      <a:pt x="474" y="77"/>
                    </a:cubicBezTo>
                    <a:cubicBezTo>
                      <a:pt x="477" y="76"/>
                      <a:pt x="477" y="76"/>
                      <a:pt x="477" y="76"/>
                    </a:cubicBezTo>
                    <a:cubicBezTo>
                      <a:pt x="478" y="77"/>
                      <a:pt x="478" y="77"/>
                      <a:pt x="478" y="77"/>
                    </a:cubicBezTo>
                    <a:cubicBezTo>
                      <a:pt x="480" y="76"/>
                      <a:pt x="480" y="76"/>
                      <a:pt x="480" y="76"/>
                    </a:cubicBezTo>
                    <a:cubicBezTo>
                      <a:pt x="481" y="75"/>
                      <a:pt x="481" y="75"/>
                      <a:pt x="481" y="75"/>
                    </a:cubicBezTo>
                    <a:cubicBezTo>
                      <a:pt x="482" y="75"/>
                      <a:pt x="482" y="75"/>
                      <a:pt x="482" y="75"/>
                    </a:cubicBezTo>
                    <a:cubicBezTo>
                      <a:pt x="484" y="73"/>
                      <a:pt x="484" y="73"/>
                      <a:pt x="484" y="73"/>
                    </a:cubicBezTo>
                    <a:cubicBezTo>
                      <a:pt x="485" y="73"/>
                      <a:pt x="485" y="73"/>
                      <a:pt x="485" y="73"/>
                    </a:cubicBezTo>
                    <a:cubicBezTo>
                      <a:pt x="487" y="71"/>
                      <a:pt x="487" y="71"/>
                      <a:pt x="487" y="71"/>
                    </a:cubicBezTo>
                    <a:cubicBezTo>
                      <a:pt x="488" y="71"/>
                      <a:pt x="488" y="71"/>
                      <a:pt x="488" y="71"/>
                    </a:cubicBezTo>
                    <a:cubicBezTo>
                      <a:pt x="492" y="69"/>
                      <a:pt x="492" y="69"/>
                      <a:pt x="492" y="69"/>
                    </a:cubicBezTo>
                    <a:cubicBezTo>
                      <a:pt x="494" y="68"/>
                      <a:pt x="494" y="68"/>
                      <a:pt x="494" y="68"/>
                    </a:cubicBezTo>
                    <a:cubicBezTo>
                      <a:pt x="495" y="68"/>
                      <a:pt x="495" y="68"/>
                      <a:pt x="495" y="68"/>
                    </a:cubicBezTo>
                    <a:cubicBezTo>
                      <a:pt x="495" y="68"/>
                      <a:pt x="495" y="68"/>
                      <a:pt x="495" y="68"/>
                    </a:cubicBezTo>
                    <a:cubicBezTo>
                      <a:pt x="497" y="66"/>
                      <a:pt x="497" y="66"/>
                      <a:pt x="497" y="66"/>
                    </a:cubicBezTo>
                    <a:cubicBezTo>
                      <a:pt x="498" y="66"/>
                      <a:pt x="498" y="66"/>
                      <a:pt x="498" y="66"/>
                    </a:cubicBezTo>
                    <a:cubicBezTo>
                      <a:pt x="501" y="66"/>
                      <a:pt x="501" y="66"/>
                      <a:pt x="501" y="66"/>
                    </a:cubicBezTo>
                    <a:cubicBezTo>
                      <a:pt x="506" y="68"/>
                      <a:pt x="506" y="68"/>
                      <a:pt x="506" y="68"/>
                    </a:cubicBezTo>
                    <a:cubicBezTo>
                      <a:pt x="508" y="70"/>
                      <a:pt x="508" y="70"/>
                      <a:pt x="508" y="70"/>
                    </a:cubicBezTo>
                    <a:cubicBezTo>
                      <a:pt x="510" y="71"/>
                      <a:pt x="510" y="71"/>
                      <a:pt x="510" y="71"/>
                    </a:cubicBezTo>
                    <a:cubicBezTo>
                      <a:pt x="512" y="73"/>
                      <a:pt x="512" y="73"/>
                      <a:pt x="512" y="73"/>
                    </a:cubicBezTo>
                    <a:cubicBezTo>
                      <a:pt x="513" y="75"/>
                      <a:pt x="513" y="75"/>
                      <a:pt x="513" y="75"/>
                    </a:cubicBezTo>
                    <a:cubicBezTo>
                      <a:pt x="513" y="76"/>
                      <a:pt x="513" y="76"/>
                      <a:pt x="513" y="76"/>
                    </a:cubicBezTo>
                    <a:cubicBezTo>
                      <a:pt x="513" y="77"/>
                      <a:pt x="513" y="77"/>
                      <a:pt x="513" y="77"/>
                    </a:cubicBezTo>
                    <a:cubicBezTo>
                      <a:pt x="513" y="78"/>
                      <a:pt x="513" y="78"/>
                      <a:pt x="513" y="78"/>
                    </a:cubicBezTo>
                    <a:cubicBezTo>
                      <a:pt x="514" y="80"/>
                      <a:pt x="514" y="80"/>
                      <a:pt x="514" y="80"/>
                    </a:cubicBezTo>
                    <a:cubicBezTo>
                      <a:pt x="514" y="81"/>
                      <a:pt x="514" y="81"/>
                      <a:pt x="514" y="81"/>
                    </a:cubicBezTo>
                    <a:cubicBezTo>
                      <a:pt x="514" y="82"/>
                      <a:pt x="514" y="82"/>
                      <a:pt x="514" y="82"/>
                    </a:cubicBezTo>
                    <a:cubicBezTo>
                      <a:pt x="515" y="82"/>
                      <a:pt x="515" y="82"/>
                      <a:pt x="515" y="82"/>
                    </a:cubicBezTo>
                    <a:cubicBezTo>
                      <a:pt x="516" y="80"/>
                      <a:pt x="516" y="80"/>
                      <a:pt x="516" y="80"/>
                    </a:cubicBezTo>
                    <a:cubicBezTo>
                      <a:pt x="517" y="80"/>
                      <a:pt x="517" y="80"/>
                      <a:pt x="517" y="80"/>
                    </a:cubicBezTo>
                    <a:cubicBezTo>
                      <a:pt x="518" y="81"/>
                      <a:pt x="518" y="81"/>
                      <a:pt x="518" y="81"/>
                    </a:cubicBezTo>
                    <a:cubicBezTo>
                      <a:pt x="518" y="80"/>
                      <a:pt x="518" y="80"/>
                      <a:pt x="518" y="80"/>
                    </a:cubicBezTo>
                    <a:cubicBezTo>
                      <a:pt x="520" y="80"/>
                      <a:pt x="520" y="80"/>
                      <a:pt x="520" y="80"/>
                    </a:cubicBezTo>
                    <a:cubicBezTo>
                      <a:pt x="521" y="81"/>
                      <a:pt x="521" y="81"/>
                      <a:pt x="521" y="81"/>
                    </a:cubicBezTo>
                    <a:cubicBezTo>
                      <a:pt x="521" y="82"/>
                      <a:pt x="521" y="82"/>
                      <a:pt x="521" y="82"/>
                    </a:cubicBezTo>
                    <a:cubicBezTo>
                      <a:pt x="521" y="81"/>
                      <a:pt x="521" y="81"/>
                      <a:pt x="521" y="81"/>
                    </a:cubicBezTo>
                    <a:cubicBezTo>
                      <a:pt x="521" y="79"/>
                      <a:pt x="521" y="79"/>
                      <a:pt x="521" y="79"/>
                    </a:cubicBezTo>
                    <a:cubicBezTo>
                      <a:pt x="522" y="79"/>
                      <a:pt x="522" y="79"/>
                      <a:pt x="522" y="79"/>
                    </a:cubicBezTo>
                    <a:cubicBezTo>
                      <a:pt x="523" y="81"/>
                      <a:pt x="523" y="81"/>
                      <a:pt x="523" y="81"/>
                    </a:cubicBezTo>
                    <a:cubicBezTo>
                      <a:pt x="524" y="82"/>
                      <a:pt x="524" y="82"/>
                      <a:pt x="524" y="82"/>
                    </a:cubicBezTo>
                    <a:cubicBezTo>
                      <a:pt x="525" y="84"/>
                      <a:pt x="525" y="84"/>
                      <a:pt x="525" y="84"/>
                    </a:cubicBezTo>
                    <a:cubicBezTo>
                      <a:pt x="525" y="84"/>
                      <a:pt x="525" y="84"/>
                      <a:pt x="525" y="84"/>
                    </a:cubicBezTo>
                    <a:cubicBezTo>
                      <a:pt x="527" y="86"/>
                      <a:pt x="527" y="86"/>
                      <a:pt x="527" y="86"/>
                    </a:cubicBezTo>
                    <a:cubicBezTo>
                      <a:pt x="527" y="85"/>
                      <a:pt x="527" y="85"/>
                      <a:pt x="527" y="85"/>
                    </a:cubicBezTo>
                    <a:cubicBezTo>
                      <a:pt x="526" y="84"/>
                      <a:pt x="526" y="84"/>
                      <a:pt x="526" y="84"/>
                    </a:cubicBezTo>
                    <a:cubicBezTo>
                      <a:pt x="525" y="83"/>
                      <a:pt x="525" y="83"/>
                      <a:pt x="525" y="83"/>
                    </a:cubicBezTo>
                    <a:cubicBezTo>
                      <a:pt x="525" y="82"/>
                      <a:pt x="525" y="82"/>
                      <a:pt x="525" y="82"/>
                    </a:cubicBezTo>
                    <a:cubicBezTo>
                      <a:pt x="526" y="83"/>
                      <a:pt x="526" y="83"/>
                      <a:pt x="526" y="83"/>
                    </a:cubicBezTo>
                    <a:cubicBezTo>
                      <a:pt x="527" y="83"/>
                      <a:pt x="527" y="83"/>
                      <a:pt x="527" y="83"/>
                    </a:cubicBezTo>
                    <a:cubicBezTo>
                      <a:pt x="528" y="84"/>
                      <a:pt x="528" y="84"/>
                      <a:pt x="528" y="84"/>
                    </a:cubicBezTo>
                    <a:cubicBezTo>
                      <a:pt x="530" y="86"/>
                      <a:pt x="530" y="86"/>
                      <a:pt x="530" y="86"/>
                    </a:cubicBezTo>
                    <a:cubicBezTo>
                      <a:pt x="529" y="84"/>
                      <a:pt x="529" y="84"/>
                      <a:pt x="529" y="84"/>
                    </a:cubicBezTo>
                    <a:cubicBezTo>
                      <a:pt x="527" y="82"/>
                      <a:pt x="527" y="82"/>
                      <a:pt x="527" y="82"/>
                    </a:cubicBezTo>
                    <a:cubicBezTo>
                      <a:pt x="527" y="79"/>
                      <a:pt x="527" y="79"/>
                      <a:pt x="527" y="79"/>
                    </a:cubicBezTo>
                    <a:cubicBezTo>
                      <a:pt x="527" y="77"/>
                      <a:pt x="527" y="77"/>
                      <a:pt x="527" y="77"/>
                    </a:cubicBezTo>
                    <a:cubicBezTo>
                      <a:pt x="529" y="76"/>
                      <a:pt x="529" y="76"/>
                      <a:pt x="529" y="76"/>
                    </a:cubicBezTo>
                    <a:cubicBezTo>
                      <a:pt x="531" y="76"/>
                      <a:pt x="531" y="76"/>
                      <a:pt x="531" y="76"/>
                    </a:cubicBezTo>
                    <a:cubicBezTo>
                      <a:pt x="532" y="75"/>
                      <a:pt x="532" y="75"/>
                      <a:pt x="532" y="75"/>
                    </a:cubicBezTo>
                    <a:cubicBezTo>
                      <a:pt x="533" y="74"/>
                      <a:pt x="533" y="74"/>
                      <a:pt x="533" y="74"/>
                    </a:cubicBezTo>
                    <a:cubicBezTo>
                      <a:pt x="533" y="74"/>
                      <a:pt x="533" y="74"/>
                      <a:pt x="533" y="74"/>
                    </a:cubicBezTo>
                    <a:cubicBezTo>
                      <a:pt x="534" y="73"/>
                      <a:pt x="534" y="73"/>
                      <a:pt x="534" y="73"/>
                    </a:cubicBezTo>
                    <a:cubicBezTo>
                      <a:pt x="534" y="73"/>
                      <a:pt x="534" y="73"/>
                      <a:pt x="534" y="73"/>
                    </a:cubicBezTo>
                    <a:cubicBezTo>
                      <a:pt x="535" y="74"/>
                      <a:pt x="535" y="74"/>
                      <a:pt x="535" y="74"/>
                    </a:cubicBezTo>
                    <a:cubicBezTo>
                      <a:pt x="536" y="74"/>
                      <a:pt x="536" y="74"/>
                      <a:pt x="536" y="74"/>
                    </a:cubicBezTo>
                    <a:cubicBezTo>
                      <a:pt x="538" y="74"/>
                      <a:pt x="538" y="74"/>
                      <a:pt x="538" y="74"/>
                    </a:cubicBezTo>
                    <a:cubicBezTo>
                      <a:pt x="539" y="73"/>
                      <a:pt x="539" y="73"/>
                      <a:pt x="539" y="73"/>
                    </a:cubicBezTo>
                    <a:cubicBezTo>
                      <a:pt x="540" y="73"/>
                      <a:pt x="540" y="73"/>
                      <a:pt x="540" y="73"/>
                    </a:cubicBezTo>
                    <a:cubicBezTo>
                      <a:pt x="542" y="73"/>
                      <a:pt x="542" y="73"/>
                      <a:pt x="542" y="73"/>
                    </a:cubicBezTo>
                    <a:cubicBezTo>
                      <a:pt x="544" y="73"/>
                      <a:pt x="544" y="73"/>
                      <a:pt x="544" y="73"/>
                    </a:cubicBezTo>
                    <a:cubicBezTo>
                      <a:pt x="545" y="72"/>
                      <a:pt x="545" y="72"/>
                      <a:pt x="545" y="72"/>
                    </a:cubicBezTo>
                    <a:cubicBezTo>
                      <a:pt x="545" y="72"/>
                      <a:pt x="545" y="72"/>
                      <a:pt x="545" y="72"/>
                    </a:cubicBezTo>
                    <a:cubicBezTo>
                      <a:pt x="545" y="73"/>
                      <a:pt x="545" y="73"/>
                      <a:pt x="545" y="73"/>
                    </a:cubicBezTo>
                    <a:cubicBezTo>
                      <a:pt x="546" y="73"/>
                      <a:pt x="546" y="73"/>
                      <a:pt x="546" y="73"/>
                    </a:cubicBezTo>
                    <a:cubicBezTo>
                      <a:pt x="546" y="72"/>
                      <a:pt x="546" y="72"/>
                      <a:pt x="546" y="72"/>
                    </a:cubicBezTo>
                    <a:cubicBezTo>
                      <a:pt x="547" y="71"/>
                      <a:pt x="547" y="71"/>
                      <a:pt x="547" y="71"/>
                    </a:cubicBezTo>
                    <a:cubicBezTo>
                      <a:pt x="547" y="70"/>
                      <a:pt x="547" y="70"/>
                      <a:pt x="547" y="70"/>
                    </a:cubicBezTo>
                    <a:cubicBezTo>
                      <a:pt x="547" y="69"/>
                      <a:pt x="547" y="69"/>
                      <a:pt x="547" y="69"/>
                    </a:cubicBezTo>
                    <a:cubicBezTo>
                      <a:pt x="547" y="68"/>
                      <a:pt x="547" y="68"/>
                      <a:pt x="547" y="68"/>
                    </a:cubicBezTo>
                    <a:cubicBezTo>
                      <a:pt x="548" y="67"/>
                      <a:pt x="548" y="67"/>
                      <a:pt x="548" y="67"/>
                    </a:cubicBezTo>
                    <a:cubicBezTo>
                      <a:pt x="549" y="67"/>
                      <a:pt x="549" y="67"/>
                      <a:pt x="549" y="67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52" y="69"/>
                      <a:pt x="552" y="69"/>
                      <a:pt x="552" y="69"/>
                    </a:cubicBezTo>
                    <a:cubicBezTo>
                      <a:pt x="552" y="70"/>
                      <a:pt x="552" y="70"/>
                      <a:pt x="552" y="70"/>
                    </a:cubicBezTo>
                    <a:cubicBezTo>
                      <a:pt x="552" y="71"/>
                      <a:pt x="552" y="71"/>
                      <a:pt x="552" y="71"/>
                    </a:cubicBezTo>
                    <a:cubicBezTo>
                      <a:pt x="554" y="73"/>
                      <a:pt x="554" y="73"/>
                      <a:pt x="554" y="73"/>
                    </a:cubicBezTo>
                    <a:cubicBezTo>
                      <a:pt x="555" y="73"/>
                      <a:pt x="555" y="73"/>
                      <a:pt x="555" y="73"/>
                    </a:cubicBezTo>
                    <a:cubicBezTo>
                      <a:pt x="556" y="73"/>
                      <a:pt x="556" y="73"/>
                      <a:pt x="556" y="73"/>
                    </a:cubicBezTo>
                    <a:cubicBezTo>
                      <a:pt x="559" y="74"/>
                      <a:pt x="559" y="74"/>
                      <a:pt x="559" y="74"/>
                    </a:cubicBezTo>
                    <a:cubicBezTo>
                      <a:pt x="559" y="73"/>
                      <a:pt x="559" y="73"/>
                      <a:pt x="559" y="73"/>
                    </a:cubicBezTo>
                    <a:cubicBezTo>
                      <a:pt x="560" y="74"/>
                      <a:pt x="560" y="74"/>
                      <a:pt x="560" y="74"/>
                    </a:cubicBezTo>
                    <a:cubicBezTo>
                      <a:pt x="561" y="76"/>
                      <a:pt x="561" y="76"/>
                      <a:pt x="561" y="76"/>
                    </a:cubicBezTo>
                    <a:cubicBezTo>
                      <a:pt x="561" y="77"/>
                      <a:pt x="561" y="77"/>
                      <a:pt x="561" y="77"/>
                    </a:cubicBezTo>
                    <a:cubicBezTo>
                      <a:pt x="562" y="78"/>
                      <a:pt x="562" y="78"/>
                      <a:pt x="562" y="78"/>
                    </a:cubicBezTo>
                    <a:cubicBezTo>
                      <a:pt x="564" y="78"/>
                      <a:pt x="564" y="78"/>
                      <a:pt x="564" y="78"/>
                    </a:cubicBezTo>
                    <a:cubicBezTo>
                      <a:pt x="564" y="77"/>
                      <a:pt x="564" y="77"/>
                      <a:pt x="564" y="77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66" y="76"/>
                      <a:pt x="566" y="76"/>
                      <a:pt x="566" y="76"/>
                    </a:cubicBezTo>
                    <a:cubicBezTo>
                      <a:pt x="567" y="75"/>
                      <a:pt x="567" y="75"/>
                      <a:pt x="567" y="75"/>
                    </a:cubicBezTo>
                    <a:cubicBezTo>
                      <a:pt x="567" y="76"/>
                      <a:pt x="567" y="76"/>
                      <a:pt x="567" y="76"/>
                    </a:cubicBezTo>
                    <a:cubicBezTo>
                      <a:pt x="568" y="75"/>
                      <a:pt x="568" y="75"/>
                      <a:pt x="568" y="75"/>
                    </a:cubicBezTo>
                    <a:cubicBezTo>
                      <a:pt x="567" y="74"/>
                      <a:pt x="567" y="74"/>
                      <a:pt x="567" y="74"/>
                    </a:cubicBezTo>
                    <a:cubicBezTo>
                      <a:pt x="568" y="74"/>
                      <a:pt x="568" y="74"/>
                      <a:pt x="568" y="74"/>
                    </a:cubicBezTo>
                    <a:cubicBezTo>
                      <a:pt x="567" y="73"/>
                      <a:pt x="567" y="73"/>
                      <a:pt x="567" y="73"/>
                    </a:cubicBezTo>
                    <a:cubicBezTo>
                      <a:pt x="567" y="73"/>
                      <a:pt x="567" y="73"/>
                      <a:pt x="567" y="73"/>
                    </a:cubicBezTo>
                    <a:cubicBezTo>
                      <a:pt x="566" y="71"/>
                      <a:pt x="566" y="71"/>
                      <a:pt x="566" y="71"/>
                    </a:cubicBezTo>
                    <a:cubicBezTo>
                      <a:pt x="565" y="71"/>
                      <a:pt x="565" y="71"/>
                      <a:pt x="565" y="71"/>
                    </a:cubicBezTo>
                    <a:cubicBezTo>
                      <a:pt x="565" y="69"/>
                      <a:pt x="565" y="69"/>
                      <a:pt x="565" y="69"/>
                    </a:cubicBezTo>
                    <a:cubicBezTo>
                      <a:pt x="563" y="67"/>
                      <a:pt x="563" y="67"/>
                      <a:pt x="563" y="67"/>
                    </a:cubicBezTo>
                    <a:cubicBezTo>
                      <a:pt x="562" y="67"/>
                      <a:pt x="562" y="67"/>
                      <a:pt x="562" y="67"/>
                    </a:cubicBezTo>
                    <a:cubicBezTo>
                      <a:pt x="562" y="67"/>
                      <a:pt x="562" y="67"/>
                      <a:pt x="562" y="67"/>
                    </a:cubicBezTo>
                    <a:cubicBezTo>
                      <a:pt x="560" y="66"/>
                      <a:pt x="560" y="66"/>
                      <a:pt x="560" y="66"/>
                    </a:cubicBezTo>
                    <a:cubicBezTo>
                      <a:pt x="559" y="66"/>
                      <a:pt x="559" y="66"/>
                      <a:pt x="559" y="66"/>
                    </a:cubicBezTo>
                    <a:cubicBezTo>
                      <a:pt x="558" y="66"/>
                      <a:pt x="558" y="66"/>
                      <a:pt x="558" y="66"/>
                    </a:cubicBezTo>
                    <a:cubicBezTo>
                      <a:pt x="558" y="65"/>
                      <a:pt x="558" y="65"/>
                      <a:pt x="558" y="65"/>
                    </a:cubicBezTo>
                    <a:cubicBezTo>
                      <a:pt x="559" y="65"/>
                      <a:pt x="559" y="65"/>
                      <a:pt x="559" y="65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558" y="62"/>
                      <a:pt x="558" y="62"/>
                      <a:pt x="558" y="62"/>
                    </a:cubicBezTo>
                    <a:cubicBezTo>
                      <a:pt x="557" y="62"/>
                      <a:pt x="557" y="62"/>
                      <a:pt x="557" y="62"/>
                    </a:cubicBezTo>
                    <a:cubicBezTo>
                      <a:pt x="556" y="60"/>
                      <a:pt x="556" y="60"/>
                      <a:pt x="556" y="60"/>
                    </a:cubicBezTo>
                    <a:cubicBezTo>
                      <a:pt x="555" y="59"/>
                      <a:pt x="555" y="59"/>
                      <a:pt x="555" y="59"/>
                    </a:cubicBezTo>
                    <a:cubicBezTo>
                      <a:pt x="555" y="59"/>
                      <a:pt x="555" y="59"/>
                      <a:pt x="555" y="59"/>
                    </a:cubicBezTo>
                    <a:cubicBezTo>
                      <a:pt x="557" y="58"/>
                      <a:pt x="557" y="58"/>
                      <a:pt x="557" y="58"/>
                    </a:cubicBezTo>
                    <a:cubicBezTo>
                      <a:pt x="558" y="59"/>
                      <a:pt x="558" y="59"/>
                      <a:pt x="558" y="59"/>
                    </a:cubicBezTo>
                    <a:cubicBezTo>
                      <a:pt x="561" y="58"/>
                      <a:pt x="561" y="58"/>
                      <a:pt x="561" y="58"/>
                    </a:cubicBezTo>
                    <a:cubicBezTo>
                      <a:pt x="563" y="58"/>
                      <a:pt x="563" y="58"/>
                      <a:pt x="563" y="58"/>
                    </a:cubicBezTo>
                    <a:cubicBezTo>
                      <a:pt x="563" y="58"/>
                      <a:pt x="563" y="58"/>
                      <a:pt x="563" y="58"/>
                    </a:cubicBezTo>
                    <a:cubicBezTo>
                      <a:pt x="564" y="57"/>
                      <a:pt x="564" y="57"/>
                      <a:pt x="564" y="57"/>
                    </a:cubicBezTo>
                    <a:cubicBezTo>
                      <a:pt x="566" y="58"/>
                      <a:pt x="566" y="58"/>
                      <a:pt x="566" y="58"/>
                    </a:cubicBezTo>
                    <a:cubicBezTo>
                      <a:pt x="567" y="58"/>
                      <a:pt x="567" y="58"/>
                      <a:pt x="567" y="58"/>
                    </a:cubicBezTo>
                    <a:cubicBezTo>
                      <a:pt x="567" y="58"/>
                      <a:pt x="567" y="58"/>
                      <a:pt x="567" y="58"/>
                    </a:cubicBezTo>
                    <a:cubicBezTo>
                      <a:pt x="567" y="57"/>
                      <a:pt x="567" y="57"/>
                      <a:pt x="567" y="57"/>
                    </a:cubicBezTo>
                    <a:cubicBezTo>
                      <a:pt x="569" y="57"/>
                      <a:pt x="569" y="57"/>
                      <a:pt x="569" y="57"/>
                    </a:cubicBezTo>
                    <a:cubicBezTo>
                      <a:pt x="569" y="57"/>
                      <a:pt x="569" y="57"/>
                      <a:pt x="569" y="57"/>
                    </a:cubicBezTo>
                    <a:cubicBezTo>
                      <a:pt x="569" y="57"/>
                      <a:pt x="569" y="57"/>
                      <a:pt x="569" y="57"/>
                    </a:cubicBezTo>
                    <a:cubicBezTo>
                      <a:pt x="570" y="56"/>
                      <a:pt x="570" y="56"/>
                      <a:pt x="570" y="56"/>
                    </a:cubicBezTo>
                    <a:cubicBezTo>
                      <a:pt x="571" y="57"/>
                      <a:pt x="571" y="57"/>
                      <a:pt x="571" y="57"/>
                    </a:cubicBezTo>
                    <a:cubicBezTo>
                      <a:pt x="571" y="56"/>
                      <a:pt x="571" y="56"/>
                      <a:pt x="571" y="56"/>
                    </a:cubicBezTo>
                    <a:cubicBezTo>
                      <a:pt x="575" y="54"/>
                      <a:pt x="575" y="54"/>
                      <a:pt x="575" y="54"/>
                    </a:cubicBezTo>
                    <a:cubicBezTo>
                      <a:pt x="576" y="55"/>
                      <a:pt x="576" y="55"/>
                      <a:pt x="576" y="55"/>
                    </a:cubicBezTo>
                    <a:cubicBezTo>
                      <a:pt x="576" y="55"/>
                      <a:pt x="576" y="55"/>
                      <a:pt x="576" y="55"/>
                    </a:cubicBezTo>
                    <a:cubicBezTo>
                      <a:pt x="576" y="54"/>
                      <a:pt x="576" y="54"/>
                      <a:pt x="576" y="54"/>
                    </a:cubicBezTo>
                    <a:cubicBezTo>
                      <a:pt x="577" y="54"/>
                      <a:pt x="577" y="54"/>
                      <a:pt x="577" y="54"/>
                    </a:cubicBezTo>
                    <a:cubicBezTo>
                      <a:pt x="578" y="54"/>
                      <a:pt x="578" y="54"/>
                      <a:pt x="578" y="54"/>
                    </a:cubicBezTo>
                    <a:cubicBezTo>
                      <a:pt x="579" y="54"/>
                      <a:pt x="579" y="54"/>
                      <a:pt x="579" y="54"/>
                    </a:cubicBezTo>
                    <a:cubicBezTo>
                      <a:pt x="580" y="55"/>
                      <a:pt x="580" y="55"/>
                      <a:pt x="580" y="55"/>
                    </a:cubicBezTo>
                    <a:cubicBezTo>
                      <a:pt x="582" y="55"/>
                      <a:pt x="582" y="55"/>
                      <a:pt x="582" y="55"/>
                    </a:cubicBezTo>
                    <a:cubicBezTo>
                      <a:pt x="583" y="54"/>
                      <a:pt x="583" y="54"/>
                      <a:pt x="583" y="54"/>
                    </a:cubicBezTo>
                    <a:cubicBezTo>
                      <a:pt x="583" y="55"/>
                      <a:pt x="583" y="55"/>
                      <a:pt x="583" y="55"/>
                    </a:cubicBezTo>
                    <a:cubicBezTo>
                      <a:pt x="584" y="55"/>
                      <a:pt x="584" y="55"/>
                      <a:pt x="584" y="55"/>
                    </a:cubicBezTo>
                    <a:cubicBezTo>
                      <a:pt x="584" y="54"/>
                      <a:pt x="584" y="54"/>
                      <a:pt x="584" y="54"/>
                    </a:cubicBezTo>
                    <a:cubicBezTo>
                      <a:pt x="586" y="54"/>
                      <a:pt x="586" y="54"/>
                      <a:pt x="586" y="54"/>
                    </a:cubicBezTo>
                    <a:cubicBezTo>
                      <a:pt x="589" y="55"/>
                      <a:pt x="589" y="55"/>
                      <a:pt x="589" y="55"/>
                    </a:cubicBezTo>
                    <a:cubicBezTo>
                      <a:pt x="590" y="56"/>
                      <a:pt x="590" y="56"/>
                      <a:pt x="590" y="56"/>
                    </a:cubicBezTo>
                    <a:cubicBezTo>
                      <a:pt x="591" y="55"/>
                      <a:pt x="591" y="55"/>
                      <a:pt x="591" y="55"/>
                    </a:cubicBezTo>
                    <a:cubicBezTo>
                      <a:pt x="591" y="55"/>
                      <a:pt x="591" y="55"/>
                      <a:pt x="591" y="55"/>
                    </a:cubicBezTo>
                    <a:cubicBezTo>
                      <a:pt x="592" y="55"/>
                      <a:pt x="592" y="55"/>
                      <a:pt x="592" y="55"/>
                    </a:cubicBezTo>
                    <a:cubicBezTo>
                      <a:pt x="593" y="55"/>
                      <a:pt x="593" y="55"/>
                      <a:pt x="593" y="55"/>
                    </a:cubicBezTo>
                    <a:cubicBezTo>
                      <a:pt x="592" y="56"/>
                      <a:pt x="592" y="56"/>
                      <a:pt x="592" y="56"/>
                    </a:cubicBezTo>
                    <a:cubicBezTo>
                      <a:pt x="593" y="56"/>
                      <a:pt x="593" y="56"/>
                      <a:pt x="593" y="56"/>
                    </a:cubicBezTo>
                    <a:cubicBezTo>
                      <a:pt x="594" y="56"/>
                      <a:pt x="594" y="56"/>
                      <a:pt x="594" y="56"/>
                    </a:cubicBezTo>
                    <a:cubicBezTo>
                      <a:pt x="597" y="56"/>
                      <a:pt x="597" y="56"/>
                      <a:pt x="597" y="56"/>
                    </a:cubicBezTo>
                    <a:cubicBezTo>
                      <a:pt x="600" y="58"/>
                      <a:pt x="600" y="58"/>
                      <a:pt x="600" y="58"/>
                    </a:cubicBezTo>
                    <a:cubicBezTo>
                      <a:pt x="600" y="59"/>
                      <a:pt x="600" y="59"/>
                      <a:pt x="600" y="59"/>
                    </a:cubicBezTo>
                    <a:cubicBezTo>
                      <a:pt x="599" y="58"/>
                      <a:pt x="599" y="58"/>
                      <a:pt x="599" y="58"/>
                    </a:cubicBezTo>
                    <a:cubicBezTo>
                      <a:pt x="598" y="58"/>
                      <a:pt x="598" y="58"/>
                      <a:pt x="598" y="58"/>
                    </a:cubicBezTo>
                    <a:cubicBezTo>
                      <a:pt x="597" y="58"/>
                      <a:pt x="597" y="58"/>
                      <a:pt x="597" y="58"/>
                    </a:cubicBezTo>
                    <a:cubicBezTo>
                      <a:pt x="601" y="59"/>
                      <a:pt x="601" y="59"/>
                      <a:pt x="601" y="59"/>
                    </a:cubicBezTo>
                    <a:cubicBezTo>
                      <a:pt x="602" y="59"/>
                      <a:pt x="602" y="59"/>
                      <a:pt x="602" y="59"/>
                    </a:cubicBezTo>
                    <a:cubicBezTo>
                      <a:pt x="602" y="58"/>
                      <a:pt x="602" y="58"/>
                      <a:pt x="602" y="58"/>
                    </a:cubicBezTo>
                    <a:cubicBezTo>
                      <a:pt x="604" y="58"/>
                      <a:pt x="604" y="58"/>
                      <a:pt x="604" y="58"/>
                    </a:cubicBezTo>
                    <a:cubicBezTo>
                      <a:pt x="605" y="58"/>
                      <a:pt x="605" y="58"/>
                      <a:pt x="605" y="58"/>
                    </a:cubicBezTo>
                    <a:cubicBezTo>
                      <a:pt x="605" y="58"/>
                      <a:pt x="605" y="58"/>
                      <a:pt x="605" y="58"/>
                    </a:cubicBezTo>
                    <a:cubicBezTo>
                      <a:pt x="605" y="57"/>
                      <a:pt x="605" y="57"/>
                      <a:pt x="605" y="57"/>
                    </a:cubicBezTo>
                    <a:cubicBezTo>
                      <a:pt x="606" y="58"/>
                      <a:pt x="606" y="58"/>
                      <a:pt x="606" y="58"/>
                    </a:cubicBezTo>
                    <a:cubicBezTo>
                      <a:pt x="607" y="58"/>
                      <a:pt x="607" y="58"/>
                      <a:pt x="607" y="58"/>
                    </a:cubicBezTo>
                    <a:cubicBezTo>
                      <a:pt x="608" y="59"/>
                      <a:pt x="608" y="59"/>
                      <a:pt x="608" y="59"/>
                    </a:cubicBezTo>
                    <a:cubicBezTo>
                      <a:pt x="608" y="58"/>
                      <a:pt x="608" y="58"/>
                      <a:pt x="608" y="58"/>
                    </a:cubicBezTo>
                    <a:cubicBezTo>
                      <a:pt x="608" y="58"/>
                      <a:pt x="608" y="58"/>
                      <a:pt x="608" y="58"/>
                    </a:cubicBezTo>
                    <a:cubicBezTo>
                      <a:pt x="610" y="58"/>
                      <a:pt x="610" y="58"/>
                      <a:pt x="610" y="58"/>
                    </a:cubicBezTo>
                    <a:cubicBezTo>
                      <a:pt x="610" y="59"/>
                      <a:pt x="610" y="59"/>
                      <a:pt x="610" y="59"/>
                    </a:cubicBezTo>
                    <a:cubicBezTo>
                      <a:pt x="611" y="59"/>
                      <a:pt x="611" y="59"/>
                      <a:pt x="611" y="59"/>
                    </a:cubicBezTo>
                    <a:cubicBezTo>
                      <a:pt x="612" y="59"/>
                      <a:pt x="612" y="59"/>
                      <a:pt x="612" y="59"/>
                    </a:cubicBezTo>
                    <a:cubicBezTo>
                      <a:pt x="617" y="60"/>
                      <a:pt x="617" y="60"/>
                      <a:pt x="617" y="60"/>
                    </a:cubicBezTo>
                    <a:cubicBezTo>
                      <a:pt x="616" y="59"/>
                      <a:pt x="616" y="59"/>
                      <a:pt x="616" y="59"/>
                    </a:cubicBezTo>
                    <a:cubicBezTo>
                      <a:pt x="618" y="59"/>
                      <a:pt x="618" y="59"/>
                      <a:pt x="618" y="59"/>
                    </a:cubicBezTo>
                    <a:cubicBezTo>
                      <a:pt x="618" y="60"/>
                      <a:pt x="618" y="60"/>
                      <a:pt x="618" y="60"/>
                    </a:cubicBezTo>
                    <a:cubicBezTo>
                      <a:pt x="619" y="60"/>
                      <a:pt x="619" y="60"/>
                      <a:pt x="619" y="60"/>
                    </a:cubicBezTo>
                    <a:cubicBezTo>
                      <a:pt x="619" y="59"/>
                      <a:pt x="619" y="59"/>
                      <a:pt x="619" y="59"/>
                    </a:cubicBezTo>
                    <a:cubicBezTo>
                      <a:pt x="619" y="59"/>
                      <a:pt x="619" y="59"/>
                      <a:pt x="619" y="59"/>
                    </a:cubicBezTo>
                    <a:cubicBezTo>
                      <a:pt x="621" y="59"/>
                      <a:pt x="621" y="59"/>
                      <a:pt x="621" y="59"/>
                    </a:cubicBezTo>
                    <a:cubicBezTo>
                      <a:pt x="621" y="60"/>
                      <a:pt x="621" y="60"/>
                      <a:pt x="621" y="60"/>
                    </a:cubicBezTo>
                    <a:cubicBezTo>
                      <a:pt x="621" y="61"/>
                      <a:pt x="621" y="61"/>
                      <a:pt x="621" y="61"/>
                    </a:cubicBezTo>
                    <a:cubicBezTo>
                      <a:pt x="623" y="60"/>
                      <a:pt x="623" y="60"/>
                      <a:pt x="623" y="60"/>
                    </a:cubicBezTo>
                    <a:cubicBezTo>
                      <a:pt x="623" y="60"/>
                      <a:pt x="623" y="60"/>
                      <a:pt x="623" y="60"/>
                    </a:cubicBezTo>
                    <a:cubicBezTo>
                      <a:pt x="622" y="60"/>
                      <a:pt x="622" y="60"/>
                      <a:pt x="622" y="60"/>
                    </a:cubicBezTo>
                    <a:cubicBezTo>
                      <a:pt x="624" y="60"/>
                      <a:pt x="624" y="60"/>
                      <a:pt x="624" y="60"/>
                    </a:cubicBezTo>
                    <a:cubicBezTo>
                      <a:pt x="624" y="60"/>
                      <a:pt x="624" y="60"/>
                      <a:pt x="624" y="60"/>
                    </a:cubicBezTo>
                    <a:cubicBezTo>
                      <a:pt x="624" y="61"/>
                      <a:pt x="624" y="61"/>
                      <a:pt x="624" y="61"/>
                    </a:cubicBezTo>
                    <a:cubicBezTo>
                      <a:pt x="625" y="62"/>
                      <a:pt x="625" y="62"/>
                      <a:pt x="625" y="62"/>
                    </a:cubicBezTo>
                    <a:cubicBezTo>
                      <a:pt x="627" y="62"/>
                      <a:pt x="627" y="62"/>
                      <a:pt x="627" y="62"/>
                    </a:cubicBezTo>
                    <a:cubicBezTo>
                      <a:pt x="628" y="62"/>
                      <a:pt x="628" y="62"/>
                      <a:pt x="628" y="62"/>
                    </a:cubicBezTo>
                    <a:cubicBezTo>
                      <a:pt x="626" y="61"/>
                      <a:pt x="626" y="61"/>
                      <a:pt x="626" y="61"/>
                    </a:cubicBezTo>
                    <a:cubicBezTo>
                      <a:pt x="625" y="61"/>
                      <a:pt x="625" y="61"/>
                      <a:pt x="625" y="61"/>
                    </a:cubicBezTo>
                    <a:cubicBezTo>
                      <a:pt x="625" y="60"/>
                      <a:pt x="625" y="60"/>
                      <a:pt x="625" y="60"/>
                    </a:cubicBezTo>
                    <a:cubicBezTo>
                      <a:pt x="626" y="60"/>
                      <a:pt x="626" y="60"/>
                      <a:pt x="626" y="60"/>
                    </a:cubicBezTo>
                    <a:cubicBezTo>
                      <a:pt x="627" y="60"/>
                      <a:pt x="627" y="60"/>
                      <a:pt x="627" y="60"/>
                    </a:cubicBezTo>
                    <a:cubicBezTo>
                      <a:pt x="629" y="61"/>
                      <a:pt x="629" y="61"/>
                      <a:pt x="629" y="61"/>
                    </a:cubicBezTo>
                    <a:cubicBezTo>
                      <a:pt x="630" y="62"/>
                      <a:pt x="630" y="62"/>
                      <a:pt x="630" y="62"/>
                    </a:cubicBezTo>
                    <a:cubicBezTo>
                      <a:pt x="630" y="62"/>
                      <a:pt x="630" y="62"/>
                      <a:pt x="630" y="62"/>
                    </a:cubicBezTo>
                    <a:cubicBezTo>
                      <a:pt x="631" y="61"/>
                      <a:pt x="631" y="61"/>
                      <a:pt x="631" y="61"/>
                    </a:cubicBezTo>
                    <a:cubicBezTo>
                      <a:pt x="630" y="61"/>
                      <a:pt x="630" y="61"/>
                      <a:pt x="630" y="61"/>
                    </a:cubicBezTo>
                    <a:cubicBezTo>
                      <a:pt x="631" y="61"/>
                      <a:pt x="631" y="61"/>
                      <a:pt x="631" y="61"/>
                    </a:cubicBezTo>
                    <a:cubicBezTo>
                      <a:pt x="632" y="62"/>
                      <a:pt x="632" y="62"/>
                      <a:pt x="632" y="62"/>
                    </a:cubicBezTo>
                    <a:cubicBezTo>
                      <a:pt x="632" y="62"/>
                      <a:pt x="632" y="62"/>
                      <a:pt x="632" y="62"/>
                    </a:cubicBezTo>
                    <a:cubicBezTo>
                      <a:pt x="633" y="63"/>
                      <a:pt x="633" y="63"/>
                      <a:pt x="633" y="63"/>
                    </a:cubicBezTo>
                    <a:cubicBezTo>
                      <a:pt x="634" y="66"/>
                      <a:pt x="634" y="66"/>
                      <a:pt x="634" y="66"/>
                    </a:cubicBezTo>
                    <a:cubicBezTo>
                      <a:pt x="636" y="67"/>
                      <a:pt x="636" y="67"/>
                      <a:pt x="636" y="67"/>
                    </a:cubicBezTo>
                    <a:cubicBezTo>
                      <a:pt x="636" y="68"/>
                      <a:pt x="636" y="68"/>
                      <a:pt x="636" y="68"/>
                    </a:cubicBezTo>
                    <a:cubicBezTo>
                      <a:pt x="637" y="69"/>
                      <a:pt x="637" y="69"/>
                      <a:pt x="637" y="69"/>
                    </a:cubicBezTo>
                    <a:cubicBezTo>
                      <a:pt x="638" y="70"/>
                      <a:pt x="638" y="70"/>
                      <a:pt x="638" y="70"/>
                    </a:cubicBezTo>
                    <a:cubicBezTo>
                      <a:pt x="637" y="70"/>
                      <a:pt x="637" y="70"/>
                      <a:pt x="637" y="70"/>
                    </a:cubicBezTo>
                    <a:cubicBezTo>
                      <a:pt x="638" y="71"/>
                      <a:pt x="638" y="71"/>
                      <a:pt x="638" y="71"/>
                    </a:cubicBezTo>
                    <a:cubicBezTo>
                      <a:pt x="638" y="72"/>
                      <a:pt x="638" y="72"/>
                      <a:pt x="638" y="72"/>
                    </a:cubicBezTo>
                    <a:cubicBezTo>
                      <a:pt x="639" y="71"/>
                      <a:pt x="639" y="71"/>
                      <a:pt x="639" y="71"/>
                    </a:cubicBezTo>
                    <a:cubicBezTo>
                      <a:pt x="641" y="71"/>
                      <a:pt x="641" y="71"/>
                      <a:pt x="641" y="71"/>
                    </a:cubicBezTo>
                    <a:cubicBezTo>
                      <a:pt x="642" y="73"/>
                      <a:pt x="642" y="73"/>
                      <a:pt x="642" y="73"/>
                    </a:cubicBezTo>
                    <a:cubicBezTo>
                      <a:pt x="642" y="73"/>
                      <a:pt x="642" y="73"/>
                      <a:pt x="642" y="73"/>
                    </a:cubicBezTo>
                    <a:cubicBezTo>
                      <a:pt x="643" y="72"/>
                      <a:pt x="643" y="72"/>
                      <a:pt x="643" y="72"/>
                    </a:cubicBezTo>
                    <a:cubicBezTo>
                      <a:pt x="642" y="72"/>
                      <a:pt x="642" y="72"/>
                      <a:pt x="642" y="72"/>
                    </a:cubicBezTo>
                    <a:cubicBezTo>
                      <a:pt x="642" y="71"/>
                      <a:pt x="642" y="71"/>
                      <a:pt x="642" y="71"/>
                    </a:cubicBezTo>
                    <a:cubicBezTo>
                      <a:pt x="642" y="70"/>
                      <a:pt x="642" y="70"/>
                      <a:pt x="642" y="70"/>
                    </a:cubicBezTo>
                    <a:cubicBezTo>
                      <a:pt x="643" y="71"/>
                      <a:pt x="643" y="71"/>
                      <a:pt x="643" y="71"/>
                    </a:cubicBezTo>
                    <a:cubicBezTo>
                      <a:pt x="644" y="72"/>
                      <a:pt x="644" y="72"/>
                      <a:pt x="644" y="72"/>
                    </a:cubicBezTo>
                    <a:cubicBezTo>
                      <a:pt x="645" y="73"/>
                      <a:pt x="645" y="73"/>
                      <a:pt x="645" y="73"/>
                    </a:cubicBezTo>
                    <a:cubicBezTo>
                      <a:pt x="644" y="72"/>
                      <a:pt x="644" y="72"/>
                      <a:pt x="644" y="72"/>
                    </a:cubicBezTo>
                    <a:cubicBezTo>
                      <a:pt x="644" y="71"/>
                      <a:pt x="644" y="71"/>
                      <a:pt x="644" y="71"/>
                    </a:cubicBezTo>
                    <a:cubicBezTo>
                      <a:pt x="644" y="70"/>
                      <a:pt x="644" y="70"/>
                      <a:pt x="644" y="70"/>
                    </a:cubicBezTo>
                    <a:cubicBezTo>
                      <a:pt x="643" y="69"/>
                      <a:pt x="643" y="69"/>
                      <a:pt x="643" y="69"/>
                    </a:cubicBezTo>
                    <a:cubicBezTo>
                      <a:pt x="642" y="70"/>
                      <a:pt x="642" y="70"/>
                      <a:pt x="642" y="70"/>
                    </a:cubicBezTo>
                    <a:cubicBezTo>
                      <a:pt x="640" y="70"/>
                      <a:pt x="640" y="70"/>
                      <a:pt x="640" y="70"/>
                    </a:cubicBezTo>
                    <a:cubicBezTo>
                      <a:pt x="640" y="69"/>
                      <a:pt x="640" y="69"/>
                      <a:pt x="640" y="69"/>
                    </a:cubicBezTo>
                    <a:cubicBezTo>
                      <a:pt x="641" y="68"/>
                      <a:pt x="641" y="68"/>
                      <a:pt x="641" y="68"/>
                    </a:cubicBezTo>
                    <a:cubicBezTo>
                      <a:pt x="641" y="67"/>
                      <a:pt x="641" y="67"/>
                      <a:pt x="641" y="67"/>
                    </a:cubicBezTo>
                    <a:cubicBezTo>
                      <a:pt x="639" y="66"/>
                      <a:pt x="639" y="66"/>
                      <a:pt x="639" y="66"/>
                    </a:cubicBezTo>
                    <a:cubicBezTo>
                      <a:pt x="638" y="65"/>
                      <a:pt x="638" y="65"/>
                      <a:pt x="638" y="65"/>
                    </a:cubicBezTo>
                    <a:cubicBezTo>
                      <a:pt x="637" y="64"/>
                      <a:pt x="637" y="64"/>
                      <a:pt x="637" y="64"/>
                    </a:cubicBezTo>
                    <a:cubicBezTo>
                      <a:pt x="637" y="64"/>
                      <a:pt x="637" y="64"/>
                      <a:pt x="637" y="64"/>
                    </a:cubicBezTo>
                    <a:cubicBezTo>
                      <a:pt x="635" y="65"/>
                      <a:pt x="635" y="65"/>
                      <a:pt x="635" y="65"/>
                    </a:cubicBezTo>
                    <a:cubicBezTo>
                      <a:pt x="635" y="65"/>
                      <a:pt x="635" y="65"/>
                      <a:pt x="635" y="65"/>
                    </a:cubicBezTo>
                    <a:cubicBezTo>
                      <a:pt x="636" y="64"/>
                      <a:pt x="636" y="64"/>
                      <a:pt x="636" y="64"/>
                    </a:cubicBezTo>
                    <a:cubicBezTo>
                      <a:pt x="637" y="62"/>
                      <a:pt x="637" y="62"/>
                      <a:pt x="637" y="62"/>
                    </a:cubicBezTo>
                    <a:cubicBezTo>
                      <a:pt x="638" y="60"/>
                      <a:pt x="638" y="60"/>
                      <a:pt x="638" y="60"/>
                    </a:cubicBezTo>
                    <a:cubicBezTo>
                      <a:pt x="639" y="60"/>
                      <a:pt x="639" y="60"/>
                      <a:pt x="639" y="60"/>
                    </a:cubicBezTo>
                    <a:cubicBezTo>
                      <a:pt x="639" y="61"/>
                      <a:pt x="639" y="61"/>
                      <a:pt x="639" y="61"/>
                    </a:cubicBezTo>
                    <a:cubicBezTo>
                      <a:pt x="640" y="63"/>
                      <a:pt x="640" y="63"/>
                      <a:pt x="640" y="63"/>
                    </a:cubicBezTo>
                    <a:cubicBezTo>
                      <a:pt x="641" y="63"/>
                      <a:pt x="641" y="63"/>
                      <a:pt x="641" y="63"/>
                    </a:cubicBezTo>
                    <a:cubicBezTo>
                      <a:pt x="641" y="62"/>
                      <a:pt x="641" y="62"/>
                      <a:pt x="641" y="62"/>
                    </a:cubicBezTo>
                    <a:cubicBezTo>
                      <a:pt x="640" y="62"/>
                      <a:pt x="640" y="62"/>
                      <a:pt x="640" y="62"/>
                    </a:cubicBezTo>
                    <a:cubicBezTo>
                      <a:pt x="640" y="61"/>
                      <a:pt x="640" y="61"/>
                      <a:pt x="640" y="61"/>
                    </a:cubicBezTo>
                    <a:cubicBezTo>
                      <a:pt x="640" y="61"/>
                      <a:pt x="640" y="61"/>
                      <a:pt x="640" y="61"/>
                    </a:cubicBezTo>
                    <a:cubicBezTo>
                      <a:pt x="641" y="60"/>
                      <a:pt x="641" y="60"/>
                      <a:pt x="641" y="60"/>
                    </a:cubicBezTo>
                    <a:cubicBezTo>
                      <a:pt x="642" y="59"/>
                      <a:pt x="642" y="59"/>
                      <a:pt x="642" y="59"/>
                    </a:cubicBezTo>
                    <a:cubicBezTo>
                      <a:pt x="640" y="59"/>
                      <a:pt x="640" y="59"/>
                      <a:pt x="640" y="59"/>
                    </a:cubicBezTo>
                    <a:cubicBezTo>
                      <a:pt x="641" y="59"/>
                      <a:pt x="641" y="59"/>
                      <a:pt x="641" y="59"/>
                    </a:cubicBezTo>
                    <a:cubicBezTo>
                      <a:pt x="641" y="59"/>
                      <a:pt x="641" y="59"/>
                      <a:pt x="641" y="59"/>
                    </a:cubicBezTo>
                    <a:cubicBezTo>
                      <a:pt x="642" y="58"/>
                      <a:pt x="642" y="58"/>
                      <a:pt x="642" y="58"/>
                    </a:cubicBezTo>
                    <a:cubicBezTo>
                      <a:pt x="643" y="57"/>
                      <a:pt x="643" y="57"/>
                      <a:pt x="643" y="57"/>
                    </a:cubicBezTo>
                    <a:cubicBezTo>
                      <a:pt x="644" y="57"/>
                      <a:pt x="644" y="57"/>
                      <a:pt x="644" y="57"/>
                    </a:cubicBezTo>
                    <a:cubicBezTo>
                      <a:pt x="645" y="58"/>
                      <a:pt x="645" y="58"/>
                      <a:pt x="645" y="58"/>
                    </a:cubicBezTo>
                    <a:cubicBezTo>
                      <a:pt x="645" y="57"/>
                      <a:pt x="645" y="57"/>
                      <a:pt x="645" y="57"/>
                    </a:cubicBezTo>
                    <a:cubicBezTo>
                      <a:pt x="646" y="58"/>
                      <a:pt x="646" y="58"/>
                      <a:pt x="646" y="58"/>
                    </a:cubicBezTo>
                    <a:cubicBezTo>
                      <a:pt x="646" y="58"/>
                      <a:pt x="646" y="58"/>
                      <a:pt x="646" y="58"/>
                    </a:cubicBezTo>
                    <a:cubicBezTo>
                      <a:pt x="647" y="59"/>
                      <a:pt x="647" y="59"/>
                      <a:pt x="647" y="59"/>
                    </a:cubicBezTo>
                    <a:cubicBezTo>
                      <a:pt x="648" y="59"/>
                      <a:pt x="648" y="59"/>
                      <a:pt x="648" y="59"/>
                    </a:cubicBezTo>
                    <a:cubicBezTo>
                      <a:pt x="649" y="59"/>
                      <a:pt x="649" y="59"/>
                      <a:pt x="649" y="59"/>
                    </a:cubicBezTo>
                    <a:cubicBezTo>
                      <a:pt x="652" y="59"/>
                      <a:pt x="652" y="59"/>
                      <a:pt x="652" y="59"/>
                    </a:cubicBezTo>
                    <a:cubicBezTo>
                      <a:pt x="652" y="60"/>
                      <a:pt x="652" y="60"/>
                      <a:pt x="652" y="60"/>
                    </a:cubicBezTo>
                    <a:cubicBezTo>
                      <a:pt x="652" y="61"/>
                      <a:pt x="652" y="61"/>
                      <a:pt x="652" y="61"/>
                    </a:cubicBezTo>
                    <a:cubicBezTo>
                      <a:pt x="653" y="61"/>
                      <a:pt x="653" y="61"/>
                      <a:pt x="653" y="61"/>
                    </a:cubicBezTo>
                    <a:cubicBezTo>
                      <a:pt x="653" y="60"/>
                      <a:pt x="653" y="60"/>
                      <a:pt x="653" y="60"/>
                    </a:cubicBezTo>
                    <a:cubicBezTo>
                      <a:pt x="654" y="60"/>
                      <a:pt x="654" y="60"/>
                      <a:pt x="654" y="60"/>
                    </a:cubicBezTo>
                    <a:cubicBezTo>
                      <a:pt x="654" y="61"/>
                      <a:pt x="654" y="61"/>
                      <a:pt x="654" y="61"/>
                    </a:cubicBezTo>
                    <a:cubicBezTo>
                      <a:pt x="655" y="61"/>
                      <a:pt x="655" y="61"/>
                      <a:pt x="655" y="61"/>
                    </a:cubicBezTo>
                    <a:cubicBezTo>
                      <a:pt x="656" y="60"/>
                      <a:pt x="656" y="60"/>
                      <a:pt x="656" y="60"/>
                    </a:cubicBezTo>
                    <a:cubicBezTo>
                      <a:pt x="657" y="60"/>
                      <a:pt x="657" y="60"/>
                      <a:pt x="657" y="60"/>
                    </a:cubicBezTo>
                    <a:cubicBezTo>
                      <a:pt x="657" y="61"/>
                      <a:pt x="657" y="61"/>
                      <a:pt x="657" y="61"/>
                    </a:cubicBezTo>
                    <a:cubicBezTo>
                      <a:pt x="656" y="61"/>
                      <a:pt x="656" y="61"/>
                      <a:pt x="656" y="61"/>
                    </a:cubicBezTo>
                    <a:cubicBezTo>
                      <a:pt x="656" y="62"/>
                      <a:pt x="656" y="62"/>
                      <a:pt x="656" y="62"/>
                    </a:cubicBezTo>
                    <a:cubicBezTo>
                      <a:pt x="657" y="65"/>
                      <a:pt x="657" y="65"/>
                      <a:pt x="657" y="65"/>
                    </a:cubicBezTo>
                    <a:cubicBezTo>
                      <a:pt x="656" y="66"/>
                      <a:pt x="656" y="66"/>
                      <a:pt x="656" y="66"/>
                    </a:cubicBezTo>
                    <a:cubicBezTo>
                      <a:pt x="656" y="67"/>
                      <a:pt x="656" y="67"/>
                      <a:pt x="656" y="67"/>
                    </a:cubicBezTo>
                    <a:cubicBezTo>
                      <a:pt x="657" y="66"/>
                      <a:pt x="657" y="66"/>
                      <a:pt x="657" y="66"/>
                    </a:cubicBezTo>
                    <a:cubicBezTo>
                      <a:pt x="658" y="68"/>
                      <a:pt x="658" y="68"/>
                      <a:pt x="658" y="68"/>
                    </a:cubicBezTo>
                    <a:cubicBezTo>
                      <a:pt x="659" y="68"/>
                      <a:pt x="659" y="68"/>
                      <a:pt x="659" y="68"/>
                    </a:cubicBezTo>
                    <a:cubicBezTo>
                      <a:pt x="660" y="69"/>
                      <a:pt x="660" y="69"/>
                      <a:pt x="660" y="69"/>
                    </a:cubicBezTo>
                    <a:cubicBezTo>
                      <a:pt x="659" y="70"/>
                      <a:pt x="659" y="70"/>
                      <a:pt x="659" y="70"/>
                    </a:cubicBezTo>
                    <a:cubicBezTo>
                      <a:pt x="657" y="70"/>
                      <a:pt x="657" y="70"/>
                      <a:pt x="657" y="70"/>
                    </a:cubicBezTo>
                    <a:cubicBezTo>
                      <a:pt x="656" y="70"/>
                      <a:pt x="656" y="70"/>
                      <a:pt x="656" y="70"/>
                    </a:cubicBezTo>
                    <a:cubicBezTo>
                      <a:pt x="658" y="70"/>
                      <a:pt x="658" y="70"/>
                      <a:pt x="658" y="70"/>
                    </a:cubicBezTo>
                    <a:cubicBezTo>
                      <a:pt x="659" y="71"/>
                      <a:pt x="659" y="71"/>
                      <a:pt x="659" y="71"/>
                    </a:cubicBezTo>
                    <a:cubicBezTo>
                      <a:pt x="658" y="72"/>
                      <a:pt x="658" y="72"/>
                      <a:pt x="658" y="72"/>
                    </a:cubicBezTo>
                    <a:cubicBezTo>
                      <a:pt x="657" y="72"/>
                      <a:pt x="657" y="72"/>
                      <a:pt x="657" y="72"/>
                    </a:cubicBezTo>
                    <a:cubicBezTo>
                      <a:pt x="656" y="74"/>
                      <a:pt x="656" y="74"/>
                      <a:pt x="656" y="74"/>
                    </a:cubicBezTo>
                    <a:cubicBezTo>
                      <a:pt x="656" y="74"/>
                      <a:pt x="656" y="74"/>
                      <a:pt x="656" y="74"/>
                    </a:cubicBezTo>
                    <a:cubicBezTo>
                      <a:pt x="655" y="75"/>
                      <a:pt x="655" y="75"/>
                      <a:pt x="655" y="75"/>
                    </a:cubicBezTo>
                    <a:cubicBezTo>
                      <a:pt x="653" y="75"/>
                      <a:pt x="653" y="75"/>
                      <a:pt x="653" y="75"/>
                    </a:cubicBezTo>
                    <a:cubicBezTo>
                      <a:pt x="652" y="76"/>
                      <a:pt x="652" y="76"/>
                      <a:pt x="652" y="76"/>
                    </a:cubicBezTo>
                    <a:cubicBezTo>
                      <a:pt x="654" y="75"/>
                      <a:pt x="654" y="75"/>
                      <a:pt x="654" y="75"/>
                    </a:cubicBezTo>
                    <a:cubicBezTo>
                      <a:pt x="654" y="76"/>
                      <a:pt x="654" y="76"/>
                      <a:pt x="654" y="76"/>
                    </a:cubicBezTo>
                    <a:cubicBezTo>
                      <a:pt x="655" y="76"/>
                      <a:pt x="655" y="76"/>
                      <a:pt x="655" y="76"/>
                    </a:cubicBezTo>
                    <a:cubicBezTo>
                      <a:pt x="656" y="76"/>
                      <a:pt x="656" y="76"/>
                      <a:pt x="656" y="76"/>
                    </a:cubicBezTo>
                    <a:cubicBezTo>
                      <a:pt x="656" y="76"/>
                      <a:pt x="656" y="76"/>
                      <a:pt x="656" y="76"/>
                    </a:cubicBezTo>
                    <a:cubicBezTo>
                      <a:pt x="656" y="77"/>
                      <a:pt x="656" y="77"/>
                      <a:pt x="656" y="77"/>
                    </a:cubicBezTo>
                    <a:cubicBezTo>
                      <a:pt x="657" y="78"/>
                      <a:pt x="657" y="78"/>
                      <a:pt x="657" y="78"/>
                    </a:cubicBezTo>
                    <a:cubicBezTo>
                      <a:pt x="656" y="78"/>
                      <a:pt x="656" y="78"/>
                      <a:pt x="656" y="78"/>
                    </a:cubicBezTo>
                    <a:cubicBezTo>
                      <a:pt x="656" y="80"/>
                      <a:pt x="656" y="80"/>
                      <a:pt x="656" y="80"/>
                    </a:cubicBezTo>
                    <a:cubicBezTo>
                      <a:pt x="657" y="79"/>
                      <a:pt x="657" y="79"/>
                      <a:pt x="657" y="79"/>
                    </a:cubicBezTo>
                    <a:cubicBezTo>
                      <a:pt x="659" y="79"/>
                      <a:pt x="659" y="79"/>
                      <a:pt x="659" y="79"/>
                    </a:cubicBezTo>
                    <a:cubicBezTo>
                      <a:pt x="660" y="80"/>
                      <a:pt x="660" y="80"/>
                      <a:pt x="660" y="80"/>
                    </a:cubicBezTo>
                    <a:cubicBezTo>
                      <a:pt x="660" y="80"/>
                      <a:pt x="660" y="80"/>
                      <a:pt x="660" y="80"/>
                    </a:cubicBezTo>
                    <a:cubicBezTo>
                      <a:pt x="661" y="82"/>
                      <a:pt x="661" y="82"/>
                      <a:pt x="661" y="82"/>
                    </a:cubicBezTo>
                    <a:cubicBezTo>
                      <a:pt x="659" y="83"/>
                      <a:pt x="659" y="83"/>
                      <a:pt x="659" y="83"/>
                    </a:cubicBezTo>
                    <a:cubicBezTo>
                      <a:pt x="660" y="83"/>
                      <a:pt x="660" y="83"/>
                      <a:pt x="660" y="83"/>
                    </a:cubicBezTo>
                    <a:cubicBezTo>
                      <a:pt x="660" y="84"/>
                      <a:pt x="660" y="84"/>
                      <a:pt x="660" y="84"/>
                    </a:cubicBezTo>
                    <a:cubicBezTo>
                      <a:pt x="659" y="85"/>
                      <a:pt x="659" y="85"/>
                      <a:pt x="659" y="85"/>
                    </a:cubicBezTo>
                    <a:cubicBezTo>
                      <a:pt x="659" y="86"/>
                      <a:pt x="659" y="86"/>
                      <a:pt x="659" y="86"/>
                    </a:cubicBezTo>
                    <a:cubicBezTo>
                      <a:pt x="660" y="86"/>
                      <a:pt x="660" y="86"/>
                      <a:pt x="660" y="86"/>
                    </a:cubicBezTo>
                    <a:cubicBezTo>
                      <a:pt x="660" y="85"/>
                      <a:pt x="660" y="85"/>
                      <a:pt x="660" y="85"/>
                    </a:cubicBezTo>
                    <a:cubicBezTo>
                      <a:pt x="660" y="85"/>
                      <a:pt x="660" y="85"/>
                      <a:pt x="660" y="85"/>
                    </a:cubicBezTo>
                    <a:cubicBezTo>
                      <a:pt x="661" y="86"/>
                      <a:pt x="661" y="86"/>
                      <a:pt x="661" y="86"/>
                    </a:cubicBezTo>
                    <a:cubicBezTo>
                      <a:pt x="661" y="87"/>
                      <a:pt x="661" y="87"/>
                      <a:pt x="661" y="87"/>
                    </a:cubicBezTo>
                    <a:cubicBezTo>
                      <a:pt x="662" y="87"/>
                      <a:pt x="662" y="87"/>
                      <a:pt x="662" y="87"/>
                    </a:cubicBezTo>
                    <a:cubicBezTo>
                      <a:pt x="662" y="88"/>
                      <a:pt x="662" y="88"/>
                      <a:pt x="662" y="88"/>
                    </a:cubicBezTo>
                    <a:cubicBezTo>
                      <a:pt x="663" y="87"/>
                      <a:pt x="663" y="87"/>
                      <a:pt x="663" y="87"/>
                    </a:cubicBezTo>
                    <a:cubicBezTo>
                      <a:pt x="663" y="86"/>
                      <a:pt x="663" y="86"/>
                      <a:pt x="663" y="86"/>
                    </a:cubicBezTo>
                    <a:cubicBezTo>
                      <a:pt x="664" y="87"/>
                      <a:pt x="664" y="87"/>
                      <a:pt x="664" y="87"/>
                    </a:cubicBezTo>
                    <a:cubicBezTo>
                      <a:pt x="665" y="87"/>
                      <a:pt x="665" y="87"/>
                      <a:pt x="665" y="87"/>
                    </a:cubicBezTo>
                    <a:cubicBezTo>
                      <a:pt x="665" y="88"/>
                      <a:pt x="665" y="88"/>
                      <a:pt x="665" y="88"/>
                    </a:cubicBezTo>
                    <a:cubicBezTo>
                      <a:pt x="664" y="88"/>
                      <a:pt x="664" y="88"/>
                      <a:pt x="664" y="88"/>
                    </a:cubicBezTo>
                    <a:cubicBezTo>
                      <a:pt x="663" y="88"/>
                      <a:pt x="663" y="88"/>
                      <a:pt x="663" y="88"/>
                    </a:cubicBezTo>
                    <a:cubicBezTo>
                      <a:pt x="663" y="89"/>
                      <a:pt x="663" y="89"/>
                      <a:pt x="663" y="89"/>
                    </a:cubicBezTo>
                    <a:cubicBezTo>
                      <a:pt x="664" y="89"/>
                      <a:pt x="664" y="89"/>
                      <a:pt x="664" y="89"/>
                    </a:cubicBezTo>
                    <a:cubicBezTo>
                      <a:pt x="665" y="89"/>
                      <a:pt x="665" y="89"/>
                      <a:pt x="665" y="89"/>
                    </a:cubicBezTo>
                    <a:cubicBezTo>
                      <a:pt x="665" y="91"/>
                      <a:pt x="665" y="91"/>
                      <a:pt x="665" y="91"/>
                    </a:cubicBezTo>
                    <a:cubicBezTo>
                      <a:pt x="665" y="91"/>
                      <a:pt x="665" y="91"/>
                      <a:pt x="665" y="91"/>
                    </a:cubicBezTo>
                    <a:cubicBezTo>
                      <a:pt x="664" y="92"/>
                      <a:pt x="664" y="92"/>
                      <a:pt x="664" y="92"/>
                    </a:cubicBezTo>
                    <a:cubicBezTo>
                      <a:pt x="663" y="90"/>
                      <a:pt x="663" y="90"/>
                      <a:pt x="663" y="90"/>
                    </a:cubicBezTo>
                    <a:cubicBezTo>
                      <a:pt x="662" y="90"/>
                      <a:pt x="662" y="90"/>
                      <a:pt x="662" y="90"/>
                    </a:cubicBezTo>
                    <a:cubicBezTo>
                      <a:pt x="663" y="92"/>
                      <a:pt x="663" y="92"/>
                      <a:pt x="663" y="92"/>
                    </a:cubicBezTo>
                    <a:cubicBezTo>
                      <a:pt x="662" y="93"/>
                      <a:pt x="662" y="93"/>
                      <a:pt x="662" y="93"/>
                    </a:cubicBezTo>
                    <a:cubicBezTo>
                      <a:pt x="662" y="93"/>
                      <a:pt x="662" y="93"/>
                      <a:pt x="662" y="93"/>
                    </a:cubicBezTo>
                    <a:cubicBezTo>
                      <a:pt x="661" y="92"/>
                      <a:pt x="661" y="92"/>
                      <a:pt x="661" y="92"/>
                    </a:cubicBezTo>
                    <a:cubicBezTo>
                      <a:pt x="661" y="92"/>
                      <a:pt x="661" y="92"/>
                      <a:pt x="661" y="92"/>
                    </a:cubicBezTo>
                    <a:cubicBezTo>
                      <a:pt x="660" y="92"/>
                      <a:pt x="660" y="92"/>
                      <a:pt x="660" y="92"/>
                    </a:cubicBezTo>
                    <a:cubicBezTo>
                      <a:pt x="658" y="92"/>
                      <a:pt x="658" y="92"/>
                      <a:pt x="658" y="92"/>
                    </a:cubicBezTo>
                    <a:cubicBezTo>
                      <a:pt x="657" y="92"/>
                      <a:pt x="657" y="92"/>
                      <a:pt x="657" y="92"/>
                    </a:cubicBezTo>
                    <a:cubicBezTo>
                      <a:pt x="656" y="92"/>
                      <a:pt x="656" y="92"/>
                      <a:pt x="656" y="92"/>
                    </a:cubicBezTo>
                    <a:cubicBezTo>
                      <a:pt x="656" y="92"/>
                      <a:pt x="656" y="92"/>
                      <a:pt x="656" y="92"/>
                    </a:cubicBezTo>
                    <a:cubicBezTo>
                      <a:pt x="656" y="91"/>
                      <a:pt x="656" y="91"/>
                      <a:pt x="656" y="91"/>
                    </a:cubicBezTo>
                    <a:cubicBezTo>
                      <a:pt x="655" y="91"/>
                      <a:pt x="655" y="91"/>
                      <a:pt x="655" y="91"/>
                    </a:cubicBezTo>
                    <a:cubicBezTo>
                      <a:pt x="655" y="92"/>
                      <a:pt x="655" y="92"/>
                      <a:pt x="655" y="92"/>
                    </a:cubicBezTo>
                    <a:cubicBezTo>
                      <a:pt x="654" y="92"/>
                      <a:pt x="654" y="92"/>
                      <a:pt x="654" y="92"/>
                    </a:cubicBezTo>
                    <a:cubicBezTo>
                      <a:pt x="654" y="92"/>
                      <a:pt x="654" y="92"/>
                      <a:pt x="654" y="92"/>
                    </a:cubicBezTo>
                    <a:cubicBezTo>
                      <a:pt x="655" y="93"/>
                      <a:pt x="655" y="93"/>
                      <a:pt x="655" y="93"/>
                    </a:cubicBezTo>
                    <a:cubicBezTo>
                      <a:pt x="654" y="94"/>
                      <a:pt x="654" y="94"/>
                      <a:pt x="654" y="94"/>
                    </a:cubicBezTo>
                    <a:cubicBezTo>
                      <a:pt x="654" y="94"/>
                      <a:pt x="654" y="94"/>
                      <a:pt x="654" y="94"/>
                    </a:cubicBezTo>
                    <a:cubicBezTo>
                      <a:pt x="654" y="94"/>
                      <a:pt x="654" y="94"/>
                      <a:pt x="654" y="94"/>
                    </a:cubicBezTo>
                    <a:cubicBezTo>
                      <a:pt x="653" y="93"/>
                      <a:pt x="653" y="93"/>
                      <a:pt x="653" y="93"/>
                    </a:cubicBezTo>
                    <a:cubicBezTo>
                      <a:pt x="651" y="94"/>
                      <a:pt x="651" y="94"/>
                      <a:pt x="651" y="94"/>
                    </a:cubicBezTo>
                    <a:cubicBezTo>
                      <a:pt x="651" y="94"/>
                      <a:pt x="651" y="94"/>
                      <a:pt x="651" y="94"/>
                    </a:cubicBezTo>
                    <a:cubicBezTo>
                      <a:pt x="651" y="93"/>
                      <a:pt x="651" y="93"/>
                      <a:pt x="651" y="93"/>
                    </a:cubicBezTo>
                    <a:cubicBezTo>
                      <a:pt x="650" y="92"/>
                      <a:pt x="650" y="92"/>
                      <a:pt x="650" y="92"/>
                    </a:cubicBezTo>
                    <a:cubicBezTo>
                      <a:pt x="650" y="91"/>
                      <a:pt x="650" y="91"/>
                      <a:pt x="650" y="91"/>
                    </a:cubicBezTo>
                    <a:cubicBezTo>
                      <a:pt x="647" y="90"/>
                      <a:pt x="647" y="90"/>
                      <a:pt x="647" y="90"/>
                    </a:cubicBezTo>
                    <a:cubicBezTo>
                      <a:pt x="647" y="89"/>
                      <a:pt x="647" y="89"/>
                      <a:pt x="647" y="89"/>
                    </a:cubicBezTo>
                    <a:cubicBezTo>
                      <a:pt x="647" y="89"/>
                      <a:pt x="647" y="89"/>
                      <a:pt x="647" y="89"/>
                    </a:cubicBezTo>
                    <a:cubicBezTo>
                      <a:pt x="646" y="88"/>
                      <a:pt x="646" y="88"/>
                      <a:pt x="646" y="88"/>
                    </a:cubicBezTo>
                    <a:cubicBezTo>
                      <a:pt x="645" y="89"/>
                      <a:pt x="645" y="89"/>
                      <a:pt x="645" y="89"/>
                    </a:cubicBezTo>
                    <a:cubicBezTo>
                      <a:pt x="644" y="90"/>
                      <a:pt x="644" y="90"/>
                      <a:pt x="644" y="90"/>
                    </a:cubicBezTo>
                    <a:cubicBezTo>
                      <a:pt x="643" y="91"/>
                      <a:pt x="643" y="91"/>
                      <a:pt x="643" y="91"/>
                    </a:cubicBezTo>
                    <a:cubicBezTo>
                      <a:pt x="642" y="91"/>
                      <a:pt x="642" y="91"/>
                      <a:pt x="642" y="91"/>
                    </a:cubicBezTo>
                    <a:cubicBezTo>
                      <a:pt x="642" y="90"/>
                      <a:pt x="642" y="90"/>
                      <a:pt x="642" y="90"/>
                    </a:cubicBezTo>
                    <a:cubicBezTo>
                      <a:pt x="642" y="89"/>
                      <a:pt x="642" y="89"/>
                      <a:pt x="642" y="89"/>
                    </a:cubicBezTo>
                    <a:cubicBezTo>
                      <a:pt x="642" y="89"/>
                      <a:pt x="642" y="89"/>
                      <a:pt x="642" y="89"/>
                    </a:cubicBezTo>
                    <a:cubicBezTo>
                      <a:pt x="642" y="92"/>
                      <a:pt x="642" y="92"/>
                      <a:pt x="642" y="92"/>
                    </a:cubicBezTo>
                    <a:cubicBezTo>
                      <a:pt x="642" y="93"/>
                      <a:pt x="642" y="93"/>
                      <a:pt x="642" y="93"/>
                    </a:cubicBezTo>
                    <a:cubicBezTo>
                      <a:pt x="642" y="94"/>
                      <a:pt x="642" y="94"/>
                      <a:pt x="642" y="94"/>
                    </a:cubicBezTo>
                    <a:cubicBezTo>
                      <a:pt x="640" y="96"/>
                      <a:pt x="640" y="96"/>
                      <a:pt x="640" y="96"/>
                    </a:cubicBezTo>
                    <a:cubicBezTo>
                      <a:pt x="639" y="96"/>
                      <a:pt x="639" y="96"/>
                      <a:pt x="639" y="96"/>
                    </a:cubicBezTo>
                    <a:cubicBezTo>
                      <a:pt x="639" y="95"/>
                      <a:pt x="639" y="95"/>
                      <a:pt x="639" y="95"/>
                    </a:cubicBezTo>
                    <a:cubicBezTo>
                      <a:pt x="638" y="94"/>
                      <a:pt x="638" y="94"/>
                      <a:pt x="638" y="94"/>
                    </a:cubicBezTo>
                    <a:cubicBezTo>
                      <a:pt x="637" y="95"/>
                      <a:pt x="637" y="95"/>
                      <a:pt x="637" y="95"/>
                    </a:cubicBezTo>
                    <a:cubicBezTo>
                      <a:pt x="634" y="93"/>
                      <a:pt x="634" y="93"/>
                      <a:pt x="634" y="93"/>
                    </a:cubicBezTo>
                    <a:cubicBezTo>
                      <a:pt x="635" y="92"/>
                      <a:pt x="635" y="92"/>
                      <a:pt x="635" y="92"/>
                    </a:cubicBezTo>
                    <a:cubicBezTo>
                      <a:pt x="634" y="90"/>
                      <a:pt x="634" y="90"/>
                      <a:pt x="634" y="90"/>
                    </a:cubicBezTo>
                    <a:cubicBezTo>
                      <a:pt x="633" y="89"/>
                      <a:pt x="633" y="89"/>
                      <a:pt x="633" y="89"/>
                    </a:cubicBezTo>
                    <a:cubicBezTo>
                      <a:pt x="633" y="89"/>
                      <a:pt x="633" y="89"/>
                      <a:pt x="633" y="89"/>
                    </a:cubicBezTo>
                    <a:cubicBezTo>
                      <a:pt x="632" y="88"/>
                      <a:pt x="632" y="88"/>
                      <a:pt x="632" y="88"/>
                    </a:cubicBezTo>
                    <a:cubicBezTo>
                      <a:pt x="632" y="88"/>
                      <a:pt x="632" y="88"/>
                      <a:pt x="632" y="88"/>
                    </a:cubicBezTo>
                    <a:cubicBezTo>
                      <a:pt x="632" y="89"/>
                      <a:pt x="632" y="89"/>
                      <a:pt x="632" y="89"/>
                    </a:cubicBezTo>
                    <a:cubicBezTo>
                      <a:pt x="632" y="90"/>
                      <a:pt x="632" y="90"/>
                      <a:pt x="632" y="90"/>
                    </a:cubicBezTo>
                    <a:cubicBezTo>
                      <a:pt x="633" y="91"/>
                      <a:pt x="633" y="91"/>
                      <a:pt x="633" y="91"/>
                    </a:cubicBezTo>
                    <a:cubicBezTo>
                      <a:pt x="633" y="91"/>
                      <a:pt x="633" y="91"/>
                      <a:pt x="633" y="91"/>
                    </a:cubicBezTo>
                    <a:cubicBezTo>
                      <a:pt x="631" y="91"/>
                      <a:pt x="631" y="91"/>
                      <a:pt x="631" y="91"/>
                    </a:cubicBezTo>
                    <a:cubicBezTo>
                      <a:pt x="630" y="89"/>
                      <a:pt x="630" y="89"/>
                      <a:pt x="630" y="89"/>
                    </a:cubicBezTo>
                    <a:cubicBezTo>
                      <a:pt x="630" y="89"/>
                      <a:pt x="630" y="89"/>
                      <a:pt x="630" y="89"/>
                    </a:cubicBezTo>
                    <a:cubicBezTo>
                      <a:pt x="630" y="91"/>
                      <a:pt x="630" y="91"/>
                      <a:pt x="630" y="91"/>
                    </a:cubicBezTo>
                    <a:cubicBezTo>
                      <a:pt x="630" y="91"/>
                      <a:pt x="630" y="91"/>
                      <a:pt x="630" y="91"/>
                    </a:cubicBezTo>
                    <a:cubicBezTo>
                      <a:pt x="630" y="92"/>
                      <a:pt x="630" y="92"/>
                      <a:pt x="630" y="92"/>
                    </a:cubicBezTo>
                    <a:cubicBezTo>
                      <a:pt x="631" y="92"/>
                      <a:pt x="631" y="92"/>
                      <a:pt x="631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1" y="93"/>
                      <a:pt x="631" y="93"/>
                      <a:pt x="631" y="93"/>
                    </a:cubicBezTo>
                    <a:cubicBezTo>
                      <a:pt x="630" y="94"/>
                      <a:pt x="630" y="94"/>
                      <a:pt x="630" y="94"/>
                    </a:cubicBezTo>
                    <a:cubicBezTo>
                      <a:pt x="630" y="94"/>
                      <a:pt x="630" y="94"/>
                      <a:pt x="630" y="94"/>
                    </a:cubicBezTo>
                    <a:cubicBezTo>
                      <a:pt x="630" y="95"/>
                      <a:pt x="630" y="95"/>
                      <a:pt x="630" y="95"/>
                    </a:cubicBezTo>
                    <a:cubicBezTo>
                      <a:pt x="633" y="98"/>
                      <a:pt x="633" y="98"/>
                      <a:pt x="633" y="98"/>
                    </a:cubicBezTo>
                    <a:cubicBezTo>
                      <a:pt x="635" y="98"/>
                      <a:pt x="635" y="98"/>
                      <a:pt x="635" y="98"/>
                    </a:cubicBezTo>
                    <a:cubicBezTo>
                      <a:pt x="636" y="98"/>
                      <a:pt x="636" y="98"/>
                      <a:pt x="636" y="98"/>
                    </a:cubicBezTo>
                    <a:cubicBezTo>
                      <a:pt x="638" y="99"/>
                      <a:pt x="638" y="99"/>
                      <a:pt x="638" y="99"/>
                    </a:cubicBezTo>
                    <a:cubicBezTo>
                      <a:pt x="638" y="100"/>
                      <a:pt x="638" y="100"/>
                      <a:pt x="638" y="100"/>
                    </a:cubicBezTo>
                    <a:cubicBezTo>
                      <a:pt x="638" y="100"/>
                      <a:pt x="638" y="100"/>
                      <a:pt x="638" y="100"/>
                    </a:cubicBezTo>
                    <a:cubicBezTo>
                      <a:pt x="637" y="99"/>
                      <a:pt x="637" y="99"/>
                      <a:pt x="637" y="99"/>
                    </a:cubicBezTo>
                    <a:cubicBezTo>
                      <a:pt x="637" y="99"/>
                      <a:pt x="637" y="99"/>
                      <a:pt x="637" y="99"/>
                    </a:cubicBezTo>
                    <a:cubicBezTo>
                      <a:pt x="637" y="100"/>
                      <a:pt x="637" y="100"/>
                      <a:pt x="637" y="100"/>
                    </a:cubicBezTo>
                    <a:cubicBezTo>
                      <a:pt x="639" y="101"/>
                      <a:pt x="639" y="101"/>
                      <a:pt x="639" y="101"/>
                    </a:cubicBezTo>
                    <a:cubicBezTo>
                      <a:pt x="639" y="103"/>
                      <a:pt x="639" y="103"/>
                      <a:pt x="639" y="103"/>
                    </a:cubicBezTo>
                    <a:cubicBezTo>
                      <a:pt x="640" y="104"/>
                      <a:pt x="640" y="104"/>
                      <a:pt x="640" y="104"/>
                    </a:cubicBezTo>
                    <a:cubicBezTo>
                      <a:pt x="640" y="106"/>
                      <a:pt x="640" y="106"/>
                      <a:pt x="640" y="106"/>
                    </a:cubicBezTo>
                    <a:cubicBezTo>
                      <a:pt x="639" y="109"/>
                      <a:pt x="639" y="109"/>
                      <a:pt x="639" y="109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0" y="113"/>
                      <a:pt x="640" y="113"/>
                      <a:pt x="640" y="113"/>
                    </a:cubicBezTo>
                    <a:cubicBezTo>
                      <a:pt x="640" y="113"/>
                      <a:pt x="640" y="113"/>
                      <a:pt x="640" y="113"/>
                    </a:cubicBezTo>
                    <a:cubicBezTo>
                      <a:pt x="639" y="115"/>
                      <a:pt x="639" y="115"/>
                      <a:pt x="639" y="115"/>
                    </a:cubicBezTo>
                    <a:cubicBezTo>
                      <a:pt x="639" y="116"/>
                      <a:pt x="639" y="116"/>
                      <a:pt x="639" y="116"/>
                    </a:cubicBezTo>
                    <a:cubicBezTo>
                      <a:pt x="638" y="117"/>
                      <a:pt x="638" y="117"/>
                      <a:pt x="638" y="117"/>
                    </a:cubicBezTo>
                    <a:cubicBezTo>
                      <a:pt x="638" y="116"/>
                      <a:pt x="638" y="116"/>
                      <a:pt x="638" y="116"/>
                    </a:cubicBezTo>
                    <a:cubicBezTo>
                      <a:pt x="638" y="116"/>
                      <a:pt x="638" y="116"/>
                      <a:pt x="638" y="116"/>
                    </a:cubicBezTo>
                    <a:cubicBezTo>
                      <a:pt x="635" y="117"/>
                      <a:pt x="635" y="117"/>
                      <a:pt x="635" y="117"/>
                    </a:cubicBezTo>
                    <a:cubicBezTo>
                      <a:pt x="635" y="117"/>
                      <a:pt x="635" y="117"/>
                      <a:pt x="635" y="117"/>
                    </a:cubicBezTo>
                    <a:cubicBezTo>
                      <a:pt x="634" y="117"/>
                      <a:pt x="634" y="117"/>
                      <a:pt x="634" y="117"/>
                    </a:cubicBezTo>
                    <a:cubicBezTo>
                      <a:pt x="633" y="117"/>
                      <a:pt x="633" y="117"/>
                      <a:pt x="633" y="117"/>
                    </a:cubicBezTo>
                    <a:cubicBezTo>
                      <a:pt x="633" y="116"/>
                      <a:pt x="633" y="116"/>
                      <a:pt x="633" y="116"/>
                    </a:cubicBezTo>
                    <a:cubicBezTo>
                      <a:pt x="631" y="116"/>
                      <a:pt x="631" y="116"/>
                      <a:pt x="631" y="116"/>
                    </a:cubicBezTo>
                    <a:cubicBezTo>
                      <a:pt x="630" y="115"/>
                      <a:pt x="630" y="115"/>
                      <a:pt x="630" y="115"/>
                    </a:cubicBezTo>
                    <a:cubicBezTo>
                      <a:pt x="629" y="114"/>
                      <a:pt x="629" y="114"/>
                      <a:pt x="629" y="114"/>
                    </a:cubicBezTo>
                    <a:cubicBezTo>
                      <a:pt x="627" y="114"/>
                      <a:pt x="627" y="114"/>
                      <a:pt x="627" y="114"/>
                    </a:cubicBezTo>
                    <a:cubicBezTo>
                      <a:pt x="627" y="113"/>
                      <a:pt x="627" y="113"/>
                      <a:pt x="627" y="113"/>
                    </a:cubicBezTo>
                    <a:cubicBezTo>
                      <a:pt x="626" y="113"/>
                      <a:pt x="626" y="113"/>
                      <a:pt x="626" y="113"/>
                    </a:cubicBezTo>
                    <a:cubicBezTo>
                      <a:pt x="625" y="115"/>
                      <a:pt x="625" y="115"/>
                      <a:pt x="625" y="115"/>
                    </a:cubicBezTo>
                    <a:cubicBezTo>
                      <a:pt x="624" y="115"/>
                      <a:pt x="624" y="115"/>
                      <a:pt x="624" y="115"/>
                    </a:cubicBezTo>
                    <a:cubicBezTo>
                      <a:pt x="625" y="115"/>
                      <a:pt x="625" y="115"/>
                      <a:pt x="625" y="115"/>
                    </a:cubicBezTo>
                    <a:cubicBezTo>
                      <a:pt x="626" y="115"/>
                      <a:pt x="626" y="115"/>
                      <a:pt x="626" y="115"/>
                    </a:cubicBezTo>
                    <a:cubicBezTo>
                      <a:pt x="627" y="114"/>
                      <a:pt x="627" y="114"/>
                      <a:pt x="627" y="114"/>
                    </a:cubicBezTo>
                    <a:cubicBezTo>
                      <a:pt x="630" y="115"/>
                      <a:pt x="630" y="115"/>
                      <a:pt x="630" y="115"/>
                    </a:cubicBezTo>
                    <a:cubicBezTo>
                      <a:pt x="630" y="116"/>
                      <a:pt x="630" y="116"/>
                      <a:pt x="630" y="116"/>
                    </a:cubicBezTo>
                    <a:cubicBezTo>
                      <a:pt x="629" y="117"/>
                      <a:pt x="629" y="117"/>
                      <a:pt x="629" y="117"/>
                    </a:cubicBezTo>
                    <a:cubicBezTo>
                      <a:pt x="628" y="116"/>
                      <a:pt x="628" y="116"/>
                      <a:pt x="628" y="116"/>
                    </a:cubicBezTo>
                    <a:cubicBezTo>
                      <a:pt x="627" y="117"/>
                      <a:pt x="627" y="117"/>
                      <a:pt x="627" y="117"/>
                    </a:cubicBezTo>
                    <a:cubicBezTo>
                      <a:pt x="627" y="118"/>
                      <a:pt x="627" y="118"/>
                      <a:pt x="627" y="118"/>
                    </a:cubicBezTo>
                    <a:cubicBezTo>
                      <a:pt x="626" y="116"/>
                      <a:pt x="626" y="116"/>
                      <a:pt x="626" y="116"/>
                    </a:cubicBezTo>
                    <a:cubicBezTo>
                      <a:pt x="625" y="117"/>
                      <a:pt x="625" y="117"/>
                      <a:pt x="625" y="117"/>
                    </a:cubicBezTo>
                    <a:cubicBezTo>
                      <a:pt x="625" y="117"/>
                      <a:pt x="625" y="117"/>
                      <a:pt x="625" y="117"/>
                    </a:cubicBezTo>
                    <a:cubicBezTo>
                      <a:pt x="626" y="118"/>
                      <a:pt x="626" y="118"/>
                      <a:pt x="626" y="118"/>
                    </a:cubicBezTo>
                    <a:cubicBezTo>
                      <a:pt x="627" y="119"/>
                      <a:pt x="627" y="119"/>
                      <a:pt x="627" y="119"/>
                    </a:cubicBezTo>
                    <a:cubicBezTo>
                      <a:pt x="627" y="120"/>
                      <a:pt x="627" y="120"/>
                      <a:pt x="627" y="120"/>
                    </a:cubicBezTo>
                    <a:cubicBezTo>
                      <a:pt x="628" y="122"/>
                      <a:pt x="628" y="122"/>
                      <a:pt x="628" y="122"/>
                    </a:cubicBezTo>
                    <a:cubicBezTo>
                      <a:pt x="629" y="122"/>
                      <a:pt x="629" y="122"/>
                      <a:pt x="629" y="122"/>
                    </a:cubicBezTo>
                    <a:cubicBezTo>
                      <a:pt x="628" y="122"/>
                      <a:pt x="628" y="122"/>
                      <a:pt x="628" y="122"/>
                    </a:cubicBezTo>
                    <a:cubicBezTo>
                      <a:pt x="628" y="120"/>
                      <a:pt x="628" y="120"/>
                      <a:pt x="628" y="120"/>
                    </a:cubicBezTo>
                    <a:cubicBezTo>
                      <a:pt x="629" y="119"/>
                      <a:pt x="629" y="119"/>
                      <a:pt x="629" y="119"/>
                    </a:cubicBezTo>
                    <a:cubicBezTo>
                      <a:pt x="630" y="120"/>
                      <a:pt x="630" y="120"/>
                      <a:pt x="630" y="120"/>
                    </a:cubicBezTo>
                    <a:cubicBezTo>
                      <a:pt x="630" y="119"/>
                      <a:pt x="630" y="119"/>
                      <a:pt x="630" y="119"/>
                    </a:cubicBezTo>
                    <a:cubicBezTo>
                      <a:pt x="631" y="118"/>
                      <a:pt x="631" y="118"/>
                      <a:pt x="631" y="118"/>
                    </a:cubicBezTo>
                    <a:cubicBezTo>
                      <a:pt x="632" y="117"/>
                      <a:pt x="632" y="117"/>
                      <a:pt x="632" y="117"/>
                    </a:cubicBezTo>
                    <a:cubicBezTo>
                      <a:pt x="633" y="118"/>
                      <a:pt x="633" y="118"/>
                      <a:pt x="633" y="118"/>
                    </a:cubicBezTo>
                    <a:cubicBezTo>
                      <a:pt x="633" y="119"/>
                      <a:pt x="633" y="119"/>
                      <a:pt x="633" y="119"/>
                    </a:cubicBezTo>
                    <a:cubicBezTo>
                      <a:pt x="634" y="121"/>
                      <a:pt x="634" y="121"/>
                      <a:pt x="634" y="121"/>
                    </a:cubicBezTo>
                    <a:cubicBezTo>
                      <a:pt x="635" y="121"/>
                      <a:pt x="635" y="121"/>
                      <a:pt x="635" y="121"/>
                    </a:cubicBezTo>
                    <a:cubicBezTo>
                      <a:pt x="636" y="122"/>
                      <a:pt x="636" y="122"/>
                      <a:pt x="636" y="122"/>
                    </a:cubicBezTo>
                    <a:cubicBezTo>
                      <a:pt x="638" y="122"/>
                      <a:pt x="638" y="122"/>
                      <a:pt x="638" y="122"/>
                    </a:cubicBezTo>
                    <a:cubicBezTo>
                      <a:pt x="638" y="121"/>
                      <a:pt x="638" y="121"/>
                      <a:pt x="638" y="121"/>
                    </a:cubicBezTo>
                    <a:cubicBezTo>
                      <a:pt x="638" y="120"/>
                      <a:pt x="638" y="120"/>
                      <a:pt x="638" y="120"/>
                    </a:cubicBezTo>
                    <a:cubicBezTo>
                      <a:pt x="638" y="120"/>
                      <a:pt x="638" y="120"/>
                      <a:pt x="638" y="120"/>
                    </a:cubicBezTo>
                    <a:cubicBezTo>
                      <a:pt x="641" y="123"/>
                      <a:pt x="641" y="123"/>
                      <a:pt x="641" y="123"/>
                    </a:cubicBezTo>
                    <a:cubicBezTo>
                      <a:pt x="642" y="123"/>
                      <a:pt x="642" y="123"/>
                      <a:pt x="642" y="123"/>
                    </a:cubicBezTo>
                    <a:cubicBezTo>
                      <a:pt x="641" y="123"/>
                      <a:pt x="641" y="123"/>
                      <a:pt x="641" y="123"/>
                    </a:cubicBezTo>
                    <a:cubicBezTo>
                      <a:pt x="640" y="124"/>
                      <a:pt x="640" y="124"/>
                      <a:pt x="640" y="124"/>
                    </a:cubicBezTo>
                    <a:cubicBezTo>
                      <a:pt x="642" y="126"/>
                      <a:pt x="642" y="126"/>
                      <a:pt x="642" y="126"/>
                    </a:cubicBezTo>
                    <a:cubicBezTo>
                      <a:pt x="643" y="126"/>
                      <a:pt x="643" y="126"/>
                      <a:pt x="643" y="126"/>
                    </a:cubicBezTo>
                    <a:cubicBezTo>
                      <a:pt x="643" y="125"/>
                      <a:pt x="643" y="125"/>
                      <a:pt x="643" y="125"/>
                    </a:cubicBezTo>
                    <a:cubicBezTo>
                      <a:pt x="643" y="124"/>
                      <a:pt x="643" y="124"/>
                      <a:pt x="643" y="124"/>
                    </a:cubicBezTo>
                    <a:cubicBezTo>
                      <a:pt x="644" y="125"/>
                      <a:pt x="644" y="125"/>
                      <a:pt x="644" y="125"/>
                    </a:cubicBezTo>
                    <a:cubicBezTo>
                      <a:pt x="646" y="128"/>
                      <a:pt x="646" y="128"/>
                      <a:pt x="646" y="128"/>
                    </a:cubicBezTo>
                    <a:cubicBezTo>
                      <a:pt x="646" y="128"/>
                      <a:pt x="646" y="128"/>
                      <a:pt x="646" y="128"/>
                    </a:cubicBezTo>
                    <a:cubicBezTo>
                      <a:pt x="645" y="128"/>
                      <a:pt x="645" y="128"/>
                      <a:pt x="645" y="128"/>
                    </a:cubicBezTo>
                    <a:cubicBezTo>
                      <a:pt x="645" y="128"/>
                      <a:pt x="645" y="128"/>
                      <a:pt x="645" y="128"/>
                    </a:cubicBezTo>
                    <a:cubicBezTo>
                      <a:pt x="646" y="129"/>
                      <a:pt x="646" y="129"/>
                      <a:pt x="646" y="129"/>
                    </a:cubicBezTo>
                    <a:cubicBezTo>
                      <a:pt x="645" y="130"/>
                      <a:pt x="645" y="130"/>
                      <a:pt x="645" y="130"/>
                    </a:cubicBezTo>
                    <a:cubicBezTo>
                      <a:pt x="644" y="131"/>
                      <a:pt x="644" y="131"/>
                      <a:pt x="644" y="131"/>
                    </a:cubicBezTo>
                    <a:cubicBezTo>
                      <a:pt x="645" y="131"/>
                      <a:pt x="645" y="131"/>
                      <a:pt x="645" y="131"/>
                    </a:cubicBezTo>
                    <a:cubicBezTo>
                      <a:pt x="646" y="131"/>
                      <a:pt x="646" y="131"/>
                      <a:pt x="646" y="131"/>
                    </a:cubicBezTo>
                    <a:cubicBezTo>
                      <a:pt x="646" y="130"/>
                      <a:pt x="646" y="130"/>
                      <a:pt x="646" y="130"/>
                    </a:cubicBezTo>
                    <a:cubicBezTo>
                      <a:pt x="646" y="130"/>
                      <a:pt x="646" y="130"/>
                      <a:pt x="646" y="130"/>
                    </a:cubicBezTo>
                    <a:cubicBezTo>
                      <a:pt x="647" y="130"/>
                      <a:pt x="647" y="130"/>
                      <a:pt x="647" y="130"/>
                    </a:cubicBezTo>
                    <a:cubicBezTo>
                      <a:pt x="647" y="129"/>
                      <a:pt x="647" y="129"/>
                      <a:pt x="647" y="129"/>
                    </a:cubicBezTo>
                    <a:cubicBezTo>
                      <a:pt x="648" y="130"/>
                      <a:pt x="648" y="130"/>
                      <a:pt x="648" y="130"/>
                    </a:cubicBezTo>
                    <a:cubicBezTo>
                      <a:pt x="651" y="132"/>
                      <a:pt x="651" y="132"/>
                      <a:pt x="651" y="132"/>
                    </a:cubicBezTo>
                    <a:cubicBezTo>
                      <a:pt x="653" y="133"/>
                      <a:pt x="653" y="133"/>
                      <a:pt x="653" y="133"/>
                    </a:cubicBezTo>
                    <a:cubicBezTo>
                      <a:pt x="654" y="134"/>
                      <a:pt x="654" y="134"/>
                      <a:pt x="654" y="134"/>
                    </a:cubicBezTo>
                    <a:cubicBezTo>
                      <a:pt x="653" y="134"/>
                      <a:pt x="653" y="134"/>
                      <a:pt x="653" y="134"/>
                    </a:cubicBezTo>
                    <a:cubicBezTo>
                      <a:pt x="655" y="136"/>
                      <a:pt x="655" y="136"/>
                      <a:pt x="655" y="136"/>
                    </a:cubicBezTo>
                    <a:cubicBezTo>
                      <a:pt x="656" y="137"/>
                      <a:pt x="656" y="137"/>
                      <a:pt x="656" y="137"/>
                    </a:cubicBezTo>
                    <a:cubicBezTo>
                      <a:pt x="657" y="139"/>
                      <a:pt x="657" y="139"/>
                      <a:pt x="657" y="139"/>
                    </a:cubicBezTo>
                    <a:cubicBezTo>
                      <a:pt x="657" y="142"/>
                      <a:pt x="657" y="142"/>
                      <a:pt x="657" y="142"/>
                    </a:cubicBezTo>
                    <a:cubicBezTo>
                      <a:pt x="657" y="142"/>
                      <a:pt x="657" y="142"/>
                      <a:pt x="657" y="142"/>
                    </a:cubicBezTo>
                    <a:cubicBezTo>
                      <a:pt x="657" y="142"/>
                      <a:pt x="657" y="142"/>
                      <a:pt x="657" y="142"/>
                    </a:cubicBezTo>
                    <a:cubicBezTo>
                      <a:pt x="658" y="143"/>
                      <a:pt x="658" y="143"/>
                      <a:pt x="658" y="143"/>
                    </a:cubicBezTo>
                    <a:cubicBezTo>
                      <a:pt x="658" y="144"/>
                      <a:pt x="658" y="144"/>
                      <a:pt x="658" y="144"/>
                    </a:cubicBezTo>
                    <a:cubicBezTo>
                      <a:pt x="658" y="144"/>
                      <a:pt x="658" y="144"/>
                      <a:pt x="658" y="144"/>
                    </a:cubicBezTo>
                    <a:cubicBezTo>
                      <a:pt x="657" y="144"/>
                      <a:pt x="657" y="144"/>
                      <a:pt x="657" y="144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652" y="143"/>
                      <a:pt x="652" y="143"/>
                      <a:pt x="652" y="143"/>
                    </a:cubicBezTo>
                    <a:cubicBezTo>
                      <a:pt x="651" y="144"/>
                      <a:pt x="651" y="144"/>
                      <a:pt x="651" y="144"/>
                    </a:cubicBezTo>
                    <a:cubicBezTo>
                      <a:pt x="651" y="143"/>
                      <a:pt x="651" y="143"/>
                      <a:pt x="651" y="143"/>
                    </a:cubicBezTo>
                    <a:cubicBezTo>
                      <a:pt x="650" y="142"/>
                      <a:pt x="650" y="142"/>
                      <a:pt x="650" y="142"/>
                    </a:cubicBezTo>
                    <a:cubicBezTo>
                      <a:pt x="650" y="142"/>
                      <a:pt x="650" y="142"/>
                      <a:pt x="650" y="142"/>
                    </a:cubicBezTo>
                    <a:cubicBezTo>
                      <a:pt x="649" y="143"/>
                      <a:pt x="649" y="143"/>
                      <a:pt x="649" y="143"/>
                    </a:cubicBezTo>
                    <a:cubicBezTo>
                      <a:pt x="650" y="143"/>
                      <a:pt x="650" y="143"/>
                      <a:pt x="650" y="143"/>
                    </a:cubicBezTo>
                    <a:cubicBezTo>
                      <a:pt x="648" y="144"/>
                      <a:pt x="648" y="144"/>
                      <a:pt x="648" y="144"/>
                    </a:cubicBezTo>
                    <a:cubicBezTo>
                      <a:pt x="647" y="144"/>
                      <a:pt x="647" y="144"/>
                      <a:pt x="647" y="144"/>
                    </a:cubicBezTo>
                    <a:cubicBezTo>
                      <a:pt x="647" y="145"/>
                      <a:pt x="647" y="145"/>
                      <a:pt x="647" y="145"/>
                    </a:cubicBezTo>
                    <a:cubicBezTo>
                      <a:pt x="647" y="145"/>
                      <a:pt x="647" y="145"/>
                      <a:pt x="647" y="145"/>
                    </a:cubicBezTo>
                    <a:cubicBezTo>
                      <a:pt x="646" y="147"/>
                      <a:pt x="646" y="147"/>
                      <a:pt x="646" y="147"/>
                    </a:cubicBezTo>
                    <a:cubicBezTo>
                      <a:pt x="645" y="147"/>
                      <a:pt x="645" y="147"/>
                      <a:pt x="645" y="147"/>
                    </a:cubicBezTo>
                    <a:cubicBezTo>
                      <a:pt x="645" y="148"/>
                      <a:pt x="645" y="148"/>
                      <a:pt x="645" y="148"/>
                    </a:cubicBezTo>
                    <a:cubicBezTo>
                      <a:pt x="645" y="148"/>
                      <a:pt x="645" y="148"/>
                      <a:pt x="645" y="148"/>
                    </a:cubicBezTo>
                    <a:cubicBezTo>
                      <a:pt x="644" y="150"/>
                      <a:pt x="644" y="150"/>
                      <a:pt x="644" y="150"/>
                    </a:cubicBezTo>
                    <a:cubicBezTo>
                      <a:pt x="643" y="150"/>
                      <a:pt x="643" y="150"/>
                      <a:pt x="643" y="150"/>
                    </a:cubicBezTo>
                    <a:cubicBezTo>
                      <a:pt x="643" y="150"/>
                      <a:pt x="643" y="150"/>
                      <a:pt x="643" y="150"/>
                    </a:cubicBezTo>
                    <a:cubicBezTo>
                      <a:pt x="642" y="150"/>
                      <a:pt x="642" y="150"/>
                      <a:pt x="642" y="150"/>
                    </a:cubicBezTo>
                    <a:cubicBezTo>
                      <a:pt x="642" y="152"/>
                      <a:pt x="642" y="152"/>
                      <a:pt x="642" y="152"/>
                    </a:cubicBezTo>
                    <a:cubicBezTo>
                      <a:pt x="643" y="153"/>
                      <a:pt x="643" y="153"/>
                      <a:pt x="643" y="153"/>
                    </a:cubicBezTo>
                    <a:cubicBezTo>
                      <a:pt x="642" y="154"/>
                      <a:pt x="642" y="154"/>
                      <a:pt x="642" y="154"/>
                    </a:cubicBezTo>
                    <a:cubicBezTo>
                      <a:pt x="641" y="153"/>
                      <a:pt x="641" y="153"/>
                      <a:pt x="641" y="153"/>
                    </a:cubicBezTo>
                    <a:cubicBezTo>
                      <a:pt x="641" y="154"/>
                      <a:pt x="641" y="154"/>
                      <a:pt x="641" y="154"/>
                    </a:cubicBezTo>
                    <a:cubicBezTo>
                      <a:pt x="642" y="155"/>
                      <a:pt x="642" y="155"/>
                      <a:pt x="642" y="155"/>
                    </a:cubicBezTo>
                    <a:cubicBezTo>
                      <a:pt x="640" y="156"/>
                      <a:pt x="640" y="156"/>
                      <a:pt x="640" y="156"/>
                    </a:cubicBezTo>
                    <a:cubicBezTo>
                      <a:pt x="640" y="157"/>
                      <a:pt x="640" y="157"/>
                      <a:pt x="640" y="157"/>
                    </a:cubicBezTo>
                    <a:cubicBezTo>
                      <a:pt x="640" y="157"/>
                      <a:pt x="640" y="157"/>
                      <a:pt x="640" y="157"/>
                    </a:cubicBezTo>
                    <a:cubicBezTo>
                      <a:pt x="640" y="158"/>
                      <a:pt x="640" y="158"/>
                      <a:pt x="640" y="158"/>
                    </a:cubicBezTo>
                    <a:cubicBezTo>
                      <a:pt x="640" y="158"/>
                      <a:pt x="640" y="158"/>
                      <a:pt x="640" y="158"/>
                    </a:cubicBezTo>
                    <a:cubicBezTo>
                      <a:pt x="639" y="158"/>
                      <a:pt x="639" y="158"/>
                      <a:pt x="639" y="158"/>
                    </a:cubicBezTo>
                    <a:cubicBezTo>
                      <a:pt x="638" y="159"/>
                      <a:pt x="638" y="159"/>
                      <a:pt x="638" y="159"/>
                    </a:cubicBezTo>
                    <a:cubicBezTo>
                      <a:pt x="639" y="159"/>
                      <a:pt x="639" y="159"/>
                      <a:pt x="639" y="159"/>
                    </a:cubicBezTo>
                    <a:cubicBezTo>
                      <a:pt x="639" y="160"/>
                      <a:pt x="639" y="160"/>
                      <a:pt x="639" y="160"/>
                    </a:cubicBezTo>
                    <a:cubicBezTo>
                      <a:pt x="638" y="161"/>
                      <a:pt x="638" y="161"/>
                      <a:pt x="638" y="161"/>
                    </a:cubicBezTo>
                    <a:cubicBezTo>
                      <a:pt x="638" y="162"/>
                      <a:pt x="638" y="162"/>
                      <a:pt x="638" y="162"/>
                    </a:cubicBezTo>
                    <a:cubicBezTo>
                      <a:pt x="638" y="162"/>
                      <a:pt x="638" y="162"/>
                      <a:pt x="638" y="162"/>
                    </a:cubicBezTo>
                    <a:cubicBezTo>
                      <a:pt x="637" y="163"/>
                      <a:pt x="637" y="163"/>
                      <a:pt x="637" y="163"/>
                    </a:cubicBezTo>
                    <a:cubicBezTo>
                      <a:pt x="637" y="162"/>
                      <a:pt x="637" y="162"/>
                      <a:pt x="637" y="162"/>
                    </a:cubicBezTo>
                    <a:cubicBezTo>
                      <a:pt x="636" y="162"/>
                      <a:pt x="636" y="162"/>
                      <a:pt x="636" y="162"/>
                    </a:cubicBezTo>
                    <a:cubicBezTo>
                      <a:pt x="637" y="163"/>
                      <a:pt x="637" y="163"/>
                      <a:pt x="637" y="163"/>
                    </a:cubicBezTo>
                    <a:cubicBezTo>
                      <a:pt x="638" y="164"/>
                      <a:pt x="638" y="164"/>
                      <a:pt x="638" y="164"/>
                    </a:cubicBezTo>
                    <a:cubicBezTo>
                      <a:pt x="638" y="165"/>
                      <a:pt x="638" y="165"/>
                      <a:pt x="638" y="165"/>
                    </a:cubicBezTo>
                    <a:cubicBezTo>
                      <a:pt x="636" y="165"/>
                      <a:pt x="636" y="165"/>
                      <a:pt x="636" y="165"/>
                    </a:cubicBezTo>
                    <a:cubicBezTo>
                      <a:pt x="636" y="166"/>
                      <a:pt x="636" y="166"/>
                      <a:pt x="636" y="166"/>
                    </a:cubicBezTo>
                    <a:cubicBezTo>
                      <a:pt x="637" y="166"/>
                      <a:pt x="637" y="166"/>
                      <a:pt x="637" y="166"/>
                    </a:cubicBezTo>
                    <a:cubicBezTo>
                      <a:pt x="638" y="168"/>
                      <a:pt x="638" y="168"/>
                      <a:pt x="638" y="168"/>
                    </a:cubicBezTo>
                    <a:cubicBezTo>
                      <a:pt x="637" y="168"/>
                      <a:pt x="637" y="168"/>
                      <a:pt x="637" y="168"/>
                    </a:cubicBezTo>
                    <a:cubicBezTo>
                      <a:pt x="638" y="169"/>
                      <a:pt x="638" y="169"/>
                      <a:pt x="638" y="169"/>
                    </a:cubicBezTo>
                    <a:cubicBezTo>
                      <a:pt x="636" y="170"/>
                      <a:pt x="636" y="170"/>
                      <a:pt x="636" y="170"/>
                    </a:cubicBezTo>
                    <a:cubicBezTo>
                      <a:pt x="637" y="171"/>
                      <a:pt x="637" y="171"/>
                      <a:pt x="637" y="171"/>
                    </a:cubicBezTo>
                    <a:cubicBezTo>
                      <a:pt x="636" y="173"/>
                      <a:pt x="636" y="173"/>
                      <a:pt x="636" y="173"/>
                    </a:cubicBezTo>
                    <a:cubicBezTo>
                      <a:pt x="636" y="175"/>
                      <a:pt x="636" y="175"/>
                      <a:pt x="636" y="175"/>
                    </a:cubicBezTo>
                    <a:cubicBezTo>
                      <a:pt x="635" y="176"/>
                      <a:pt x="635" y="176"/>
                      <a:pt x="635" y="176"/>
                    </a:cubicBezTo>
                    <a:cubicBezTo>
                      <a:pt x="635" y="177"/>
                      <a:pt x="635" y="177"/>
                      <a:pt x="635" y="177"/>
                    </a:cubicBezTo>
                    <a:cubicBezTo>
                      <a:pt x="636" y="177"/>
                      <a:pt x="636" y="177"/>
                      <a:pt x="636" y="177"/>
                    </a:cubicBezTo>
                    <a:cubicBezTo>
                      <a:pt x="636" y="178"/>
                      <a:pt x="636" y="178"/>
                      <a:pt x="636" y="178"/>
                    </a:cubicBezTo>
                    <a:cubicBezTo>
                      <a:pt x="636" y="178"/>
                      <a:pt x="636" y="178"/>
                      <a:pt x="636" y="178"/>
                    </a:cubicBezTo>
                    <a:cubicBezTo>
                      <a:pt x="637" y="180"/>
                      <a:pt x="637" y="180"/>
                      <a:pt x="637" y="180"/>
                    </a:cubicBezTo>
                    <a:cubicBezTo>
                      <a:pt x="637" y="181"/>
                      <a:pt x="637" y="181"/>
                      <a:pt x="637" y="181"/>
                    </a:cubicBezTo>
                    <a:cubicBezTo>
                      <a:pt x="636" y="181"/>
                      <a:pt x="636" y="181"/>
                      <a:pt x="636" y="181"/>
                    </a:cubicBezTo>
                    <a:cubicBezTo>
                      <a:pt x="635" y="181"/>
                      <a:pt x="635" y="181"/>
                      <a:pt x="635" y="181"/>
                    </a:cubicBezTo>
                    <a:cubicBezTo>
                      <a:pt x="634" y="180"/>
                      <a:pt x="634" y="180"/>
                      <a:pt x="634" y="180"/>
                    </a:cubicBezTo>
                    <a:cubicBezTo>
                      <a:pt x="634" y="181"/>
                      <a:pt x="634" y="181"/>
                      <a:pt x="634" y="181"/>
                    </a:cubicBezTo>
                    <a:cubicBezTo>
                      <a:pt x="632" y="179"/>
                      <a:pt x="632" y="179"/>
                      <a:pt x="632" y="179"/>
                    </a:cubicBezTo>
                    <a:cubicBezTo>
                      <a:pt x="633" y="179"/>
                      <a:pt x="633" y="179"/>
                      <a:pt x="633" y="179"/>
                    </a:cubicBezTo>
                    <a:cubicBezTo>
                      <a:pt x="632" y="178"/>
                      <a:pt x="632" y="178"/>
                      <a:pt x="632" y="178"/>
                    </a:cubicBezTo>
                    <a:cubicBezTo>
                      <a:pt x="631" y="179"/>
                      <a:pt x="631" y="179"/>
                      <a:pt x="631" y="179"/>
                    </a:cubicBezTo>
                    <a:cubicBezTo>
                      <a:pt x="631" y="179"/>
                      <a:pt x="631" y="179"/>
                      <a:pt x="631" y="179"/>
                    </a:cubicBezTo>
                    <a:cubicBezTo>
                      <a:pt x="630" y="178"/>
                      <a:pt x="630" y="178"/>
                      <a:pt x="630" y="178"/>
                    </a:cubicBezTo>
                    <a:cubicBezTo>
                      <a:pt x="628" y="176"/>
                      <a:pt x="628" y="176"/>
                      <a:pt x="628" y="176"/>
                    </a:cubicBezTo>
                    <a:cubicBezTo>
                      <a:pt x="626" y="176"/>
                      <a:pt x="626" y="176"/>
                      <a:pt x="626" y="176"/>
                    </a:cubicBezTo>
                    <a:cubicBezTo>
                      <a:pt x="625" y="177"/>
                      <a:pt x="625" y="177"/>
                      <a:pt x="625" y="177"/>
                    </a:cubicBezTo>
                    <a:cubicBezTo>
                      <a:pt x="624" y="177"/>
                      <a:pt x="624" y="177"/>
                      <a:pt x="624" y="177"/>
                    </a:cubicBezTo>
                    <a:cubicBezTo>
                      <a:pt x="623" y="177"/>
                      <a:pt x="623" y="177"/>
                      <a:pt x="623" y="177"/>
                    </a:cubicBezTo>
                    <a:cubicBezTo>
                      <a:pt x="622" y="178"/>
                      <a:pt x="622" y="178"/>
                      <a:pt x="622" y="178"/>
                    </a:cubicBezTo>
                    <a:cubicBezTo>
                      <a:pt x="621" y="178"/>
                      <a:pt x="621" y="178"/>
                      <a:pt x="621" y="178"/>
                    </a:cubicBezTo>
                    <a:cubicBezTo>
                      <a:pt x="620" y="180"/>
                      <a:pt x="620" y="180"/>
                      <a:pt x="620" y="180"/>
                    </a:cubicBezTo>
                    <a:cubicBezTo>
                      <a:pt x="620" y="181"/>
                      <a:pt x="620" y="181"/>
                      <a:pt x="620" y="181"/>
                    </a:cubicBezTo>
                    <a:cubicBezTo>
                      <a:pt x="619" y="180"/>
                      <a:pt x="619" y="180"/>
                      <a:pt x="619" y="180"/>
                    </a:cubicBezTo>
                    <a:cubicBezTo>
                      <a:pt x="619" y="182"/>
                      <a:pt x="619" y="182"/>
                      <a:pt x="619" y="182"/>
                    </a:cubicBezTo>
                    <a:cubicBezTo>
                      <a:pt x="619" y="182"/>
                      <a:pt x="619" y="182"/>
                      <a:pt x="619" y="182"/>
                    </a:cubicBezTo>
                    <a:cubicBezTo>
                      <a:pt x="619" y="184"/>
                      <a:pt x="619" y="184"/>
                      <a:pt x="619" y="184"/>
                    </a:cubicBezTo>
                    <a:cubicBezTo>
                      <a:pt x="619" y="184"/>
                      <a:pt x="619" y="184"/>
                      <a:pt x="619" y="184"/>
                    </a:cubicBezTo>
                    <a:cubicBezTo>
                      <a:pt x="618" y="187"/>
                      <a:pt x="618" y="187"/>
                      <a:pt x="618" y="187"/>
                    </a:cubicBezTo>
                    <a:cubicBezTo>
                      <a:pt x="618" y="188"/>
                      <a:pt x="618" y="188"/>
                      <a:pt x="618" y="188"/>
                    </a:cubicBezTo>
                    <a:cubicBezTo>
                      <a:pt x="617" y="187"/>
                      <a:pt x="617" y="187"/>
                      <a:pt x="617" y="187"/>
                    </a:cubicBezTo>
                    <a:cubicBezTo>
                      <a:pt x="616" y="183"/>
                      <a:pt x="616" y="183"/>
                      <a:pt x="616" y="183"/>
                    </a:cubicBezTo>
                    <a:cubicBezTo>
                      <a:pt x="616" y="182"/>
                      <a:pt x="616" y="182"/>
                      <a:pt x="616" y="182"/>
                    </a:cubicBezTo>
                    <a:cubicBezTo>
                      <a:pt x="615" y="182"/>
                      <a:pt x="615" y="182"/>
                      <a:pt x="615" y="182"/>
                    </a:cubicBezTo>
                    <a:cubicBezTo>
                      <a:pt x="614" y="181"/>
                      <a:pt x="614" y="181"/>
                      <a:pt x="614" y="181"/>
                    </a:cubicBezTo>
                    <a:cubicBezTo>
                      <a:pt x="614" y="182"/>
                      <a:pt x="614" y="182"/>
                      <a:pt x="614" y="182"/>
                    </a:cubicBezTo>
                    <a:cubicBezTo>
                      <a:pt x="613" y="184"/>
                      <a:pt x="613" y="184"/>
                      <a:pt x="613" y="184"/>
                    </a:cubicBezTo>
                    <a:cubicBezTo>
                      <a:pt x="612" y="185"/>
                      <a:pt x="612" y="185"/>
                      <a:pt x="612" y="185"/>
                    </a:cubicBezTo>
                    <a:cubicBezTo>
                      <a:pt x="612" y="186"/>
                      <a:pt x="612" y="186"/>
                      <a:pt x="612" y="186"/>
                    </a:cubicBezTo>
                    <a:cubicBezTo>
                      <a:pt x="613" y="186"/>
                      <a:pt x="613" y="186"/>
                      <a:pt x="613" y="186"/>
                    </a:cubicBezTo>
                    <a:cubicBezTo>
                      <a:pt x="612" y="188"/>
                      <a:pt x="612" y="188"/>
                      <a:pt x="612" y="188"/>
                    </a:cubicBezTo>
                    <a:cubicBezTo>
                      <a:pt x="611" y="187"/>
                      <a:pt x="611" y="187"/>
                      <a:pt x="611" y="187"/>
                    </a:cubicBezTo>
                    <a:cubicBezTo>
                      <a:pt x="611" y="187"/>
                      <a:pt x="611" y="187"/>
                      <a:pt x="611" y="187"/>
                    </a:cubicBezTo>
                    <a:cubicBezTo>
                      <a:pt x="610" y="186"/>
                      <a:pt x="610" y="186"/>
                      <a:pt x="610" y="186"/>
                    </a:cubicBezTo>
                    <a:cubicBezTo>
                      <a:pt x="609" y="187"/>
                      <a:pt x="609" y="187"/>
                      <a:pt x="609" y="187"/>
                    </a:cubicBezTo>
                    <a:cubicBezTo>
                      <a:pt x="609" y="188"/>
                      <a:pt x="609" y="188"/>
                      <a:pt x="609" y="188"/>
                    </a:cubicBezTo>
                    <a:cubicBezTo>
                      <a:pt x="608" y="188"/>
                      <a:pt x="608" y="188"/>
                      <a:pt x="608" y="188"/>
                    </a:cubicBezTo>
                    <a:cubicBezTo>
                      <a:pt x="607" y="188"/>
                      <a:pt x="607" y="188"/>
                      <a:pt x="607" y="188"/>
                    </a:cubicBezTo>
                    <a:cubicBezTo>
                      <a:pt x="607" y="188"/>
                      <a:pt x="607" y="188"/>
                      <a:pt x="607" y="188"/>
                    </a:cubicBezTo>
                    <a:cubicBezTo>
                      <a:pt x="607" y="188"/>
                      <a:pt x="607" y="188"/>
                      <a:pt x="607" y="188"/>
                    </a:cubicBezTo>
                    <a:cubicBezTo>
                      <a:pt x="607" y="189"/>
                      <a:pt x="607" y="189"/>
                      <a:pt x="607" y="189"/>
                    </a:cubicBezTo>
                    <a:cubicBezTo>
                      <a:pt x="607" y="190"/>
                      <a:pt x="607" y="190"/>
                      <a:pt x="607" y="190"/>
                    </a:cubicBezTo>
                    <a:cubicBezTo>
                      <a:pt x="606" y="191"/>
                      <a:pt x="606" y="191"/>
                      <a:pt x="606" y="191"/>
                    </a:cubicBezTo>
                    <a:cubicBezTo>
                      <a:pt x="606" y="191"/>
                      <a:pt x="606" y="191"/>
                      <a:pt x="606" y="191"/>
                    </a:cubicBezTo>
                    <a:cubicBezTo>
                      <a:pt x="607" y="192"/>
                      <a:pt x="607" y="192"/>
                      <a:pt x="607" y="192"/>
                    </a:cubicBezTo>
                    <a:cubicBezTo>
                      <a:pt x="607" y="194"/>
                      <a:pt x="607" y="194"/>
                      <a:pt x="607" y="194"/>
                    </a:cubicBezTo>
                    <a:cubicBezTo>
                      <a:pt x="607" y="194"/>
                      <a:pt x="607" y="194"/>
                      <a:pt x="607" y="194"/>
                    </a:cubicBezTo>
                    <a:cubicBezTo>
                      <a:pt x="607" y="195"/>
                      <a:pt x="607" y="195"/>
                      <a:pt x="607" y="195"/>
                    </a:cubicBezTo>
                    <a:cubicBezTo>
                      <a:pt x="608" y="195"/>
                      <a:pt x="608" y="195"/>
                      <a:pt x="608" y="195"/>
                    </a:cubicBezTo>
                    <a:cubicBezTo>
                      <a:pt x="609" y="196"/>
                      <a:pt x="609" y="196"/>
                      <a:pt x="609" y="196"/>
                    </a:cubicBezTo>
                    <a:cubicBezTo>
                      <a:pt x="609" y="196"/>
                      <a:pt x="609" y="196"/>
                      <a:pt x="609" y="196"/>
                    </a:cubicBezTo>
                    <a:cubicBezTo>
                      <a:pt x="609" y="196"/>
                      <a:pt x="609" y="196"/>
                      <a:pt x="609" y="196"/>
                    </a:cubicBezTo>
                    <a:cubicBezTo>
                      <a:pt x="609" y="197"/>
                      <a:pt x="609" y="197"/>
                      <a:pt x="609" y="197"/>
                    </a:cubicBezTo>
                    <a:cubicBezTo>
                      <a:pt x="609" y="198"/>
                      <a:pt x="609" y="198"/>
                      <a:pt x="609" y="198"/>
                    </a:cubicBezTo>
                    <a:cubicBezTo>
                      <a:pt x="610" y="198"/>
                      <a:pt x="610" y="198"/>
                      <a:pt x="610" y="198"/>
                    </a:cubicBezTo>
                    <a:cubicBezTo>
                      <a:pt x="610" y="199"/>
                      <a:pt x="610" y="199"/>
                      <a:pt x="610" y="199"/>
                    </a:cubicBezTo>
                    <a:cubicBezTo>
                      <a:pt x="609" y="198"/>
                      <a:pt x="609" y="198"/>
                      <a:pt x="609" y="198"/>
                    </a:cubicBezTo>
                    <a:cubicBezTo>
                      <a:pt x="608" y="198"/>
                      <a:pt x="608" y="198"/>
                      <a:pt x="608" y="198"/>
                    </a:cubicBezTo>
                    <a:cubicBezTo>
                      <a:pt x="608" y="199"/>
                      <a:pt x="608" y="199"/>
                      <a:pt x="608" y="199"/>
                    </a:cubicBezTo>
                    <a:cubicBezTo>
                      <a:pt x="609" y="200"/>
                      <a:pt x="609" y="200"/>
                      <a:pt x="609" y="200"/>
                    </a:cubicBezTo>
                    <a:cubicBezTo>
                      <a:pt x="610" y="200"/>
                      <a:pt x="610" y="200"/>
                      <a:pt x="610" y="200"/>
                    </a:cubicBezTo>
                    <a:cubicBezTo>
                      <a:pt x="610" y="201"/>
                      <a:pt x="610" y="201"/>
                      <a:pt x="610" y="201"/>
                    </a:cubicBezTo>
                    <a:cubicBezTo>
                      <a:pt x="609" y="202"/>
                      <a:pt x="609" y="202"/>
                      <a:pt x="609" y="202"/>
                    </a:cubicBezTo>
                    <a:cubicBezTo>
                      <a:pt x="610" y="203"/>
                      <a:pt x="610" y="203"/>
                      <a:pt x="610" y="203"/>
                    </a:cubicBezTo>
                    <a:cubicBezTo>
                      <a:pt x="609" y="203"/>
                      <a:pt x="609" y="203"/>
                      <a:pt x="609" y="203"/>
                    </a:cubicBezTo>
                    <a:cubicBezTo>
                      <a:pt x="609" y="205"/>
                      <a:pt x="609" y="205"/>
                      <a:pt x="609" y="205"/>
                    </a:cubicBezTo>
                    <a:cubicBezTo>
                      <a:pt x="609" y="206"/>
                      <a:pt x="609" y="206"/>
                      <a:pt x="609" y="206"/>
                    </a:cubicBezTo>
                    <a:cubicBezTo>
                      <a:pt x="610" y="207"/>
                      <a:pt x="610" y="207"/>
                      <a:pt x="610" y="207"/>
                    </a:cubicBezTo>
                    <a:cubicBezTo>
                      <a:pt x="610" y="207"/>
                      <a:pt x="610" y="207"/>
                      <a:pt x="610" y="207"/>
                    </a:cubicBezTo>
                    <a:cubicBezTo>
                      <a:pt x="610" y="208"/>
                      <a:pt x="610" y="208"/>
                      <a:pt x="610" y="208"/>
                    </a:cubicBezTo>
                    <a:cubicBezTo>
                      <a:pt x="610" y="210"/>
                      <a:pt x="610" y="210"/>
                      <a:pt x="610" y="210"/>
                    </a:cubicBezTo>
                    <a:cubicBezTo>
                      <a:pt x="610" y="211"/>
                      <a:pt x="610" y="211"/>
                      <a:pt x="610" y="211"/>
                    </a:cubicBezTo>
                    <a:cubicBezTo>
                      <a:pt x="611" y="211"/>
                      <a:pt x="611" y="211"/>
                      <a:pt x="611" y="211"/>
                    </a:cubicBezTo>
                    <a:cubicBezTo>
                      <a:pt x="612" y="212"/>
                      <a:pt x="612" y="212"/>
                      <a:pt x="612" y="212"/>
                    </a:cubicBezTo>
                    <a:cubicBezTo>
                      <a:pt x="613" y="214"/>
                      <a:pt x="613" y="214"/>
                      <a:pt x="613" y="214"/>
                    </a:cubicBezTo>
                    <a:cubicBezTo>
                      <a:pt x="614" y="214"/>
                      <a:pt x="614" y="214"/>
                      <a:pt x="614" y="214"/>
                    </a:cubicBezTo>
                    <a:cubicBezTo>
                      <a:pt x="615" y="214"/>
                      <a:pt x="615" y="214"/>
                      <a:pt x="615" y="214"/>
                    </a:cubicBezTo>
                    <a:cubicBezTo>
                      <a:pt x="615" y="213"/>
                      <a:pt x="615" y="213"/>
                      <a:pt x="615" y="213"/>
                    </a:cubicBezTo>
                    <a:cubicBezTo>
                      <a:pt x="614" y="212"/>
                      <a:pt x="614" y="212"/>
                      <a:pt x="614" y="212"/>
                    </a:cubicBezTo>
                    <a:cubicBezTo>
                      <a:pt x="614" y="211"/>
                      <a:pt x="614" y="211"/>
                      <a:pt x="614" y="211"/>
                    </a:cubicBezTo>
                    <a:cubicBezTo>
                      <a:pt x="614" y="211"/>
                      <a:pt x="614" y="211"/>
                      <a:pt x="614" y="211"/>
                    </a:cubicBezTo>
                    <a:cubicBezTo>
                      <a:pt x="615" y="211"/>
                      <a:pt x="615" y="211"/>
                      <a:pt x="615" y="211"/>
                    </a:cubicBezTo>
                    <a:cubicBezTo>
                      <a:pt x="617" y="212"/>
                      <a:pt x="617" y="212"/>
                      <a:pt x="617" y="212"/>
                    </a:cubicBezTo>
                    <a:cubicBezTo>
                      <a:pt x="618" y="212"/>
                      <a:pt x="618" y="212"/>
                      <a:pt x="618" y="212"/>
                    </a:cubicBezTo>
                    <a:cubicBezTo>
                      <a:pt x="619" y="212"/>
                      <a:pt x="619" y="212"/>
                      <a:pt x="619" y="212"/>
                    </a:cubicBezTo>
                    <a:cubicBezTo>
                      <a:pt x="619" y="213"/>
                      <a:pt x="619" y="213"/>
                      <a:pt x="619" y="213"/>
                    </a:cubicBezTo>
                    <a:cubicBezTo>
                      <a:pt x="618" y="214"/>
                      <a:pt x="618" y="214"/>
                      <a:pt x="618" y="214"/>
                    </a:cubicBezTo>
                    <a:cubicBezTo>
                      <a:pt x="619" y="214"/>
                      <a:pt x="619" y="214"/>
                      <a:pt x="619" y="214"/>
                    </a:cubicBezTo>
                    <a:cubicBezTo>
                      <a:pt x="618" y="215"/>
                      <a:pt x="618" y="215"/>
                      <a:pt x="618" y="215"/>
                    </a:cubicBezTo>
                    <a:cubicBezTo>
                      <a:pt x="619" y="216"/>
                      <a:pt x="619" y="216"/>
                      <a:pt x="619" y="216"/>
                    </a:cubicBezTo>
                    <a:cubicBezTo>
                      <a:pt x="618" y="216"/>
                      <a:pt x="618" y="216"/>
                      <a:pt x="618" y="216"/>
                    </a:cubicBezTo>
                    <a:cubicBezTo>
                      <a:pt x="618" y="217"/>
                      <a:pt x="618" y="217"/>
                      <a:pt x="618" y="217"/>
                    </a:cubicBezTo>
                    <a:cubicBezTo>
                      <a:pt x="619" y="219"/>
                      <a:pt x="619" y="219"/>
                      <a:pt x="619" y="219"/>
                    </a:cubicBezTo>
                    <a:cubicBezTo>
                      <a:pt x="619" y="220"/>
                      <a:pt x="619" y="220"/>
                      <a:pt x="619" y="220"/>
                    </a:cubicBezTo>
                    <a:cubicBezTo>
                      <a:pt x="619" y="222"/>
                      <a:pt x="619" y="222"/>
                      <a:pt x="619" y="222"/>
                    </a:cubicBezTo>
                    <a:cubicBezTo>
                      <a:pt x="620" y="223"/>
                      <a:pt x="620" y="223"/>
                      <a:pt x="620" y="223"/>
                    </a:cubicBezTo>
                    <a:cubicBezTo>
                      <a:pt x="621" y="222"/>
                      <a:pt x="621" y="222"/>
                      <a:pt x="621" y="222"/>
                    </a:cubicBezTo>
                    <a:cubicBezTo>
                      <a:pt x="621" y="222"/>
                      <a:pt x="621" y="222"/>
                      <a:pt x="621" y="222"/>
                    </a:cubicBezTo>
                    <a:cubicBezTo>
                      <a:pt x="622" y="221"/>
                      <a:pt x="622" y="221"/>
                      <a:pt x="622" y="221"/>
                    </a:cubicBezTo>
                    <a:cubicBezTo>
                      <a:pt x="622" y="221"/>
                      <a:pt x="622" y="221"/>
                      <a:pt x="622" y="221"/>
                    </a:cubicBezTo>
                    <a:cubicBezTo>
                      <a:pt x="622" y="221"/>
                      <a:pt x="622" y="221"/>
                      <a:pt x="622" y="221"/>
                    </a:cubicBezTo>
                    <a:cubicBezTo>
                      <a:pt x="623" y="222"/>
                      <a:pt x="623" y="222"/>
                      <a:pt x="623" y="222"/>
                    </a:cubicBezTo>
                    <a:cubicBezTo>
                      <a:pt x="623" y="224"/>
                      <a:pt x="623" y="224"/>
                      <a:pt x="623" y="224"/>
                    </a:cubicBezTo>
                    <a:cubicBezTo>
                      <a:pt x="625" y="226"/>
                      <a:pt x="625" y="226"/>
                      <a:pt x="625" y="226"/>
                    </a:cubicBezTo>
                    <a:cubicBezTo>
                      <a:pt x="626" y="228"/>
                      <a:pt x="626" y="228"/>
                      <a:pt x="626" y="228"/>
                    </a:cubicBezTo>
                    <a:cubicBezTo>
                      <a:pt x="626" y="228"/>
                      <a:pt x="626" y="228"/>
                      <a:pt x="626" y="228"/>
                    </a:cubicBezTo>
                    <a:cubicBezTo>
                      <a:pt x="626" y="230"/>
                      <a:pt x="626" y="230"/>
                      <a:pt x="626" y="230"/>
                    </a:cubicBezTo>
                    <a:cubicBezTo>
                      <a:pt x="625" y="230"/>
                      <a:pt x="625" y="230"/>
                      <a:pt x="625" y="230"/>
                    </a:cubicBezTo>
                    <a:cubicBezTo>
                      <a:pt x="624" y="229"/>
                      <a:pt x="624" y="229"/>
                      <a:pt x="624" y="229"/>
                    </a:cubicBezTo>
                    <a:cubicBezTo>
                      <a:pt x="622" y="228"/>
                      <a:pt x="622" y="228"/>
                      <a:pt x="622" y="228"/>
                    </a:cubicBezTo>
                    <a:cubicBezTo>
                      <a:pt x="622" y="227"/>
                      <a:pt x="622" y="227"/>
                      <a:pt x="622" y="227"/>
                    </a:cubicBezTo>
                    <a:cubicBezTo>
                      <a:pt x="622" y="226"/>
                      <a:pt x="622" y="226"/>
                      <a:pt x="622" y="226"/>
                    </a:cubicBezTo>
                    <a:cubicBezTo>
                      <a:pt x="623" y="225"/>
                      <a:pt x="623" y="225"/>
                      <a:pt x="623" y="225"/>
                    </a:cubicBezTo>
                    <a:cubicBezTo>
                      <a:pt x="622" y="224"/>
                      <a:pt x="622" y="224"/>
                      <a:pt x="622" y="224"/>
                    </a:cubicBezTo>
                    <a:cubicBezTo>
                      <a:pt x="622" y="224"/>
                      <a:pt x="622" y="224"/>
                      <a:pt x="622" y="224"/>
                    </a:cubicBezTo>
                    <a:cubicBezTo>
                      <a:pt x="622" y="225"/>
                      <a:pt x="622" y="225"/>
                      <a:pt x="622" y="225"/>
                    </a:cubicBezTo>
                    <a:cubicBezTo>
                      <a:pt x="622" y="225"/>
                      <a:pt x="622" y="225"/>
                      <a:pt x="622" y="225"/>
                    </a:cubicBezTo>
                    <a:cubicBezTo>
                      <a:pt x="621" y="226"/>
                      <a:pt x="621" y="226"/>
                      <a:pt x="621" y="226"/>
                    </a:cubicBezTo>
                    <a:cubicBezTo>
                      <a:pt x="620" y="227"/>
                      <a:pt x="620" y="227"/>
                      <a:pt x="620" y="227"/>
                    </a:cubicBezTo>
                    <a:cubicBezTo>
                      <a:pt x="620" y="228"/>
                      <a:pt x="620" y="228"/>
                      <a:pt x="620" y="228"/>
                    </a:cubicBezTo>
                    <a:cubicBezTo>
                      <a:pt x="622" y="227"/>
                      <a:pt x="622" y="227"/>
                      <a:pt x="622" y="227"/>
                    </a:cubicBezTo>
                    <a:cubicBezTo>
                      <a:pt x="622" y="228"/>
                      <a:pt x="622" y="228"/>
                      <a:pt x="622" y="228"/>
                    </a:cubicBezTo>
                    <a:cubicBezTo>
                      <a:pt x="621" y="230"/>
                      <a:pt x="621" y="230"/>
                      <a:pt x="621" y="230"/>
                    </a:cubicBezTo>
                    <a:cubicBezTo>
                      <a:pt x="621" y="231"/>
                      <a:pt x="621" y="231"/>
                      <a:pt x="621" y="231"/>
                    </a:cubicBezTo>
                    <a:cubicBezTo>
                      <a:pt x="621" y="232"/>
                      <a:pt x="621" y="232"/>
                      <a:pt x="621" y="232"/>
                    </a:cubicBezTo>
                    <a:cubicBezTo>
                      <a:pt x="621" y="235"/>
                      <a:pt x="621" y="235"/>
                      <a:pt x="621" y="235"/>
                    </a:cubicBezTo>
                    <a:cubicBezTo>
                      <a:pt x="622" y="236"/>
                      <a:pt x="622" y="236"/>
                      <a:pt x="622" y="236"/>
                    </a:cubicBezTo>
                    <a:cubicBezTo>
                      <a:pt x="622" y="237"/>
                      <a:pt x="622" y="237"/>
                      <a:pt x="622" y="237"/>
                    </a:cubicBezTo>
                    <a:cubicBezTo>
                      <a:pt x="624" y="241"/>
                      <a:pt x="624" y="241"/>
                      <a:pt x="624" y="241"/>
                    </a:cubicBezTo>
                    <a:cubicBezTo>
                      <a:pt x="625" y="241"/>
                      <a:pt x="625" y="241"/>
                      <a:pt x="625" y="241"/>
                    </a:cubicBezTo>
                    <a:cubicBezTo>
                      <a:pt x="627" y="243"/>
                      <a:pt x="627" y="243"/>
                      <a:pt x="627" y="243"/>
                    </a:cubicBezTo>
                    <a:cubicBezTo>
                      <a:pt x="628" y="244"/>
                      <a:pt x="628" y="244"/>
                      <a:pt x="628" y="244"/>
                    </a:cubicBezTo>
                    <a:cubicBezTo>
                      <a:pt x="627" y="244"/>
                      <a:pt x="627" y="244"/>
                      <a:pt x="627" y="244"/>
                    </a:cubicBezTo>
                    <a:cubicBezTo>
                      <a:pt x="627" y="246"/>
                      <a:pt x="627" y="246"/>
                      <a:pt x="627" y="246"/>
                    </a:cubicBezTo>
                    <a:cubicBezTo>
                      <a:pt x="624" y="247"/>
                      <a:pt x="624" y="247"/>
                      <a:pt x="624" y="247"/>
                    </a:cubicBezTo>
                    <a:cubicBezTo>
                      <a:pt x="624" y="246"/>
                      <a:pt x="624" y="246"/>
                      <a:pt x="624" y="246"/>
                    </a:cubicBezTo>
                    <a:cubicBezTo>
                      <a:pt x="623" y="247"/>
                      <a:pt x="623" y="247"/>
                      <a:pt x="623" y="247"/>
                    </a:cubicBezTo>
                    <a:cubicBezTo>
                      <a:pt x="622" y="247"/>
                      <a:pt x="622" y="247"/>
                      <a:pt x="622" y="247"/>
                    </a:cubicBezTo>
                    <a:cubicBezTo>
                      <a:pt x="622" y="248"/>
                      <a:pt x="622" y="248"/>
                      <a:pt x="622" y="248"/>
                    </a:cubicBezTo>
                    <a:cubicBezTo>
                      <a:pt x="621" y="250"/>
                      <a:pt x="621" y="250"/>
                      <a:pt x="621" y="250"/>
                    </a:cubicBezTo>
                    <a:cubicBezTo>
                      <a:pt x="621" y="251"/>
                      <a:pt x="621" y="251"/>
                      <a:pt x="621" y="251"/>
                    </a:cubicBezTo>
                    <a:cubicBezTo>
                      <a:pt x="620" y="252"/>
                      <a:pt x="620" y="252"/>
                      <a:pt x="620" y="252"/>
                    </a:cubicBezTo>
                    <a:cubicBezTo>
                      <a:pt x="621" y="252"/>
                      <a:pt x="621" y="252"/>
                      <a:pt x="621" y="252"/>
                    </a:cubicBezTo>
                    <a:cubicBezTo>
                      <a:pt x="621" y="255"/>
                      <a:pt x="621" y="255"/>
                      <a:pt x="621" y="255"/>
                    </a:cubicBezTo>
                    <a:cubicBezTo>
                      <a:pt x="622" y="258"/>
                      <a:pt x="622" y="258"/>
                      <a:pt x="622" y="258"/>
                    </a:cubicBezTo>
                    <a:cubicBezTo>
                      <a:pt x="623" y="259"/>
                      <a:pt x="623" y="259"/>
                      <a:pt x="623" y="259"/>
                    </a:cubicBezTo>
                    <a:cubicBezTo>
                      <a:pt x="623" y="260"/>
                      <a:pt x="623" y="260"/>
                      <a:pt x="623" y="260"/>
                    </a:cubicBezTo>
                    <a:cubicBezTo>
                      <a:pt x="624" y="261"/>
                      <a:pt x="624" y="261"/>
                      <a:pt x="624" y="261"/>
                    </a:cubicBezTo>
                    <a:cubicBezTo>
                      <a:pt x="625" y="262"/>
                      <a:pt x="625" y="262"/>
                      <a:pt x="625" y="262"/>
                    </a:cubicBezTo>
                    <a:cubicBezTo>
                      <a:pt x="624" y="262"/>
                      <a:pt x="624" y="262"/>
                      <a:pt x="624" y="262"/>
                    </a:cubicBezTo>
                    <a:cubicBezTo>
                      <a:pt x="624" y="261"/>
                      <a:pt x="624" y="261"/>
                      <a:pt x="624" y="261"/>
                    </a:cubicBezTo>
                    <a:cubicBezTo>
                      <a:pt x="623" y="262"/>
                      <a:pt x="623" y="262"/>
                      <a:pt x="623" y="262"/>
                    </a:cubicBezTo>
                    <a:cubicBezTo>
                      <a:pt x="622" y="263"/>
                      <a:pt x="622" y="263"/>
                      <a:pt x="622" y="263"/>
                    </a:cubicBezTo>
                    <a:cubicBezTo>
                      <a:pt x="621" y="262"/>
                      <a:pt x="621" y="262"/>
                      <a:pt x="621" y="262"/>
                    </a:cubicBezTo>
                    <a:cubicBezTo>
                      <a:pt x="620" y="264"/>
                      <a:pt x="620" y="264"/>
                      <a:pt x="620" y="264"/>
                    </a:cubicBezTo>
                    <a:cubicBezTo>
                      <a:pt x="619" y="263"/>
                      <a:pt x="619" y="263"/>
                      <a:pt x="619" y="263"/>
                    </a:cubicBezTo>
                    <a:cubicBezTo>
                      <a:pt x="618" y="264"/>
                      <a:pt x="618" y="264"/>
                      <a:pt x="618" y="264"/>
                    </a:cubicBezTo>
                    <a:cubicBezTo>
                      <a:pt x="619" y="265"/>
                      <a:pt x="619" y="265"/>
                      <a:pt x="619" y="265"/>
                    </a:cubicBezTo>
                    <a:cubicBezTo>
                      <a:pt x="620" y="264"/>
                      <a:pt x="620" y="264"/>
                      <a:pt x="620" y="264"/>
                    </a:cubicBezTo>
                    <a:cubicBezTo>
                      <a:pt x="619" y="266"/>
                      <a:pt x="619" y="266"/>
                      <a:pt x="619" y="266"/>
                    </a:cubicBezTo>
                    <a:cubicBezTo>
                      <a:pt x="619" y="266"/>
                      <a:pt x="619" y="266"/>
                      <a:pt x="619" y="266"/>
                    </a:cubicBezTo>
                    <a:cubicBezTo>
                      <a:pt x="620" y="267"/>
                      <a:pt x="620" y="267"/>
                      <a:pt x="620" y="267"/>
                    </a:cubicBezTo>
                    <a:cubicBezTo>
                      <a:pt x="620" y="268"/>
                      <a:pt x="620" y="268"/>
                      <a:pt x="620" y="268"/>
                    </a:cubicBezTo>
                    <a:cubicBezTo>
                      <a:pt x="619" y="268"/>
                      <a:pt x="619" y="268"/>
                      <a:pt x="619" y="268"/>
                    </a:cubicBezTo>
                    <a:cubicBezTo>
                      <a:pt x="620" y="269"/>
                      <a:pt x="620" y="269"/>
                      <a:pt x="620" y="269"/>
                    </a:cubicBezTo>
                    <a:cubicBezTo>
                      <a:pt x="620" y="270"/>
                      <a:pt x="620" y="270"/>
                      <a:pt x="620" y="270"/>
                    </a:cubicBezTo>
                    <a:cubicBezTo>
                      <a:pt x="620" y="270"/>
                      <a:pt x="620" y="270"/>
                      <a:pt x="620" y="270"/>
                    </a:cubicBezTo>
                    <a:cubicBezTo>
                      <a:pt x="621" y="270"/>
                      <a:pt x="621" y="270"/>
                      <a:pt x="621" y="270"/>
                    </a:cubicBezTo>
                    <a:cubicBezTo>
                      <a:pt x="622" y="271"/>
                      <a:pt x="622" y="271"/>
                      <a:pt x="622" y="271"/>
                    </a:cubicBezTo>
                    <a:cubicBezTo>
                      <a:pt x="621" y="271"/>
                      <a:pt x="621" y="271"/>
                      <a:pt x="621" y="271"/>
                    </a:cubicBezTo>
                    <a:cubicBezTo>
                      <a:pt x="621" y="273"/>
                      <a:pt x="621" y="273"/>
                      <a:pt x="621" y="273"/>
                    </a:cubicBezTo>
                    <a:cubicBezTo>
                      <a:pt x="621" y="274"/>
                      <a:pt x="621" y="274"/>
                      <a:pt x="621" y="274"/>
                    </a:cubicBezTo>
                    <a:cubicBezTo>
                      <a:pt x="621" y="276"/>
                      <a:pt x="621" y="276"/>
                      <a:pt x="621" y="276"/>
                    </a:cubicBezTo>
                    <a:cubicBezTo>
                      <a:pt x="621" y="277"/>
                      <a:pt x="621" y="277"/>
                      <a:pt x="621" y="277"/>
                    </a:cubicBezTo>
                    <a:cubicBezTo>
                      <a:pt x="621" y="277"/>
                      <a:pt x="621" y="277"/>
                      <a:pt x="621" y="277"/>
                    </a:cubicBezTo>
                    <a:cubicBezTo>
                      <a:pt x="621" y="278"/>
                      <a:pt x="621" y="278"/>
                      <a:pt x="621" y="278"/>
                    </a:cubicBezTo>
                    <a:cubicBezTo>
                      <a:pt x="619" y="279"/>
                      <a:pt x="619" y="279"/>
                      <a:pt x="619" y="279"/>
                    </a:cubicBezTo>
                    <a:cubicBezTo>
                      <a:pt x="619" y="280"/>
                      <a:pt x="619" y="280"/>
                      <a:pt x="619" y="280"/>
                    </a:cubicBezTo>
                    <a:cubicBezTo>
                      <a:pt x="619" y="280"/>
                      <a:pt x="619" y="280"/>
                      <a:pt x="619" y="280"/>
                    </a:cubicBezTo>
                    <a:cubicBezTo>
                      <a:pt x="618" y="283"/>
                      <a:pt x="618" y="283"/>
                      <a:pt x="618" y="283"/>
                    </a:cubicBezTo>
                    <a:cubicBezTo>
                      <a:pt x="617" y="285"/>
                      <a:pt x="617" y="285"/>
                      <a:pt x="617" y="28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617" y="283"/>
                      <a:pt x="617" y="283"/>
                      <a:pt x="617" y="283"/>
                    </a:cubicBezTo>
                    <a:cubicBezTo>
                      <a:pt x="617" y="282"/>
                      <a:pt x="617" y="282"/>
                      <a:pt x="617" y="282"/>
                    </a:cubicBezTo>
                    <a:cubicBezTo>
                      <a:pt x="617" y="281"/>
                      <a:pt x="617" y="281"/>
                      <a:pt x="617" y="281"/>
                    </a:cubicBezTo>
                    <a:cubicBezTo>
                      <a:pt x="615" y="281"/>
                      <a:pt x="615" y="281"/>
                      <a:pt x="615" y="281"/>
                    </a:cubicBezTo>
                    <a:cubicBezTo>
                      <a:pt x="614" y="280"/>
                      <a:pt x="614" y="280"/>
                      <a:pt x="614" y="280"/>
                    </a:cubicBezTo>
                    <a:cubicBezTo>
                      <a:pt x="614" y="278"/>
                      <a:pt x="614" y="278"/>
                      <a:pt x="614" y="278"/>
                    </a:cubicBezTo>
                    <a:cubicBezTo>
                      <a:pt x="612" y="274"/>
                      <a:pt x="612" y="274"/>
                      <a:pt x="612" y="274"/>
                    </a:cubicBezTo>
                    <a:cubicBezTo>
                      <a:pt x="611" y="271"/>
                      <a:pt x="611" y="271"/>
                      <a:pt x="611" y="271"/>
                    </a:cubicBezTo>
                    <a:cubicBezTo>
                      <a:pt x="611" y="272"/>
                      <a:pt x="611" y="272"/>
                      <a:pt x="611" y="272"/>
                    </a:cubicBezTo>
                    <a:cubicBezTo>
                      <a:pt x="612" y="271"/>
                      <a:pt x="612" y="271"/>
                      <a:pt x="612" y="271"/>
                    </a:cubicBezTo>
                    <a:cubicBezTo>
                      <a:pt x="612" y="270"/>
                      <a:pt x="612" y="270"/>
                      <a:pt x="612" y="270"/>
                    </a:cubicBezTo>
                    <a:cubicBezTo>
                      <a:pt x="612" y="271"/>
                      <a:pt x="612" y="271"/>
                      <a:pt x="612" y="271"/>
                    </a:cubicBezTo>
                    <a:cubicBezTo>
                      <a:pt x="610" y="271"/>
                      <a:pt x="610" y="271"/>
                      <a:pt x="610" y="271"/>
                    </a:cubicBezTo>
                    <a:cubicBezTo>
                      <a:pt x="609" y="270"/>
                      <a:pt x="609" y="270"/>
                      <a:pt x="609" y="270"/>
                    </a:cubicBezTo>
                    <a:cubicBezTo>
                      <a:pt x="605" y="263"/>
                      <a:pt x="605" y="263"/>
                      <a:pt x="605" y="263"/>
                    </a:cubicBezTo>
                    <a:cubicBezTo>
                      <a:pt x="601" y="258"/>
                      <a:pt x="601" y="258"/>
                      <a:pt x="601" y="258"/>
                    </a:cubicBezTo>
                    <a:cubicBezTo>
                      <a:pt x="601" y="257"/>
                      <a:pt x="601" y="257"/>
                      <a:pt x="601" y="257"/>
                    </a:cubicBezTo>
                    <a:cubicBezTo>
                      <a:pt x="600" y="255"/>
                      <a:pt x="600" y="255"/>
                      <a:pt x="600" y="255"/>
                    </a:cubicBezTo>
                    <a:cubicBezTo>
                      <a:pt x="597" y="251"/>
                      <a:pt x="597" y="251"/>
                      <a:pt x="597" y="251"/>
                    </a:cubicBezTo>
                    <a:cubicBezTo>
                      <a:pt x="594" y="246"/>
                      <a:pt x="594" y="246"/>
                      <a:pt x="594" y="246"/>
                    </a:cubicBezTo>
                    <a:cubicBezTo>
                      <a:pt x="592" y="241"/>
                      <a:pt x="592" y="241"/>
                      <a:pt x="592" y="241"/>
                    </a:cubicBezTo>
                    <a:cubicBezTo>
                      <a:pt x="592" y="239"/>
                      <a:pt x="592" y="239"/>
                      <a:pt x="592" y="239"/>
                    </a:cubicBezTo>
                    <a:cubicBezTo>
                      <a:pt x="591" y="237"/>
                      <a:pt x="591" y="237"/>
                      <a:pt x="591" y="237"/>
                    </a:cubicBezTo>
                    <a:cubicBezTo>
                      <a:pt x="590" y="233"/>
                      <a:pt x="590" y="233"/>
                      <a:pt x="590" y="233"/>
                    </a:cubicBezTo>
                    <a:cubicBezTo>
                      <a:pt x="589" y="231"/>
                      <a:pt x="589" y="231"/>
                      <a:pt x="589" y="231"/>
                    </a:cubicBezTo>
                    <a:cubicBezTo>
                      <a:pt x="590" y="229"/>
                      <a:pt x="590" y="229"/>
                      <a:pt x="590" y="229"/>
                    </a:cubicBezTo>
                    <a:cubicBezTo>
                      <a:pt x="591" y="228"/>
                      <a:pt x="591" y="228"/>
                      <a:pt x="591" y="228"/>
                    </a:cubicBezTo>
                    <a:cubicBezTo>
                      <a:pt x="591" y="226"/>
                      <a:pt x="591" y="226"/>
                      <a:pt x="591" y="226"/>
                    </a:cubicBezTo>
                    <a:cubicBezTo>
                      <a:pt x="592" y="226"/>
                      <a:pt x="592" y="226"/>
                      <a:pt x="592" y="226"/>
                    </a:cubicBezTo>
                    <a:cubicBezTo>
                      <a:pt x="591" y="225"/>
                      <a:pt x="591" y="225"/>
                      <a:pt x="591" y="225"/>
                    </a:cubicBezTo>
                    <a:cubicBezTo>
                      <a:pt x="592" y="225"/>
                      <a:pt x="592" y="225"/>
                      <a:pt x="592" y="225"/>
                    </a:cubicBezTo>
                    <a:cubicBezTo>
                      <a:pt x="592" y="222"/>
                      <a:pt x="592" y="222"/>
                      <a:pt x="592" y="222"/>
                    </a:cubicBezTo>
                    <a:cubicBezTo>
                      <a:pt x="590" y="220"/>
                      <a:pt x="590" y="220"/>
                      <a:pt x="59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cubicBezTo>
                      <a:pt x="588" y="219"/>
                      <a:pt x="588" y="219"/>
                      <a:pt x="588" y="219"/>
                    </a:cubicBezTo>
                    <a:cubicBezTo>
                      <a:pt x="589" y="218"/>
                      <a:pt x="589" y="218"/>
                      <a:pt x="589" y="218"/>
                    </a:cubicBezTo>
                    <a:cubicBezTo>
                      <a:pt x="591" y="219"/>
                      <a:pt x="591" y="219"/>
                      <a:pt x="591" y="219"/>
                    </a:cubicBezTo>
                    <a:cubicBezTo>
                      <a:pt x="593" y="218"/>
                      <a:pt x="593" y="218"/>
                      <a:pt x="593" y="218"/>
                    </a:cubicBezTo>
                    <a:cubicBezTo>
                      <a:pt x="592" y="217"/>
                      <a:pt x="592" y="217"/>
                      <a:pt x="592" y="217"/>
                    </a:cubicBezTo>
                    <a:cubicBezTo>
                      <a:pt x="592" y="215"/>
                      <a:pt x="592" y="215"/>
                      <a:pt x="592" y="215"/>
                    </a:cubicBezTo>
                    <a:cubicBezTo>
                      <a:pt x="594" y="215"/>
                      <a:pt x="594" y="215"/>
                      <a:pt x="594" y="215"/>
                    </a:cubicBezTo>
                    <a:cubicBezTo>
                      <a:pt x="595" y="215"/>
                      <a:pt x="595" y="215"/>
                      <a:pt x="595" y="215"/>
                    </a:cubicBezTo>
                    <a:cubicBezTo>
                      <a:pt x="594" y="214"/>
                      <a:pt x="594" y="214"/>
                      <a:pt x="594" y="214"/>
                    </a:cubicBezTo>
                    <a:cubicBezTo>
                      <a:pt x="596" y="211"/>
                      <a:pt x="596" y="211"/>
                      <a:pt x="596" y="211"/>
                    </a:cubicBezTo>
                    <a:cubicBezTo>
                      <a:pt x="595" y="209"/>
                      <a:pt x="595" y="209"/>
                      <a:pt x="595" y="209"/>
                    </a:cubicBezTo>
                    <a:cubicBezTo>
                      <a:pt x="595" y="207"/>
                      <a:pt x="595" y="207"/>
                      <a:pt x="595" y="207"/>
                    </a:cubicBezTo>
                    <a:cubicBezTo>
                      <a:pt x="594" y="206"/>
                      <a:pt x="594" y="206"/>
                      <a:pt x="594" y="206"/>
                    </a:cubicBezTo>
                    <a:cubicBezTo>
                      <a:pt x="595" y="205"/>
                      <a:pt x="595" y="205"/>
                      <a:pt x="595" y="205"/>
                    </a:cubicBezTo>
                    <a:cubicBezTo>
                      <a:pt x="595" y="204"/>
                      <a:pt x="595" y="204"/>
                      <a:pt x="595" y="204"/>
                    </a:cubicBezTo>
                    <a:cubicBezTo>
                      <a:pt x="595" y="203"/>
                      <a:pt x="595" y="203"/>
                      <a:pt x="595" y="203"/>
                    </a:cubicBezTo>
                    <a:cubicBezTo>
                      <a:pt x="595" y="201"/>
                      <a:pt x="595" y="201"/>
                      <a:pt x="595" y="201"/>
                    </a:cubicBezTo>
                    <a:cubicBezTo>
                      <a:pt x="596" y="201"/>
                      <a:pt x="596" y="201"/>
                      <a:pt x="596" y="201"/>
                    </a:cubicBezTo>
                    <a:cubicBezTo>
                      <a:pt x="595" y="200"/>
                      <a:pt x="595" y="200"/>
                      <a:pt x="595" y="200"/>
                    </a:cubicBezTo>
                    <a:cubicBezTo>
                      <a:pt x="595" y="200"/>
                      <a:pt x="595" y="200"/>
                      <a:pt x="595" y="200"/>
                    </a:cubicBezTo>
                    <a:cubicBezTo>
                      <a:pt x="595" y="199"/>
                      <a:pt x="595" y="199"/>
                      <a:pt x="595" y="199"/>
                    </a:cubicBezTo>
                    <a:cubicBezTo>
                      <a:pt x="595" y="197"/>
                      <a:pt x="595" y="197"/>
                      <a:pt x="595" y="197"/>
                    </a:cubicBezTo>
                    <a:cubicBezTo>
                      <a:pt x="595" y="197"/>
                      <a:pt x="595" y="197"/>
                      <a:pt x="595" y="197"/>
                    </a:cubicBezTo>
                    <a:cubicBezTo>
                      <a:pt x="595" y="196"/>
                      <a:pt x="595" y="196"/>
                      <a:pt x="595" y="196"/>
                    </a:cubicBezTo>
                    <a:cubicBezTo>
                      <a:pt x="596" y="195"/>
                      <a:pt x="596" y="195"/>
                      <a:pt x="596" y="195"/>
                    </a:cubicBezTo>
                    <a:cubicBezTo>
                      <a:pt x="597" y="195"/>
                      <a:pt x="597" y="195"/>
                      <a:pt x="597" y="195"/>
                    </a:cubicBezTo>
                    <a:cubicBezTo>
                      <a:pt x="596" y="193"/>
                      <a:pt x="596" y="193"/>
                      <a:pt x="596" y="193"/>
                    </a:cubicBezTo>
                    <a:cubicBezTo>
                      <a:pt x="597" y="191"/>
                      <a:pt x="597" y="191"/>
                      <a:pt x="597" y="191"/>
                    </a:cubicBezTo>
                    <a:cubicBezTo>
                      <a:pt x="596" y="191"/>
                      <a:pt x="596" y="191"/>
                      <a:pt x="596" y="191"/>
                    </a:cubicBezTo>
                    <a:cubicBezTo>
                      <a:pt x="596" y="190"/>
                      <a:pt x="596" y="190"/>
                      <a:pt x="596" y="190"/>
                    </a:cubicBezTo>
                    <a:cubicBezTo>
                      <a:pt x="597" y="188"/>
                      <a:pt x="597" y="188"/>
                      <a:pt x="597" y="188"/>
                    </a:cubicBezTo>
                    <a:cubicBezTo>
                      <a:pt x="597" y="187"/>
                      <a:pt x="597" y="187"/>
                      <a:pt x="597" y="187"/>
                    </a:cubicBezTo>
                    <a:cubicBezTo>
                      <a:pt x="596" y="187"/>
                      <a:pt x="596" y="187"/>
                      <a:pt x="596" y="187"/>
                    </a:cubicBezTo>
                    <a:cubicBezTo>
                      <a:pt x="596" y="186"/>
                      <a:pt x="596" y="186"/>
                      <a:pt x="596" y="186"/>
                    </a:cubicBezTo>
                    <a:cubicBezTo>
                      <a:pt x="596" y="185"/>
                      <a:pt x="596" y="185"/>
                      <a:pt x="596" y="185"/>
                    </a:cubicBezTo>
                    <a:cubicBezTo>
                      <a:pt x="597" y="184"/>
                      <a:pt x="597" y="184"/>
                      <a:pt x="597" y="184"/>
                    </a:cubicBezTo>
                    <a:cubicBezTo>
                      <a:pt x="597" y="184"/>
                      <a:pt x="597" y="184"/>
                      <a:pt x="597" y="184"/>
                    </a:cubicBezTo>
                    <a:cubicBezTo>
                      <a:pt x="598" y="183"/>
                      <a:pt x="598" y="183"/>
                      <a:pt x="598" y="183"/>
                    </a:cubicBezTo>
                    <a:cubicBezTo>
                      <a:pt x="599" y="183"/>
                      <a:pt x="599" y="183"/>
                      <a:pt x="599" y="183"/>
                    </a:cubicBezTo>
                    <a:cubicBezTo>
                      <a:pt x="599" y="182"/>
                      <a:pt x="599" y="182"/>
                      <a:pt x="599" y="182"/>
                    </a:cubicBezTo>
                    <a:cubicBezTo>
                      <a:pt x="600" y="181"/>
                      <a:pt x="600" y="181"/>
                      <a:pt x="600" y="181"/>
                    </a:cubicBezTo>
                    <a:cubicBezTo>
                      <a:pt x="600" y="181"/>
                      <a:pt x="600" y="181"/>
                      <a:pt x="600" y="181"/>
                    </a:cubicBezTo>
                    <a:cubicBezTo>
                      <a:pt x="601" y="180"/>
                      <a:pt x="601" y="180"/>
                      <a:pt x="601" y="180"/>
                    </a:cubicBezTo>
                    <a:cubicBezTo>
                      <a:pt x="602" y="180"/>
                      <a:pt x="602" y="180"/>
                      <a:pt x="602" y="180"/>
                    </a:cubicBezTo>
                    <a:cubicBezTo>
                      <a:pt x="602" y="179"/>
                      <a:pt x="602" y="179"/>
                      <a:pt x="602" y="179"/>
                    </a:cubicBezTo>
                    <a:cubicBezTo>
                      <a:pt x="602" y="179"/>
                      <a:pt x="602" y="179"/>
                      <a:pt x="602" y="179"/>
                    </a:cubicBezTo>
                    <a:cubicBezTo>
                      <a:pt x="601" y="179"/>
                      <a:pt x="601" y="179"/>
                      <a:pt x="601" y="179"/>
                    </a:cubicBezTo>
                    <a:cubicBezTo>
                      <a:pt x="600" y="179"/>
                      <a:pt x="600" y="179"/>
                      <a:pt x="600" y="179"/>
                    </a:cubicBezTo>
                    <a:cubicBezTo>
                      <a:pt x="600" y="178"/>
                      <a:pt x="600" y="178"/>
                      <a:pt x="600" y="178"/>
                    </a:cubicBezTo>
                    <a:cubicBezTo>
                      <a:pt x="600" y="177"/>
                      <a:pt x="600" y="177"/>
                      <a:pt x="600" y="177"/>
                    </a:cubicBezTo>
                    <a:cubicBezTo>
                      <a:pt x="600" y="175"/>
                      <a:pt x="600" y="175"/>
                      <a:pt x="600" y="175"/>
                    </a:cubicBezTo>
                    <a:cubicBezTo>
                      <a:pt x="600" y="174"/>
                      <a:pt x="600" y="174"/>
                      <a:pt x="600" y="174"/>
                    </a:cubicBezTo>
                    <a:cubicBezTo>
                      <a:pt x="599" y="173"/>
                      <a:pt x="599" y="173"/>
                      <a:pt x="599" y="173"/>
                    </a:cubicBezTo>
                    <a:cubicBezTo>
                      <a:pt x="599" y="173"/>
                      <a:pt x="599" y="173"/>
                      <a:pt x="599" y="173"/>
                    </a:cubicBezTo>
                    <a:cubicBezTo>
                      <a:pt x="598" y="174"/>
                      <a:pt x="598" y="174"/>
                      <a:pt x="598" y="174"/>
                    </a:cubicBezTo>
                    <a:cubicBezTo>
                      <a:pt x="598" y="174"/>
                      <a:pt x="598" y="174"/>
                      <a:pt x="598" y="174"/>
                    </a:cubicBezTo>
                    <a:cubicBezTo>
                      <a:pt x="598" y="171"/>
                      <a:pt x="598" y="171"/>
                      <a:pt x="598" y="171"/>
                    </a:cubicBezTo>
                    <a:cubicBezTo>
                      <a:pt x="598" y="171"/>
                      <a:pt x="598" y="171"/>
                      <a:pt x="598" y="171"/>
                    </a:cubicBezTo>
                    <a:cubicBezTo>
                      <a:pt x="598" y="170"/>
                      <a:pt x="598" y="170"/>
                      <a:pt x="598" y="170"/>
                    </a:cubicBezTo>
                    <a:cubicBezTo>
                      <a:pt x="598" y="169"/>
                      <a:pt x="598" y="169"/>
                      <a:pt x="598" y="169"/>
                    </a:cubicBezTo>
                    <a:cubicBezTo>
                      <a:pt x="597" y="169"/>
                      <a:pt x="597" y="169"/>
                      <a:pt x="597" y="169"/>
                    </a:cubicBezTo>
                    <a:cubicBezTo>
                      <a:pt x="597" y="168"/>
                      <a:pt x="597" y="168"/>
                      <a:pt x="597" y="168"/>
                    </a:cubicBezTo>
                    <a:cubicBezTo>
                      <a:pt x="597" y="168"/>
                      <a:pt x="597" y="168"/>
                      <a:pt x="597" y="168"/>
                    </a:cubicBezTo>
                    <a:cubicBezTo>
                      <a:pt x="597" y="168"/>
                      <a:pt x="597" y="168"/>
                      <a:pt x="597" y="168"/>
                    </a:cubicBezTo>
                    <a:cubicBezTo>
                      <a:pt x="596" y="166"/>
                      <a:pt x="596" y="166"/>
                      <a:pt x="596" y="166"/>
                    </a:cubicBezTo>
                    <a:cubicBezTo>
                      <a:pt x="596" y="166"/>
                      <a:pt x="596" y="166"/>
                      <a:pt x="596" y="166"/>
                    </a:cubicBezTo>
                    <a:cubicBezTo>
                      <a:pt x="595" y="165"/>
                      <a:pt x="595" y="165"/>
                      <a:pt x="595" y="165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5" y="163"/>
                      <a:pt x="595" y="163"/>
                      <a:pt x="595" y="163"/>
                    </a:cubicBezTo>
                    <a:cubicBezTo>
                      <a:pt x="595" y="162"/>
                      <a:pt x="595" y="162"/>
                      <a:pt x="595" y="162"/>
                    </a:cubicBezTo>
                    <a:cubicBezTo>
                      <a:pt x="596" y="161"/>
                      <a:pt x="596" y="161"/>
                      <a:pt x="596" y="161"/>
                    </a:cubicBezTo>
                    <a:cubicBezTo>
                      <a:pt x="597" y="161"/>
                      <a:pt x="597" y="161"/>
                      <a:pt x="597" y="161"/>
                    </a:cubicBezTo>
                    <a:cubicBezTo>
                      <a:pt x="598" y="160"/>
                      <a:pt x="598" y="160"/>
                      <a:pt x="598" y="160"/>
                    </a:cubicBezTo>
                    <a:cubicBezTo>
                      <a:pt x="598" y="160"/>
                      <a:pt x="598" y="160"/>
                      <a:pt x="598" y="160"/>
                    </a:cubicBezTo>
                    <a:cubicBezTo>
                      <a:pt x="599" y="159"/>
                      <a:pt x="599" y="159"/>
                      <a:pt x="599" y="159"/>
                    </a:cubicBezTo>
                    <a:cubicBezTo>
                      <a:pt x="598" y="159"/>
                      <a:pt x="598" y="159"/>
                      <a:pt x="598" y="159"/>
                    </a:cubicBezTo>
                    <a:cubicBezTo>
                      <a:pt x="597" y="159"/>
                      <a:pt x="597" y="159"/>
                      <a:pt x="597" y="159"/>
                    </a:cubicBezTo>
                    <a:cubicBezTo>
                      <a:pt x="597" y="159"/>
                      <a:pt x="597" y="159"/>
                      <a:pt x="597" y="159"/>
                    </a:cubicBezTo>
                    <a:cubicBezTo>
                      <a:pt x="595" y="159"/>
                      <a:pt x="595" y="159"/>
                      <a:pt x="595" y="159"/>
                    </a:cubicBezTo>
                    <a:cubicBezTo>
                      <a:pt x="594" y="158"/>
                      <a:pt x="594" y="158"/>
                      <a:pt x="594" y="158"/>
                    </a:cubicBezTo>
                    <a:cubicBezTo>
                      <a:pt x="593" y="158"/>
                      <a:pt x="593" y="158"/>
                      <a:pt x="593" y="158"/>
                    </a:cubicBezTo>
                    <a:cubicBezTo>
                      <a:pt x="592" y="158"/>
                      <a:pt x="592" y="158"/>
                      <a:pt x="592" y="158"/>
                    </a:cubicBezTo>
                    <a:cubicBezTo>
                      <a:pt x="591" y="159"/>
                      <a:pt x="591" y="159"/>
                      <a:pt x="591" y="159"/>
                    </a:cubicBezTo>
                    <a:cubicBezTo>
                      <a:pt x="590" y="159"/>
                      <a:pt x="590" y="159"/>
                      <a:pt x="590" y="159"/>
                    </a:cubicBezTo>
                    <a:cubicBezTo>
                      <a:pt x="589" y="161"/>
                      <a:pt x="589" y="161"/>
                      <a:pt x="589" y="161"/>
                    </a:cubicBezTo>
                    <a:cubicBezTo>
                      <a:pt x="589" y="161"/>
                      <a:pt x="589" y="161"/>
                      <a:pt x="589" y="161"/>
                    </a:cubicBezTo>
                    <a:cubicBezTo>
                      <a:pt x="589" y="162"/>
                      <a:pt x="589" y="162"/>
                      <a:pt x="589" y="162"/>
                    </a:cubicBezTo>
                    <a:cubicBezTo>
                      <a:pt x="590" y="163"/>
                      <a:pt x="590" y="163"/>
                      <a:pt x="590" y="163"/>
                    </a:cubicBezTo>
                    <a:cubicBezTo>
                      <a:pt x="591" y="164"/>
                      <a:pt x="591" y="164"/>
                      <a:pt x="591" y="164"/>
                    </a:cubicBezTo>
                    <a:cubicBezTo>
                      <a:pt x="590" y="164"/>
                      <a:pt x="590" y="164"/>
                      <a:pt x="590" y="164"/>
                    </a:cubicBezTo>
                    <a:cubicBezTo>
                      <a:pt x="590" y="166"/>
                      <a:pt x="590" y="166"/>
                      <a:pt x="590" y="166"/>
                    </a:cubicBezTo>
                    <a:cubicBezTo>
                      <a:pt x="591" y="166"/>
                      <a:pt x="591" y="166"/>
                      <a:pt x="591" y="166"/>
                    </a:cubicBezTo>
                    <a:cubicBezTo>
                      <a:pt x="591" y="167"/>
                      <a:pt x="591" y="167"/>
                      <a:pt x="591" y="167"/>
                    </a:cubicBezTo>
                    <a:cubicBezTo>
                      <a:pt x="592" y="167"/>
                      <a:pt x="592" y="167"/>
                      <a:pt x="592" y="167"/>
                    </a:cubicBezTo>
                    <a:cubicBezTo>
                      <a:pt x="593" y="169"/>
                      <a:pt x="593" y="169"/>
                      <a:pt x="593" y="169"/>
                    </a:cubicBezTo>
                    <a:cubicBezTo>
                      <a:pt x="594" y="170"/>
                      <a:pt x="594" y="170"/>
                      <a:pt x="594" y="170"/>
                    </a:cubicBezTo>
                    <a:cubicBezTo>
                      <a:pt x="594" y="171"/>
                      <a:pt x="594" y="171"/>
                      <a:pt x="594" y="171"/>
                    </a:cubicBezTo>
                    <a:cubicBezTo>
                      <a:pt x="595" y="172"/>
                      <a:pt x="595" y="172"/>
                      <a:pt x="595" y="172"/>
                    </a:cubicBezTo>
                    <a:cubicBezTo>
                      <a:pt x="594" y="173"/>
                      <a:pt x="594" y="173"/>
                      <a:pt x="594" y="173"/>
                    </a:cubicBezTo>
                    <a:cubicBezTo>
                      <a:pt x="593" y="172"/>
                      <a:pt x="593" y="172"/>
                      <a:pt x="593" y="172"/>
                    </a:cubicBezTo>
                    <a:cubicBezTo>
                      <a:pt x="593" y="171"/>
                      <a:pt x="593" y="171"/>
                      <a:pt x="593" y="171"/>
                    </a:cubicBezTo>
                    <a:cubicBezTo>
                      <a:pt x="592" y="171"/>
                      <a:pt x="592" y="171"/>
                      <a:pt x="592" y="171"/>
                    </a:cubicBezTo>
                    <a:cubicBezTo>
                      <a:pt x="591" y="172"/>
                      <a:pt x="591" y="172"/>
                      <a:pt x="591" y="172"/>
                    </a:cubicBezTo>
                    <a:cubicBezTo>
                      <a:pt x="590" y="174"/>
                      <a:pt x="590" y="174"/>
                      <a:pt x="590" y="174"/>
                    </a:cubicBezTo>
                    <a:cubicBezTo>
                      <a:pt x="591" y="174"/>
                      <a:pt x="591" y="174"/>
                      <a:pt x="591" y="174"/>
                    </a:cubicBezTo>
                    <a:cubicBezTo>
                      <a:pt x="591" y="176"/>
                      <a:pt x="591" y="176"/>
                      <a:pt x="591" y="176"/>
                    </a:cubicBezTo>
                    <a:cubicBezTo>
                      <a:pt x="590" y="176"/>
                      <a:pt x="590" y="176"/>
                      <a:pt x="590" y="176"/>
                    </a:cubicBezTo>
                    <a:cubicBezTo>
                      <a:pt x="590" y="176"/>
                      <a:pt x="590" y="176"/>
                      <a:pt x="590" y="176"/>
                    </a:cubicBezTo>
                    <a:cubicBezTo>
                      <a:pt x="591" y="177"/>
                      <a:pt x="591" y="177"/>
                      <a:pt x="591" y="177"/>
                    </a:cubicBezTo>
                    <a:cubicBezTo>
                      <a:pt x="591" y="177"/>
                      <a:pt x="591" y="177"/>
                      <a:pt x="591" y="177"/>
                    </a:cubicBezTo>
                    <a:cubicBezTo>
                      <a:pt x="590" y="178"/>
                      <a:pt x="590" y="178"/>
                      <a:pt x="590" y="178"/>
                    </a:cubicBezTo>
                    <a:cubicBezTo>
                      <a:pt x="590" y="179"/>
                      <a:pt x="590" y="179"/>
                      <a:pt x="590" y="179"/>
                    </a:cubicBezTo>
                    <a:cubicBezTo>
                      <a:pt x="590" y="180"/>
                      <a:pt x="590" y="180"/>
                      <a:pt x="590" y="180"/>
                    </a:cubicBezTo>
                    <a:cubicBezTo>
                      <a:pt x="590" y="182"/>
                      <a:pt x="590" y="182"/>
                      <a:pt x="590" y="182"/>
                    </a:cubicBezTo>
                    <a:cubicBezTo>
                      <a:pt x="589" y="183"/>
                      <a:pt x="589" y="183"/>
                      <a:pt x="589" y="183"/>
                    </a:cubicBezTo>
                    <a:cubicBezTo>
                      <a:pt x="589" y="183"/>
                      <a:pt x="589" y="183"/>
                      <a:pt x="589" y="183"/>
                    </a:cubicBezTo>
                    <a:cubicBezTo>
                      <a:pt x="589" y="184"/>
                      <a:pt x="589" y="184"/>
                      <a:pt x="589" y="184"/>
                    </a:cubicBezTo>
                    <a:cubicBezTo>
                      <a:pt x="588" y="185"/>
                      <a:pt x="588" y="185"/>
                      <a:pt x="588" y="185"/>
                    </a:cubicBezTo>
                    <a:cubicBezTo>
                      <a:pt x="588" y="184"/>
                      <a:pt x="588" y="184"/>
                      <a:pt x="588" y="184"/>
                    </a:cubicBezTo>
                    <a:cubicBezTo>
                      <a:pt x="587" y="183"/>
                      <a:pt x="587" y="183"/>
                      <a:pt x="587" y="183"/>
                    </a:cubicBezTo>
                    <a:cubicBezTo>
                      <a:pt x="588" y="182"/>
                      <a:pt x="588" y="182"/>
                      <a:pt x="588" y="182"/>
                    </a:cubicBezTo>
                    <a:cubicBezTo>
                      <a:pt x="587" y="181"/>
                      <a:pt x="587" y="181"/>
                      <a:pt x="587" y="181"/>
                    </a:cubicBezTo>
                    <a:cubicBezTo>
                      <a:pt x="587" y="181"/>
                      <a:pt x="587" y="181"/>
                      <a:pt x="587" y="181"/>
                    </a:cubicBezTo>
                    <a:cubicBezTo>
                      <a:pt x="586" y="182"/>
                      <a:pt x="586" y="182"/>
                      <a:pt x="586" y="182"/>
                    </a:cubicBezTo>
                    <a:cubicBezTo>
                      <a:pt x="586" y="183"/>
                      <a:pt x="586" y="183"/>
                      <a:pt x="586" y="183"/>
                    </a:cubicBezTo>
                    <a:cubicBezTo>
                      <a:pt x="585" y="183"/>
                      <a:pt x="585" y="183"/>
                      <a:pt x="585" y="183"/>
                    </a:cubicBezTo>
                    <a:cubicBezTo>
                      <a:pt x="585" y="181"/>
                      <a:pt x="585" y="181"/>
                      <a:pt x="585" y="181"/>
                    </a:cubicBezTo>
                    <a:cubicBezTo>
                      <a:pt x="584" y="181"/>
                      <a:pt x="584" y="181"/>
                      <a:pt x="584" y="181"/>
                    </a:cubicBezTo>
                    <a:cubicBezTo>
                      <a:pt x="584" y="180"/>
                      <a:pt x="584" y="180"/>
                      <a:pt x="584" y="180"/>
                    </a:cubicBezTo>
                    <a:cubicBezTo>
                      <a:pt x="583" y="181"/>
                      <a:pt x="583" y="181"/>
                      <a:pt x="583" y="181"/>
                    </a:cubicBezTo>
                    <a:cubicBezTo>
                      <a:pt x="582" y="181"/>
                      <a:pt x="582" y="181"/>
                      <a:pt x="582" y="181"/>
                    </a:cubicBezTo>
                    <a:cubicBezTo>
                      <a:pt x="583" y="180"/>
                      <a:pt x="583" y="180"/>
                      <a:pt x="583" y="180"/>
                    </a:cubicBezTo>
                    <a:cubicBezTo>
                      <a:pt x="583" y="180"/>
                      <a:pt x="583" y="180"/>
                      <a:pt x="583" y="180"/>
                    </a:cubicBezTo>
                    <a:cubicBezTo>
                      <a:pt x="583" y="179"/>
                      <a:pt x="583" y="179"/>
                      <a:pt x="583" y="179"/>
                    </a:cubicBezTo>
                    <a:cubicBezTo>
                      <a:pt x="583" y="179"/>
                      <a:pt x="583" y="179"/>
                      <a:pt x="583" y="179"/>
                    </a:cubicBezTo>
                    <a:cubicBezTo>
                      <a:pt x="583" y="178"/>
                      <a:pt x="583" y="178"/>
                      <a:pt x="583" y="178"/>
                    </a:cubicBezTo>
                    <a:cubicBezTo>
                      <a:pt x="583" y="177"/>
                      <a:pt x="583" y="177"/>
                      <a:pt x="583" y="177"/>
                    </a:cubicBezTo>
                    <a:cubicBezTo>
                      <a:pt x="582" y="177"/>
                      <a:pt x="582" y="177"/>
                      <a:pt x="582" y="177"/>
                    </a:cubicBezTo>
                    <a:cubicBezTo>
                      <a:pt x="583" y="176"/>
                      <a:pt x="583" y="176"/>
                      <a:pt x="583" y="176"/>
                    </a:cubicBezTo>
                    <a:cubicBezTo>
                      <a:pt x="583" y="175"/>
                      <a:pt x="583" y="175"/>
                      <a:pt x="583" y="175"/>
                    </a:cubicBezTo>
                    <a:cubicBezTo>
                      <a:pt x="582" y="175"/>
                      <a:pt x="582" y="175"/>
                      <a:pt x="582" y="175"/>
                    </a:cubicBezTo>
                    <a:cubicBezTo>
                      <a:pt x="583" y="175"/>
                      <a:pt x="583" y="175"/>
                      <a:pt x="583" y="175"/>
                    </a:cubicBezTo>
                    <a:cubicBezTo>
                      <a:pt x="582" y="173"/>
                      <a:pt x="582" y="173"/>
                      <a:pt x="582" y="173"/>
                    </a:cubicBezTo>
                    <a:cubicBezTo>
                      <a:pt x="581" y="173"/>
                      <a:pt x="581" y="173"/>
                      <a:pt x="581" y="173"/>
                    </a:cubicBezTo>
                    <a:cubicBezTo>
                      <a:pt x="581" y="172"/>
                      <a:pt x="581" y="172"/>
                      <a:pt x="581" y="172"/>
                    </a:cubicBezTo>
                    <a:cubicBezTo>
                      <a:pt x="581" y="172"/>
                      <a:pt x="581" y="172"/>
                      <a:pt x="581" y="172"/>
                    </a:cubicBezTo>
                    <a:cubicBezTo>
                      <a:pt x="580" y="173"/>
                      <a:pt x="580" y="173"/>
                      <a:pt x="580" y="173"/>
                    </a:cubicBezTo>
                    <a:cubicBezTo>
                      <a:pt x="580" y="173"/>
                      <a:pt x="580" y="173"/>
                      <a:pt x="580" y="173"/>
                    </a:cubicBezTo>
                    <a:cubicBezTo>
                      <a:pt x="580" y="174"/>
                      <a:pt x="580" y="174"/>
                      <a:pt x="580" y="174"/>
                    </a:cubicBezTo>
                    <a:cubicBezTo>
                      <a:pt x="579" y="176"/>
                      <a:pt x="579" y="176"/>
                      <a:pt x="579" y="176"/>
                    </a:cubicBezTo>
                    <a:cubicBezTo>
                      <a:pt x="579" y="176"/>
                      <a:pt x="579" y="176"/>
                      <a:pt x="579" y="176"/>
                    </a:cubicBezTo>
                    <a:cubicBezTo>
                      <a:pt x="578" y="174"/>
                      <a:pt x="578" y="174"/>
                      <a:pt x="578" y="174"/>
                    </a:cubicBezTo>
                    <a:cubicBezTo>
                      <a:pt x="578" y="174"/>
                      <a:pt x="578" y="174"/>
                      <a:pt x="578" y="174"/>
                    </a:cubicBezTo>
                    <a:cubicBezTo>
                      <a:pt x="577" y="175"/>
                      <a:pt x="577" y="175"/>
                      <a:pt x="577" y="175"/>
                    </a:cubicBezTo>
                    <a:cubicBezTo>
                      <a:pt x="577" y="174"/>
                      <a:pt x="577" y="174"/>
                      <a:pt x="577" y="174"/>
                    </a:cubicBezTo>
                    <a:cubicBezTo>
                      <a:pt x="576" y="174"/>
                      <a:pt x="576" y="174"/>
                      <a:pt x="576" y="174"/>
                    </a:cubicBezTo>
                    <a:cubicBezTo>
                      <a:pt x="576" y="174"/>
                      <a:pt x="576" y="174"/>
                      <a:pt x="576" y="174"/>
                    </a:cubicBezTo>
                    <a:cubicBezTo>
                      <a:pt x="575" y="174"/>
                      <a:pt x="575" y="174"/>
                      <a:pt x="575" y="174"/>
                    </a:cubicBezTo>
                    <a:cubicBezTo>
                      <a:pt x="575" y="175"/>
                      <a:pt x="575" y="175"/>
                      <a:pt x="575" y="175"/>
                    </a:cubicBezTo>
                    <a:cubicBezTo>
                      <a:pt x="574" y="175"/>
                      <a:pt x="574" y="175"/>
                      <a:pt x="574" y="175"/>
                    </a:cubicBezTo>
                    <a:cubicBezTo>
                      <a:pt x="574" y="176"/>
                      <a:pt x="574" y="176"/>
                      <a:pt x="574" y="176"/>
                    </a:cubicBezTo>
                    <a:cubicBezTo>
                      <a:pt x="572" y="176"/>
                      <a:pt x="572" y="176"/>
                      <a:pt x="572" y="176"/>
                    </a:cubicBezTo>
                    <a:cubicBezTo>
                      <a:pt x="572" y="176"/>
                      <a:pt x="572" y="176"/>
                      <a:pt x="572" y="176"/>
                    </a:cubicBezTo>
                    <a:cubicBezTo>
                      <a:pt x="571" y="176"/>
                      <a:pt x="571" y="176"/>
                      <a:pt x="571" y="176"/>
                    </a:cubicBezTo>
                    <a:cubicBezTo>
                      <a:pt x="570" y="177"/>
                      <a:pt x="570" y="177"/>
                      <a:pt x="570" y="177"/>
                    </a:cubicBezTo>
                    <a:cubicBezTo>
                      <a:pt x="569" y="176"/>
                      <a:pt x="569" y="176"/>
                      <a:pt x="569" y="176"/>
                    </a:cubicBezTo>
                    <a:cubicBezTo>
                      <a:pt x="568" y="178"/>
                      <a:pt x="568" y="178"/>
                      <a:pt x="568" y="178"/>
                    </a:cubicBezTo>
                    <a:cubicBezTo>
                      <a:pt x="567" y="179"/>
                      <a:pt x="567" y="179"/>
                      <a:pt x="567" y="179"/>
                    </a:cubicBezTo>
                    <a:cubicBezTo>
                      <a:pt x="568" y="180"/>
                      <a:pt x="568" y="180"/>
                      <a:pt x="568" y="180"/>
                    </a:cubicBezTo>
                    <a:cubicBezTo>
                      <a:pt x="567" y="181"/>
                      <a:pt x="567" y="181"/>
                      <a:pt x="567" y="181"/>
                    </a:cubicBezTo>
                    <a:cubicBezTo>
                      <a:pt x="567" y="181"/>
                      <a:pt x="567" y="181"/>
                      <a:pt x="567" y="181"/>
                    </a:cubicBezTo>
                    <a:cubicBezTo>
                      <a:pt x="567" y="182"/>
                      <a:pt x="567" y="182"/>
                      <a:pt x="567" y="182"/>
                    </a:cubicBezTo>
                    <a:cubicBezTo>
                      <a:pt x="567" y="183"/>
                      <a:pt x="567" y="183"/>
                      <a:pt x="567" y="183"/>
                    </a:cubicBezTo>
                    <a:cubicBezTo>
                      <a:pt x="568" y="184"/>
                      <a:pt x="568" y="184"/>
                      <a:pt x="568" y="184"/>
                    </a:cubicBezTo>
                    <a:cubicBezTo>
                      <a:pt x="568" y="185"/>
                      <a:pt x="568" y="185"/>
                      <a:pt x="568" y="185"/>
                    </a:cubicBezTo>
                    <a:cubicBezTo>
                      <a:pt x="567" y="189"/>
                      <a:pt x="567" y="189"/>
                      <a:pt x="567" y="189"/>
                    </a:cubicBezTo>
                    <a:cubicBezTo>
                      <a:pt x="568" y="190"/>
                      <a:pt x="568" y="190"/>
                      <a:pt x="568" y="190"/>
                    </a:cubicBezTo>
                    <a:cubicBezTo>
                      <a:pt x="567" y="190"/>
                      <a:pt x="567" y="190"/>
                      <a:pt x="567" y="190"/>
                    </a:cubicBezTo>
                    <a:cubicBezTo>
                      <a:pt x="568" y="191"/>
                      <a:pt x="568" y="191"/>
                      <a:pt x="568" y="191"/>
                    </a:cubicBezTo>
                    <a:cubicBezTo>
                      <a:pt x="568" y="192"/>
                      <a:pt x="568" y="192"/>
                      <a:pt x="568" y="192"/>
                    </a:cubicBezTo>
                    <a:cubicBezTo>
                      <a:pt x="567" y="193"/>
                      <a:pt x="567" y="193"/>
                      <a:pt x="567" y="193"/>
                    </a:cubicBezTo>
                    <a:cubicBezTo>
                      <a:pt x="567" y="194"/>
                      <a:pt x="567" y="194"/>
                      <a:pt x="567" y="194"/>
                    </a:cubicBezTo>
                    <a:cubicBezTo>
                      <a:pt x="566" y="195"/>
                      <a:pt x="566" y="195"/>
                      <a:pt x="566" y="195"/>
                    </a:cubicBezTo>
                    <a:cubicBezTo>
                      <a:pt x="566" y="196"/>
                      <a:pt x="566" y="196"/>
                      <a:pt x="566" y="196"/>
                    </a:cubicBezTo>
                    <a:cubicBezTo>
                      <a:pt x="565" y="198"/>
                      <a:pt x="565" y="198"/>
                      <a:pt x="565" y="198"/>
                    </a:cubicBezTo>
                    <a:cubicBezTo>
                      <a:pt x="566" y="199"/>
                      <a:pt x="566" y="199"/>
                      <a:pt x="566" y="199"/>
                    </a:cubicBezTo>
                    <a:cubicBezTo>
                      <a:pt x="565" y="200"/>
                      <a:pt x="565" y="200"/>
                      <a:pt x="565" y="200"/>
                    </a:cubicBezTo>
                    <a:cubicBezTo>
                      <a:pt x="567" y="202"/>
                      <a:pt x="567" y="202"/>
                      <a:pt x="567" y="202"/>
                    </a:cubicBezTo>
                    <a:cubicBezTo>
                      <a:pt x="566" y="202"/>
                      <a:pt x="566" y="202"/>
                      <a:pt x="566" y="20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7" y="203"/>
                      <a:pt x="567" y="203"/>
                      <a:pt x="567" y="203"/>
                    </a:cubicBezTo>
                    <a:cubicBezTo>
                      <a:pt x="567" y="203"/>
                      <a:pt x="567" y="203"/>
                      <a:pt x="567" y="203"/>
                    </a:cubicBezTo>
                    <a:cubicBezTo>
                      <a:pt x="568" y="203"/>
                      <a:pt x="568" y="203"/>
                      <a:pt x="568" y="203"/>
                    </a:cubicBezTo>
                    <a:cubicBezTo>
                      <a:pt x="568" y="203"/>
                      <a:pt x="568" y="203"/>
                      <a:pt x="568" y="203"/>
                    </a:cubicBezTo>
                    <a:cubicBezTo>
                      <a:pt x="568" y="202"/>
                      <a:pt x="568" y="202"/>
                      <a:pt x="568" y="202"/>
                    </a:cubicBezTo>
                    <a:cubicBezTo>
                      <a:pt x="569" y="203"/>
                      <a:pt x="569" y="203"/>
                      <a:pt x="569" y="203"/>
                    </a:cubicBezTo>
                    <a:cubicBezTo>
                      <a:pt x="570" y="203"/>
                      <a:pt x="570" y="203"/>
                      <a:pt x="570" y="203"/>
                    </a:cubicBezTo>
                    <a:cubicBezTo>
                      <a:pt x="570" y="202"/>
                      <a:pt x="570" y="202"/>
                      <a:pt x="570" y="202"/>
                    </a:cubicBezTo>
                    <a:cubicBezTo>
                      <a:pt x="570" y="202"/>
                      <a:pt x="570" y="202"/>
                      <a:pt x="570" y="202"/>
                    </a:cubicBezTo>
                    <a:cubicBezTo>
                      <a:pt x="570" y="203"/>
                      <a:pt x="570" y="203"/>
                      <a:pt x="570" y="203"/>
                    </a:cubicBezTo>
                    <a:cubicBezTo>
                      <a:pt x="571" y="203"/>
                      <a:pt x="571" y="203"/>
                      <a:pt x="571" y="203"/>
                    </a:cubicBezTo>
                    <a:cubicBezTo>
                      <a:pt x="572" y="204"/>
                      <a:pt x="572" y="204"/>
                      <a:pt x="572" y="204"/>
                    </a:cubicBezTo>
                    <a:cubicBezTo>
                      <a:pt x="571" y="204"/>
                      <a:pt x="571" y="204"/>
                      <a:pt x="571" y="204"/>
                    </a:cubicBezTo>
                    <a:cubicBezTo>
                      <a:pt x="572" y="205"/>
                      <a:pt x="572" y="205"/>
                      <a:pt x="572" y="205"/>
                    </a:cubicBezTo>
                    <a:cubicBezTo>
                      <a:pt x="572" y="205"/>
                      <a:pt x="572" y="205"/>
                      <a:pt x="572" y="205"/>
                    </a:cubicBezTo>
                    <a:cubicBezTo>
                      <a:pt x="571" y="205"/>
                      <a:pt x="571" y="205"/>
                      <a:pt x="571" y="205"/>
                    </a:cubicBezTo>
                    <a:cubicBezTo>
                      <a:pt x="571" y="206"/>
                      <a:pt x="571" y="206"/>
                      <a:pt x="571" y="206"/>
                    </a:cubicBezTo>
                    <a:cubicBezTo>
                      <a:pt x="570" y="205"/>
                      <a:pt x="570" y="205"/>
                      <a:pt x="570" y="205"/>
                    </a:cubicBezTo>
                    <a:cubicBezTo>
                      <a:pt x="569" y="206"/>
                      <a:pt x="569" y="206"/>
                      <a:pt x="569" y="206"/>
                    </a:cubicBezTo>
                    <a:cubicBezTo>
                      <a:pt x="569" y="206"/>
                      <a:pt x="569" y="206"/>
                      <a:pt x="569" y="206"/>
                    </a:cubicBezTo>
                    <a:cubicBezTo>
                      <a:pt x="570" y="207"/>
                      <a:pt x="570" y="207"/>
                      <a:pt x="570" y="207"/>
                    </a:cubicBezTo>
                    <a:cubicBezTo>
                      <a:pt x="568" y="208"/>
                      <a:pt x="568" y="208"/>
                      <a:pt x="568" y="208"/>
                    </a:cubicBezTo>
                    <a:cubicBezTo>
                      <a:pt x="568" y="208"/>
                      <a:pt x="568" y="208"/>
                      <a:pt x="568" y="208"/>
                    </a:cubicBezTo>
                    <a:cubicBezTo>
                      <a:pt x="568" y="207"/>
                      <a:pt x="568" y="207"/>
                      <a:pt x="568" y="207"/>
                    </a:cubicBezTo>
                    <a:cubicBezTo>
                      <a:pt x="567" y="206"/>
                      <a:pt x="567" y="206"/>
                      <a:pt x="567" y="206"/>
                    </a:cubicBezTo>
                    <a:cubicBezTo>
                      <a:pt x="566" y="207"/>
                      <a:pt x="566" y="207"/>
                      <a:pt x="566" y="207"/>
                    </a:cubicBezTo>
                    <a:cubicBezTo>
                      <a:pt x="566" y="206"/>
                      <a:pt x="566" y="206"/>
                      <a:pt x="566" y="206"/>
                    </a:cubicBezTo>
                    <a:cubicBezTo>
                      <a:pt x="565" y="207"/>
                      <a:pt x="565" y="207"/>
                      <a:pt x="565" y="207"/>
                    </a:cubicBezTo>
                    <a:cubicBezTo>
                      <a:pt x="565" y="207"/>
                      <a:pt x="565" y="207"/>
                      <a:pt x="565" y="207"/>
                    </a:cubicBezTo>
                    <a:cubicBezTo>
                      <a:pt x="565" y="208"/>
                      <a:pt x="565" y="208"/>
                      <a:pt x="565" y="208"/>
                    </a:cubicBezTo>
                    <a:cubicBezTo>
                      <a:pt x="565" y="208"/>
                      <a:pt x="565" y="208"/>
                      <a:pt x="565" y="208"/>
                    </a:cubicBezTo>
                    <a:cubicBezTo>
                      <a:pt x="564" y="209"/>
                      <a:pt x="564" y="209"/>
                      <a:pt x="564" y="209"/>
                    </a:cubicBezTo>
                    <a:cubicBezTo>
                      <a:pt x="564" y="209"/>
                      <a:pt x="564" y="209"/>
                      <a:pt x="564" y="209"/>
                    </a:cubicBezTo>
                    <a:cubicBezTo>
                      <a:pt x="564" y="210"/>
                      <a:pt x="564" y="210"/>
                      <a:pt x="564" y="210"/>
                    </a:cubicBezTo>
                    <a:cubicBezTo>
                      <a:pt x="564" y="211"/>
                      <a:pt x="564" y="211"/>
                      <a:pt x="564" y="211"/>
                    </a:cubicBezTo>
                    <a:cubicBezTo>
                      <a:pt x="563" y="210"/>
                      <a:pt x="563" y="210"/>
                      <a:pt x="563" y="210"/>
                    </a:cubicBezTo>
                    <a:cubicBezTo>
                      <a:pt x="562" y="209"/>
                      <a:pt x="562" y="209"/>
                      <a:pt x="562" y="209"/>
                    </a:cubicBezTo>
                    <a:cubicBezTo>
                      <a:pt x="561" y="209"/>
                      <a:pt x="561" y="209"/>
                      <a:pt x="561" y="209"/>
                    </a:cubicBezTo>
                    <a:cubicBezTo>
                      <a:pt x="562" y="210"/>
                      <a:pt x="562" y="210"/>
                      <a:pt x="562" y="210"/>
                    </a:cubicBezTo>
                    <a:cubicBezTo>
                      <a:pt x="561" y="211"/>
                      <a:pt x="561" y="211"/>
                      <a:pt x="561" y="211"/>
                    </a:cubicBezTo>
                    <a:cubicBezTo>
                      <a:pt x="561" y="211"/>
                      <a:pt x="561" y="211"/>
                      <a:pt x="561" y="211"/>
                    </a:cubicBezTo>
                    <a:cubicBezTo>
                      <a:pt x="560" y="212"/>
                      <a:pt x="560" y="212"/>
                      <a:pt x="560" y="212"/>
                    </a:cubicBezTo>
                    <a:cubicBezTo>
                      <a:pt x="559" y="212"/>
                      <a:pt x="559" y="212"/>
                      <a:pt x="559" y="212"/>
                    </a:cubicBezTo>
                    <a:cubicBezTo>
                      <a:pt x="559" y="213"/>
                      <a:pt x="559" y="213"/>
                      <a:pt x="559" y="213"/>
                    </a:cubicBezTo>
                    <a:cubicBezTo>
                      <a:pt x="557" y="211"/>
                      <a:pt x="557" y="211"/>
                      <a:pt x="557" y="211"/>
                    </a:cubicBezTo>
                    <a:cubicBezTo>
                      <a:pt x="556" y="211"/>
                      <a:pt x="556" y="211"/>
                      <a:pt x="556" y="211"/>
                    </a:cubicBezTo>
                    <a:cubicBezTo>
                      <a:pt x="556" y="211"/>
                      <a:pt x="556" y="211"/>
                      <a:pt x="556" y="211"/>
                    </a:cubicBezTo>
                    <a:cubicBezTo>
                      <a:pt x="556" y="210"/>
                      <a:pt x="556" y="210"/>
                      <a:pt x="556" y="210"/>
                    </a:cubicBezTo>
                    <a:cubicBezTo>
                      <a:pt x="557" y="210"/>
                      <a:pt x="557" y="210"/>
                      <a:pt x="557" y="210"/>
                    </a:cubicBezTo>
                    <a:cubicBezTo>
                      <a:pt x="557" y="209"/>
                      <a:pt x="557" y="209"/>
                      <a:pt x="557" y="209"/>
                    </a:cubicBezTo>
                    <a:cubicBezTo>
                      <a:pt x="557" y="209"/>
                      <a:pt x="557" y="209"/>
                      <a:pt x="557" y="209"/>
                    </a:cubicBezTo>
                    <a:cubicBezTo>
                      <a:pt x="559" y="209"/>
                      <a:pt x="559" y="209"/>
                      <a:pt x="559" y="209"/>
                    </a:cubicBezTo>
                    <a:cubicBezTo>
                      <a:pt x="561" y="207"/>
                      <a:pt x="561" y="207"/>
                      <a:pt x="561" y="207"/>
                    </a:cubicBezTo>
                    <a:cubicBezTo>
                      <a:pt x="560" y="207"/>
                      <a:pt x="560" y="207"/>
                      <a:pt x="560" y="207"/>
                    </a:cubicBezTo>
                    <a:cubicBezTo>
                      <a:pt x="560" y="207"/>
                      <a:pt x="560" y="207"/>
                      <a:pt x="560" y="207"/>
                    </a:cubicBezTo>
                    <a:cubicBezTo>
                      <a:pt x="559" y="207"/>
                      <a:pt x="559" y="207"/>
                      <a:pt x="559" y="207"/>
                    </a:cubicBezTo>
                    <a:cubicBezTo>
                      <a:pt x="558" y="207"/>
                      <a:pt x="558" y="207"/>
                      <a:pt x="558" y="207"/>
                    </a:cubicBezTo>
                    <a:cubicBezTo>
                      <a:pt x="557" y="207"/>
                      <a:pt x="557" y="207"/>
                      <a:pt x="557" y="207"/>
                    </a:cubicBezTo>
                    <a:cubicBezTo>
                      <a:pt x="556" y="206"/>
                      <a:pt x="556" y="206"/>
                      <a:pt x="556" y="206"/>
                    </a:cubicBezTo>
                    <a:cubicBezTo>
                      <a:pt x="556" y="206"/>
                      <a:pt x="556" y="206"/>
                      <a:pt x="556" y="206"/>
                    </a:cubicBezTo>
                    <a:cubicBezTo>
                      <a:pt x="554" y="206"/>
                      <a:pt x="554" y="206"/>
                      <a:pt x="554" y="206"/>
                    </a:cubicBezTo>
                    <a:cubicBezTo>
                      <a:pt x="553" y="206"/>
                      <a:pt x="553" y="206"/>
                      <a:pt x="553" y="206"/>
                    </a:cubicBezTo>
                    <a:cubicBezTo>
                      <a:pt x="553" y="206"/>
                      <a:pt x="553" y="206"/>
                      <a:pt x="553" y="206"/>
                    </a:cubicBezTo>
                    <a:cubicBezTo>
                      <a:pt x="552" y="207"/>
                      <a:pt x="552" y="207"/>
                      <a:pt x="552" y="207"/>
                    </a:cubicBezTo>
                    <a:cubicBezTo>
                      <a:pt x="552" y="206"/>
                      <a:pt x="552" y="206"/>
                      <a:pt x="552" y="206"/>
                    </a:cubicBezTo>
                    <a:cubicBezTo>
                      <a:pt x="552" y="206"/>
                      <a:pt x="552" y="206"/>
                      <a:pt x="552" y="206"/>
                    </a:cubicBezTo>
                    <a:cubicBezTo>
                      <a:pt x="550" y="206"/>
                      <a:pt x="550" y="206"/>
                      <a:pt x="550" y="206"/>
                    </a:cubicBezTo>
                    <a:cubicBezTo>
                      <a:pt x="549" y="205"/>
                      <a:pt x="549" y="205"/>
                      <a:pt x="549" y="205"/>
                    </a:cubicBezTo>
                    <a:cubicBezTo>
                      <a:pt x="548" y="206"/>
                      <a:pt x="548" y="206"/>
                      <a:pt x="548" y="206"/>
                    </a:cubicBezTo>
                    <a:cubicBezTo>
                      <a:pt x="547" y="205"/>
                      <a:pt x="547" y="205"/>
                      <a:pt x="547" y="205"/>
                    </a:cubicBezTo>
                    <a:cubicBezTo>
                      <a:pt x="546" y="205"/>
                      <a:pt x="546" y="205"/>
                      <a:pt x="546" y="205"/>
                    </a:cubicBezTo>
                    <a:cubicBezTo>
                      <a:pt x="544" y="207"/>
                      <a:pt x="544" y="207"/>
                      <a:pt x="544" y="207"/>
                    </a:cubicBezTo>
                    <a:cubicBezTo>
                      <a:pt x="544" y="207"/>
                      <a:pt x="544" y="207"/>
                      <a:pt x="544" y="207"/>
                    </a:cubicBezTo>
                    <a:cubicBezTo>
                      <a:pt x="544" y="207"/>
                      <a:pt x="544" y="207"/>
                      <a:pt x="544" y="207"/>
                    </a:cubicBezTo>
                    <a:cubicBezTo>
                      <a:pt x="545" y="208"/>
                      <a:pt x="545" y="208"/>
                      <a:pt x="545" y="208"/>
                    </a:cubicBezTo>
                    <a:cubicBezTo>
                      <a:pt x="544" y="209"/>
                      <a:pt x="544" y="209"/>
                      <a:pt x="544" y="209"/>
                    </a:cubicBezTo>
                    <a:cubicBezTo>
                      <a:pt x="543" y="208"/>
                      <a:pt x="543" y="208"/>
                      <a:pt x="543" y="208"/>
                    </a:cubicBezTo>
                    <a:cubicBezTo>
                      <a:pt x="543" y="209"/>
                      <a:pt x="543" y="209"/>
                      <a:pt x="543" y="209"/>
                    </a:cubicBezTo>
                    <a:cubicBezTo>
                      <a:pt x="544" y="210"/>
                      <a:pt x="544" y="210"/>
                      <a:pt x="544" y="210"/>
                    </a:cubicBezTo>
                    <a:cubicBezTo>
                      <a:pt x="544" y="210"/>
                      <a:pt x="544" y="210"/>
                      <a:pt x="544" y="210"/>
                    </a:cubicBezTo>
                    <a:cubicBezTo>
                      <a:pt x="545" y="210"/>
                      <a:pt x="545" y="210"/>
                      <a:pt x="545" y="210"/>
                    </a:cubicBezTo>
                    <a:cubicBezTo>
                      <a:pt x="545" y="211"/>
                      <a:pt x="545" y="211"/>
                      <a:pt x="545" y="211"/>
                    </a:cubicBezTo>
                    <a:cubicBezTo>
                      <a:pt x="543" y="211"/>
                      <a:pt x="543" y="211"/>
                      <a:pt x="543" y="211"/>
                    </a:cubicBezTo>
                    <a:cubicBezTo>
                      <a:pt x="542" y="211"/>
                      <a:pt x="542" y="211"/>
                      <a:pt x="542" y="211"/>
                    </a:cubicBezTo>
                    <a:cubicBezTo>
                      <a:pt x="541" y="211"/>
                      <a:pt x="541" y="211"/>
                      <a:pt x="541" y="211"/>
                    </a:cubicBezTo>
                    <a:cubicBezTo>
                      <a:pt x="540" y="211"/>
                      <a:pt x="540" y="211"/>
                      <a:pt x="540" y="211"/>
                    </a:cubicBezTo>
                    <a:cubicBezTo>
                      <a:pt x="540" y="212"/>
                      <a:pt x="540" y="212"/>
                      <a:pt x="540" y="212"/>
                    </a:cubicBezTo>
                    <a:cubicBezTo>
                      <a:pt x="539" y="212"/>
                      <a:pt x="539" y="212"/>
                      <a:pt x="539" y="212"/>
                    </a:cubicBezTo>
                    <a:cubicBezTo>
                      <a:pt x="539" y="212"/>
                      <a:pt x="539" y="212"/>
                      <a:pt x="539" y="212"/>
                    </a:cubicBezTo>
                    <a:cubicBezTo>
                      <a:pt x="538" y="212"/>
                      <a:pt x="538" y="212"/>
                      <a:pt x="538" y="212"/>
                    </a:cubicBezTo>
                    <a:cubicBezTo>
                      <a:pt x="538" y="212"/>
                      <a:pt x="538" y="212"/>
                      <a:pt x="538" y="212"/>
                    </a:cubicBezTo>
                    <a:cubicBezTo>
                      <a:pt x="536" y="212"/>
                      <a:pt x="536" y="212"/>
                      <a:pt x="536" y="212"/>
                    </a:cubicBezTo>
                    <a:cubicBezTo>
                      <a:pt x="535" y="212"/>
                      <a:pt x="535" y="212"/>
                      <a:pt x="535" y="212"/>
                    </a:cubicBezTo>
                    <a:cubicBezTo>
                      <a:pt x="533" y="212"/>
                      <a:pt x="533" y="212"/>
                      <a:pt x="533" y="212"/>
                    </a:cubicBezTo>
                    <a:cubicBezTo>
                      <a:pt x="532" y="212"/>
                      <a:pt x="532" y="212"/>
                      <a:pt x="532" y="212"/>
                    </a:cubicBezTo>
                    <a:cubicBezTo>
                      <a:pt x="532" y="213"/>
                      <a:pt x="532" y="213"/>
                      <a:pt x="532" y="213"/>
                    </a:cubicBezTo>
                    <a:cubicBezTo>
                      <a:pt x="533" y="214"/>
                      <a:pt x="533" y="214"/>
                      <a:pt x="533" y="214"/>
                    </a:cubicBezTo>
                    <a:cubicBezTo>
                      <a:pt x="533" y="215"/>
                      <a:pt x="533" y="215"/>
                      <a:pt x="533" y="215"/>
                    </a:cubicBezTo>
                    <a:cubicBezTo>
                      <a:pt x="532" y="216"/>
                      <a:pt x="532" y="216"/>
                      <a:pt x="532" y="216"/>
                    </a:cubicBezTo>
                    <a:cubicBezTo>
                      <a:pt x="531" y="215"/>
                      <a:pt x="531" y="215"/>
                      <a:pt x="531" y="215"/>
                    </a:cubicBezTo>
                    <a:cubicBezTo>
                      <a:pt x="531" y="215"/>
                      <a:pt x="531" y="215"/>
                      <a:pt x="531" y="215"/>
                    </a:cubicBezTo>
                    <a:cubicBezTo>
                      <a:pt x="531" y="213"/>
                      <a:pt x="531" y="213"/>
                      <a:pt x="531" y="213"/>
                    </a:cubicBezTo>
                    <a:cubicBezTo>
                      <a:pt x="530" y="213"/>
                      <a:pt x="530" y="213"/>
                      <a:pt x="530" y="213"/>
                    </a:cubicBezTo>
                    <a:cubicBezTo>
                      <a:pt x="530" y="214"/>
                      <a:pt x="530" y="214"/>
                      <a:pt x="530" y="214"/>
                    </a:cubicBezTo>
                    <a:cubicBezTo>
                      <a:pt x="529" y="214"/>
                      <a:pt x="529" y="214"/>
                      <a:pt x="529" y="214"/>
                    </a:cubicBezTo>
                    <a:cubicBezTo>
                      <a:pt x="528" y="214"/>
                      <a:pt x="528" y="214"/>
                      <a:pt x="528" y="214"/>
                    </a:cubicBezTo>
                    <a:cubicBezTo>
                      <a:pt x="527" y="214"/>
                      <a:pt x="527" y="214"/>
                      <a:pt x="527" y="214"/>
                    </a:cubicBezTo>
                    <a:cubicBezTo>
                      <a:pt x="526" y="214"/>
                      <a:pt x="526" y="214"/>
                      <a:pt x="526" y="214"/>
                    </a:cubicBezTo>
                    <a:cubicBezTo>
                      <a:pt x="524" y="215"/>
                      <a:pt x="524" y="215"/>
                      <a:pt x="524" y="215"/>
                    </a:cubicBezTo>
                    <a:cubicBezTo>
                      <a:pt x="523" y="215"/>
                      <a:pt x="523" y="215"/>
                      <a:pt x="523" y="215"/>
                    </a:cubicBezTo>
                    <a:cubicBezTo>
                      <a:pt x="521" y="217"/>
                      <a:pt x="521" y="217"/>
                      <a:pt x="521" y="217"/>
                    </a:cubicBezTo>
                    <a:cubicBezTo>
                      <a:pt x="520" y="217"/>
                      <a:pt x="520" y="217"/>
                      <a:pt x="520" y="217"/>
                    </a:cubicBezTo>
                    <a:cubicBezTo>
                      <a:pt x="519" y="216"/>
                      <a:pt x="519" y="216"/>
                      <a:pt x="519" y="216"/>
                    </a:cubicBezTo>
                    <a:cubicBezTo>
                      <a:pt x="519" y="216"/>
                      <a:pt x="519" y="216"/>
                      <a:pt x="519" y="216"/>
                    </a:cubicBezTo>
                    <a:cubicBezTo>
                      <a:pt x="518" y="217"/>
                      <a:pt x="518" y="217"/>
                      <a:pt x="518" y="217"/>
                    </a:cubicBezTo>
                    <a:cubicBezTo>
                      <a:pt x="517" y="219"/>
                      <a:pt x="517" y="219"/>
                      <a:pt x="517" y="219"/>
                    </a:cubicBezTo>
                    <a:cubicBezTo>
                      <a:pt x="516" y="220"/>
                      <a:pt x="516" y="220"/>
                      <a:pt x="516" y="220"/>
                    </a:cubicBezTo>
                    <a:cubicBezTo>
                      <a:pt x="515" y="221"/>
                      <a:pt x="515" y="221"/>
                      <a:pt x="515" y="221"/>
                    </a:cubicBezTo>
                    <a:cubicBezTo>
                      <a:pt x="515" y="222"/>
                      <a:pt x="515" y="222"/>
                      <a:pt x="515" y="222"/>
                    </a:cubicBezTo>
                    <a:cubicBezTo>
                      <a:pt x="516" y="224"/>
                      <a:pt x="516" y="224"/>
                      <a:pt x="516" y="224"/>
                    </a:cubicBezTo>
                    <a:cubicBezTo>
                      <a:pt x="516" y="226"/>
                      <a:pt x="516" y="226"/>
                      <a:pt x="516" y="226"/>
                    </a:cubicBezTo>
                    <a:cubicBezTo>
                      <a:pt x="515" y="227"/>
                      <a:pt x="515" y="227"/>
                      <a:pt x="515" y="227"/>
                    </a:cubicBezTo>
                    <a:cubicBezTo>
                      <a:pt x="514" y="229"/>
                      <a:pt x="514" y="229"/>
                      <a:pt x="514" y="229"/>
                    </a:cubicBezTo>
                    <a:cubicBezTo>
                      <a:pt x="514" y="230"/>
                      <a:pt x="514" y="230"/>
                      <a:pt x="514" y="230"/>
                    </a:cubicBezTo>
                    <a:cubicBezTo>
                      <a:pt x="514" y="232"/>
                      <a:pt x="514" y="232"/>
                      <a:pt x="514" y="232"/>
                    </a:cubicBezTo>
                    <a:cubicBezTo>
                      <a:pt x="515" y="233"/>
                      <a:pt x="515" y="233"/>
                      <a:pt x="515" y="233"/>
                    </a:cubicBezTo>
                    <a:cubicBezTo>
                      <a:pt x="515" y="234"/>
                      <a:pt x="515" y="234"/>
                      <a:pt x="515" y="234"/>
                    </a:cubicBezTo>
                    <a:cubicBezTo>
                      <a:pt x="514" y="234"/>
                      <a:pt x="514" y="234"/>
                      <a:pt x="514" y="234"/>
                    </a:cubicBezTo>
                    <a:cubicBezTo>
                      <a:pt x="513" y="234"/>
                      <a:pt x="513" y="234"/>
                      <a:pt x="513" y="234"/>
                    </a:cubicBezTo>
                    <a:cubicBezTo>
                      <a:pt x="513" y="236"/>
                      <a:pt x="513" y="236"/>
                      <a:pt x="513" y="236"/>
                    </a:cubicBezTo>
                    <a:cubicBezTo>
                      <a:pt x="513" y="236"/>
                      <a:pt x="513" y="236"/>
                      <a:pt x="513" y="236"/>
                    </a:cubicBezTo>
                    <a:cubicBezTo>
                      <a:pt x="514" y="238"/>
                      <a:pt x="514" y="238"/>
                      <a:pt x="514" y="238"/>
                    </a:cubicBezTo>
                    <a:cubicBezTo>
                      <a:pt x="513" y="238"/>
                      <a:pt x="513" y="238"/>
                      <a:pt x="513" y="238"/>
                    </a:cubicBezTo>
                    <a:cubicBezTo>
                      <a:pt x="512" y="240"/>
                      <a:pt x="512" y="240"/>
                      <a:pt x="512" y="240"/>
                    </a:cubicBezTo>
                    <a:cubicBezTo>
                      <a:pt x="511" y="241"/>
                      <a:pt x="511" y="241"/>
                      <a:pt x="511" y="241"/>
                    </a:cubicBezTo>
                    <a:cubicBezTo>
                      <a:pt x="511" y="243"/>
                      <a:pt x="511" y="243"/>
                      <a:pt x="511" y="243"/>
                    </a:cubicBezTo>
                    <a:cubicBezTo>
                      <a:pt x="510" y="243"/>
                      <a:pt x="510" y="243"/>
                      <a:pt x="510" y="243"/>
                    </a:cubicBezTo>
                    <a:cubicBezTo>
                      <a:pt x="510" y="245"/>
                      <a:pt x="510" y="245"/>
                      <a:pt x="510" y="245"/>
                    </a:cubicBezTo>
                    <a:cubicBezTo>
                      <a:pt x="510" y="245"/>
                      <a:pt x="510" y="245"/>
                      <a:pt x="510" y="245"/>
                    </a:cubicBezTo>
                    <a:cubicBezTo>
                      <a:pt x="509" y="247"/>
                      <a:pt x="509" y="247"/>
                      <a:pt x="509" y="247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9" y="250"/>
                      <a:pt x="509" y="250"/>
                      <a:pt x="509" y="250"/>
                    </a:cubicBezTo>
                    <a:cubicBezTo>
                      <a:pt x="509" y="251"/>
                      <a:pt x="509" y="251"/>
                      <a:pt x="509" y="251"/>
                    </a:cubicBezTo>
                    <a:cubicBezTo>
                      <a:pt x="509" y="252"/>
                      <a:pt x="509" y="252"/>
                      <a:pt x="509" y="252"/>
                    </a:cubicBezTo>
                    <a:cubicBezTo>
                      <a:pt x="508" y="253"/>
                      <a:pt x="508" y="253"/>
                      <a:pt x="508" y="253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8" y="255"/>
                      <a:pt x="508" y="255"/>
                      <a:pt x="508" y="255"/>
                    </a:cubicBezTo>
                    <a:cubicBezTo>
                      <a:pt x="507" y="255"/>
                      <a:pt x="507" y="255"/>
                      <a:pt x="507" y="255"/>
                    </a:cubicBezTo>
                    <a:cubicBezTo>
                      <a:pt x="507" y="257"/>
                      <a:pt x="507" y="257"/>
                      <a:pt x="507" y="257"/>
                    </a:cubicBezTo>
                    <a:cubicBezTo>
                      <a:pt x="505" y="258"/>
                      <a:pt x="505" y="258"/>
                      <a:pt x="505" y="258"/>
                    </a:cubicBezTo>
                    <a:cubicBezTo>
                      <a:pt x="505" y="260"/>
                      <a:pt x="505" y="260"/>
                      <a:pt x="505" y="260"/>
                    </a:cubicBezTo>
                    <a:cubicBezTo>
                      <a:pt x="504" y="261"/>
                      <a:pt x="504" y="261"/>
                      <a:pt x="504" y="261"/>
                    </a:cubicBezTo>
                    <a:cubicBezTo>
                      <a:pt x="504" y="262"/>
                      <a:pt x="504" y="262"/>
                      <a:pt x="504" y="262"/>
                    </a:cubicBezTo>
                    <a:cubicBezTo>
                      <a:pt x="503" y="263"/>
                      <a:pt x="503" y="263"/>
                      <a:pt x="503" y="263"/>
                    </a:cubicBezTo>
                    <a:cubicBezTo>
                      <a:pt x="503" y="264"/>
                      <a:pt x="503" y="264"/>
                      <a:pt x="503" y="264"/>
                    </a:cubicBezTo>
                    <a:cubicBezTo>
                      <a:pt x="502" y="265"/>
                      <a:pt x="502" y="265"/>
                      <a:pt x="502" y="265"/>
                    </a:cubicBezTo>
                    <a:cubicBezTo>
                      <a:pt x="503" y="266"/>
                      <a:pt x="503" y="266"/>
                      <a:pt x="503" y="266"/>
                    </a:cubicBezTo>
                    <a:cubicBezTo>
                      <a:pt x="504" y="267"/>
                      <a:pt x="504" y="267"/>
                      <a:pt x="504" y="267"/>
                    </a:cubicBezTo>
                    <a:cubicBezTo>
                      <a:pt x="505" y="266"/>
                      <a:pt x="505" y="266"/>
                      <a:pt x="505" y="266"/>
                    </a:cubicBezTo>
                    <a:cubicBezTo>
                      <a:pt x="506" y="267"/>
                      <a:pt x="506" y="267"/>
                      <a:pt x="506" y="267"/>
                    </a:cubicBezTo>
                    <a:cubicBezTo>
                      <a:pt x="507" y="267"/>
                      <a:pt x="507" y="267"/>
                      <a:pt x="507" y="267"/>
                    </a:cubicBezTo>
                    <a:cubicBezTo>
                      <a:pt x="508" y="266"/>
                      <a:pt x="508" y="266"/>
                      <a:pt x="508" y="266"/>
                    </a:cubicBezTo>
                    <a:cubicBezTo>
                      <a:pt x="509" y="266"/>
                      <a:pt x="509" y="266"/>
                      <a:pt x="509" y="266"/>
                    </a:cubicBezTo>
                    <a:cubicBezTo>
                      <a:pt x="509" y="265"/>
                      <a:pt x="509" y="265"/>
                      <a:pt x="509" y="265"/>
                    </a:cubicBezTo>
                    <a:cubicBezTo>
                      <a:pt x="510" y="266"/>
                      <a:pt x="510" y="266"/>
                      <a:pt x="510" y="266"/>
                    </a:cubicBezTo>
                    <a:cubicBezTo>
                      <a:pt x="511" y="265"/>
                      <a:pt x="511" y="265"/>
                      <a:pt x="511" y="265"/>
                    </a:cubicBezTo>
                    <a:cubicBezTo>
                      <a:pt x="511" y="268"/>
                      <a:pt x="511" y="268"/>
                      <a:pt x="511" y="268"/>
                    </a:cubicBezTo>
                    <a:cubicBezTo>
                      <a:pt x="512" y="269"/>
                      <a:pt x="512" y="269"/>
                      <a:pt x="512" y="269"/>
                    </a:cubicBezTo>
                    <a:cubicBezTo>
                      <a:pt x="513" y="271"/>
                      <a:pt x="513" y="271"/>
                      <a:pt x="513" y="271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4" y="273"/>
                      <a:pt x="514" y="273"/>
                      <a:pt x="514" y="273"/>
                    </a:cubicBezTo>
                    <a:cubicBezTo>
                      <a:pt x="514" y="272"/>
                      <a:pt x="514" y="272"/>
                      <a:pt x="514" y="272"/>
                    </a:cubicBezTo>
                    <a:cubicBezTo>
                      <a:pt x="515" y="273"/>
                      <a:pt x="515" y="273"/>
                      <a:pt x="515" y="273"/>
                    </a:cubicBezTo>
                    <a:cubicBezTo>
                      <a:pt x="515" y="272"/>
                      <a:pt x="515" y="272"/>
                      <a:pt x="515" y="272"/>
                    </a:cubicBezTo>
                    <a:cubicBezTo>
                      <a:pt x="516" y="271"/>
                      <a:pt x="516" y="271"/>
                      <a:pt x="516" y="271"/>
                    </a:cubicBezTo>
                    <a:cubicBezTo>
                      <a:pt x="516" y="271"/>
                      <a:pt x="516" y="271"/>
                      <a:pt x="516" y="271"/>
                    </a:cubicBezTo>
                    <a:cubicBezTo>
                      <a:pt x="517" y="271"/>
                      <a:pt x="517" y="271"/>
                      <a:pt x="517" y="271"/>
                    </a:cubicBezTo>
                    <a:cubicBezTo>
                      <a:pt x="517" y="271"/>
                      <a:pt x="517" y="271"/>
                      <a:pt x="517" y="271"/>
                    </a:cubicBezTo>
                    <a:cubicBezTo>
                      <a:pt x="518" y="271"/>
                      <a:pt x="518" y="271"/>
                      <a:pt x="518" y="271"/>
                    </a:cubicBezTo>
                    <a:cubicBezTo>
                      <a:pt x="518" y="271"/>
                      <a:pt x="518" y="271"/>
                      <a:pt x="518" y="271"/>
                    </a:cubicBezTo>
                    <a:cubicBezTo>
                      <a:pt x="518" y="272"/>
                      <a:pt x="518" y="272"/>
                      <a:pt x="518" y="272"/>
                    </a:cubicBezTo>
                    <a:cubicBezTo>
                      <a:pt x="518" y="274"/>
                      <a:pt x="518" y="274"/>
                      <a:pt x="518" y="274"/>
                    </a:cubicBezTo>
                    <a:cubicBezTo>
                      <a:pt x="517" y="274"/>
                      <a:pt x="517" y="274"/>
                      <a:pt x="517" y="274"/>
                    </a:cubicBezTo>
                    <a:cubicBezTo>
                      <a:pt x="516" y="274"/>
                      <a:pt x="516" y="274"/>
                      <a:pt x="516" y="274"/>
                    </a:cubicBezTo>
                    <a:cubicBezTo>
                      <a:pt x="517" y="275"/>
                      <a:pt x="517" y="275"/>
                      <a:pt x="517" y="275"/>
                    </a:cubicBezTo>
                    <a:cubicBezTo>
                      <a:pt x="519" y="275"/>
                      <a:pt x="519" y="275"/>
                      <a:pt x="519" y="275"/>
                    </a:cubicBezTo>
                    <a:cubicBezTo>
                      <a:pt x="520" y="274"/>
                      <a:pt x="520" y="274"/>
                      <a:pt x="520" y="274"/>
                    </a:cubicBezTo>
                    <a:cubicBezTo>
                      <a:pt x="520" y="272"/>
                      <a:pt x="520" y="272"/>
                      <a:pt x="520" y="272"/>
                    </a:cubicBezTo>
                    <a:cubicBezTo>
                      <a:pt x="520" y="271"/>
                      <a:pt x="520" y="271"/>
                      <a:pt x="520" y="271"/>
                    </a:cubicBezTo>
                    <a:cubicBezTo>
                      <a:pt x="521" y="271"/>
                      <a:pt x="521" y="271"/>
                      <a:pt x="521" y="271"/>
                    </a:cubicBezTo>
                    <a:cubicBezTo>
                      <a:pt x="521" y="272"/>
                      <a:pt x="521" y="272"/>
                      <a:pt x="521" y="272"/>
                    </a:cubicBezTo>
                    <a:cubicBezTo>
                      <a:pt x="521" y="273"/>
                      <a:pt x="521" y="273"/>
                      <a:pt x="521" y="273"/>
                    </a:cubicBezTo>
                    <a:cubicBezTo>
                      <a:pt x="521" y="274"/>
                      <a:pt x="521" y="274"/>
                      <a:pt x="521" y="274"/>
                    </a:cubicBezTo>
                    <a:cubicBezTo>
                      <a:pt x="522" y="274"/>
                      <a:pt x="522" y="274"/>
                      <a:pt x="522" y="274"/>
                    </a:cubicBezTo>
                    <a:cubicBezTo>
                      <a:pt x="522" y="273"/>
                      <a:pt x="522" y="273"/>
                      <a:pt x="522" y="273"/>
                    </a:cubicBezTo>
                    <a:cubicBezTo>
                      <a:pt x="522" y="271"/>
                      <a:pt x="522" y="271"/>
                      <a:pt x="522" y="271"/>
                    </a:cubicBezTo>
                    <a:cubicBezTo>
                      <a:pt x="522" y="270"/>
                      <a:pt x="522" y="270"/>
                      <a:pt x="522" y="270"/>
                    </a:cubicBezTo>
                    <a:cubicBezTo>
                      <a:pt x="521" y="269"/>
                      <a:pt x="521" y="269"/>
                      <a:pt x="521" y="269"/>
                    </a:cubicBezTo>
                    <a:cubicBezTo>
                      <a:pt x="521" y="267"/>
                      <a:pt x="521" y="267"/>
                      <a:pt x="521" y="267"/>
                    </a:cubicBezTo>
                    <a:cubicBezTo>
                      <a:pt x="522" y="267"/>
                      <a:pt x="522" y="267"/>
                      <a:pt x="522" y="267"/>
                    </a:cubicBezTo>
                    <a:cubicBezTo>
                      <a:pt x="523" y="268"/>
                      <a:pt x="523" y="268"/>
                      <a:pt x="523" y="268"/>
                    </a:cubicBezTo>
                    <a:cubicBezTo>
                      <a:pt x="523" y="268"/>
                      <a:pt x="523" y="268"/>
                      <a:pt x="523" y="268"/>
                    </a:cubicBezTo>
                    <a:cubicBezTo>
                      <a:pt x="523" y="269"/>
                      <a:pt x="523" y="269"/>
                      <a:pt x="523" y="269"/>
                    </a:cubicBezTo>
                    <a:cubicBezTo>
                      <a:pt x="523" y="269"/>
                      <a:pt x="523" y="269"/>
                      <a:pt x="523" y="269"/>
                    </a:cubicBezTo>
                    <a:cubicBezTo>
                      <a:pt x="524" y="268"/>
                      <a:pt x="524" y="268"/>
                      <a:pt x="524" y="268"/>
                    </a:cubicBezTo>
                    <a:cubicBezTo>
                      <a:pt x="525" y="268"/>
                      <a:pt x="525" y="268"/>
                      <a:pt x="525" y="268"/>
                    </a:cubicBezTo>
                    <a:cubicBezTo>
                      <a:pt x="526" y="267"/>
                      <a:pt x="526" y="267"/>
                      <a:pt x="526" y="267"/>
                    </a:cubicBezTo>
                    <a:cubicBezTo>
                      <a:pt x="527" y="268"/>
                      <a:pt x="527" y="268"/>
                      <a:pt x="527" y="268"/>
                    </a:cubicBezTo>
                    <a:cubicBezTo>
                      <a:pt x="528" y="268"/>
                      <a:pt x="528" y="268"/>
                      <a:pt x="528" y="268"/>
                    </a:cubicBezTo>
                    <a:cubicBezTo>
                      <a:pt x="529" y="269"/>
                      <a:pt x="529" y="269"/>
                      <a:pt x="529" y="269"/>
                    </a:cubicBezTo>
                    <a:cubicBezTo>
                      <a:pt x="530" y="270"/>
                      <a:pt x="530" y="270"/>
                      <a:pt x="530" y="270"/>
                    </a:cubicBezTo>
                    <a:cubicBezTo>
                      <a:pt x="530" y="271"/>
                      <a:pt x="530" y="271"/>
                      <a:pt x="530" y="271"/>
                    </a:cubicBezTo>
                    <a:cubicBezTo>
                      <a:pt x="532" y="271"/>
                      <a:pt x="532" y="271"/>
                      <a:pt x="532" y="271"/>
                    </a:cubicBezTo>
                    <a:cubicBezTo>
                      <a:pt x="532" y="271"/>
                      <a:pt x="532" y="271"/>
                      <a:pt x="532" y="271"/>
                    </a:cubicBezTo>
                    <a:cubicBezTo>
                      <a:pt x="534" y="272"/>
                      <a:pt x="534" y="272"/>
                      <a:pt x="534" y="272"/>
                    </a:cubicBezTo>
                    <a:cubicBezTo>
                      <a:pt x="535" y="273"/>
                      <a:pt x="535" y="273"/>
                      <a:pt x="535" y="273"/>
                    </a:cubicBezTo>
                    <a:cubicBezTo>
                      <a:pt x="535" y="273"/>
                      <a:pt x="535" y="273"/>
                      <a:pt x="535" y="273"/>
                    </a:cubicBezTo>
                    <a:cubicBezTo>
                      <a:pt x="536" y="274"/>
                      <a:pt x="536" y="274"/>
                      <a:pt x="536" y="274"/>
                    </a:cubicBezTo>
                    <a:cubicBezTo>
                      <a:pt x="537" y="274"/>
                      <a:pt x="537" y="274"/>
                      <a:pt x="537" y="274"/>
                    </a:cubicBezTo>
                    <a:cubicBezTo>
                      <a:pt x="538" y="275"/>
                      <a:pt x="538" y="275"/>
                      <a:pt x="538" y="275"/>
                    </a:cubicBezTo>
                    <a:cubicBezTo>
                      <a:pt x="537" y="276"/>
                      <a:pt x="537" y="276"/>
                      <a:pt x="537" y="276"/>
                    </a:cubicBezTo>
                    <a:cubicBezTo>
                      <a:pt x="537" y="277"/>
                      <a:pt x="537" y="277"/>
                      <a:pt x="537" y="277"/>
                    </a:cubicBezTo>
                    <a:cubicBezTo>
                      <a:pt x="536" y="278"/>
                      <a:pt x="536" y="278"/>
                      <a:pt x="536" y="278"/>
                    </a:cubicBezTo>
                    <a:cubicBezTo>
                      <a:pt x="537" y="279"/>
                      <a:pt x="537" y="279"/>
                      <a:pt x="537" y="279"/>
                    </a:cubicBezTo>
                    <a:cubicBezTo>
                      <a:pt x="538" y="279"/>
                      <a:pt x="538" y="279"/>
                      <a:pt x="538" y="279"/>
                    </a:cubicBezTo>
                    <a:cubicBezTo>
                      <a:pt x="539" y="280"/>
                      <a:pt x="539" y="280"/>
                      <a:pt x="539" y="280"/>
                    </a:cubicBezTo>
                    <a:cubicBezTo>
                      <a:pt x="539" y="281"/>
                      <a:pt x="539" y="281"/>
                      <a:pt x="539" y="281"/>
                    </a:cubicBezTo>
                    <a:cubicBezTo>
                      <a:pt x="539" y="282"/>
                      <a:pt x="539" y="282"/>
                      <a:pt x="539" y="282"/>
                    </a:cubicBezTo>
                    <a:cubicBezTo>
                      <a:pt x="539" y="283"/>
                      <a:pt x="539" y="283"/>
                      <a:pt x="539" y="283"/>
                    </a:cubicBezTo>
                    <a:cubicBezTo>
                      <a:pt x="540" y="284"/>
                      <a:pt x="540" y="284"/>
                      <a:pt x="540" y="284"/>
                    </a:cubicBezTo>
                    <a:cubicBezTo>
                      <a:pt x="541" y="284"/>
                      <a:pt x="541" y="284"/>
                      <a:pt x="541" y="284"/>
                    </a:cubicBezTo>
                    <a:cubicBezTo>
                      <a:pt x="541" y="284"/>
                      <a:pt x="541" y="284"/>
                      <a:pt x="541" y="284"/>
                    </a:cubicBezTo>
                    <a:cubicBezTo>
                      <a:pt x="541" y="284"/>
                      <a:pt x="541" y="284"/>
                      <a:pt x="541" y="284"/>
                    </a:cubicBezTo>
                    <a:cubicBezTo>
                      <a:pt x="541" y="285"/>
                      <a:pt x="541" y="285"/>
                      <a:pt x="541" y="285"/>
                    </a:cubicBezTo>
                    <a:cubicBezTo>
                      <a:pt x="541" y="286"/>
                      <a:pt x="541" y="286"/>
                      <a:pt x="541" y="286"/>
                    </a:cubicBezTo>
                    <a:cubicBezTo>
                      <a:pt x="542" y="287"/>
                      <a:pt x="542" y="287"/>
                      <a:pt x="542" y="287"/>
                    </a:cubicBezTo>
                    <a:cubicBezTo>
                      <a:pt x="541" y="287"/>
                      <a:pt x="541" y="287"/>
                      <a:pt x="541" y="287"/>
                    </a:cubicBezTo>
                    <a:cubicBezTo>
                      <a:pt x="541" y="288"/>
                      <a:pt x="541" y="288"/>
                      <a:pt x="541" y="288"/>
                    </a:cubicBezTo>
                    <a:cubicBezTo>
                      <a:pt x="542" y="289"/>
                      <a:pt x="542" y="289"/>
                      <a:pt x="542" y="289"/>
                    </a:cubicBezTo>
                    <a:cubicBezTo>
                      <a:pt x="541" y="290"/>
                      <a:pt x="541" y="290"/>
                      <a:pt x="541" y="290"/>
                    </a:cubicBezTo>
                    <a:cubicBezTo>
                      <a:pt x="542" y="290"/>
                      <a:pt x="542" y="290"/>
                      <a:pt x="542" y="290"/>
                    </a:cubicBezTo>
                    <a:cubicBezTo>
                      <a:pt x="542" y="291"/>
                      <a:pt x="542" y="291"/>
                      <a:pt x="542" y="291"/>
                    </a:cubicBezTo>
                    <a:cubicBezTo>
                      <a:pt x="541" y="292"/>
                      <a:pt x="541" y="292"/>
                      <a:pt x="541" y="292"/>
                    </a:cubicBezTo>
                    <a:cubicBezTo>
                      <a:pt x="542" y="292"/>
                      <a:pt x="542" y="292"/>
                      <a:pt x="542" y="292"/>
                    </a:cubicBezTo>
                    <a:cubicBezTo>
                      <a:pt x="541" y="293"/>
                      <a:pt x="541" y="293"/>
                      <a:pt x="541" y="293"/>
                    </a:cubicBezTo>
                    <a:cubicBezTo>
                      <a:pt x="542" y="295"/>
                      <a:pt x="542" y="295"/>
                      <a:pt x="542" y="295"/>
                    </a:cubicBezTo>
                    <a:cubicBezTo>
                      <a:pt x="542" y="296"/>
                      <a:pt x="542" y="296"/>
                      <a:pt x="542" y="296"/>
                    </a:cubicBezTo>
                    <a:cubicBezTo>
                      <a:pt x="542" y="298"/>
                      <a:pt x="542" y="298"/>
                      <a:pt x="542" y="298"/>
                    </a:cubicBezTo>
                    <a:cubicBezTo>
                      <a:pt x="542" y="298"/>
                      <a:pt x="542" y="298"/>
                      <a:pt x="542" y="298"/>
                    </a:cubicBezTo>
                    <a:cubicBezTo>
                      <a:pt x="542" y="299"/>
                      <a:pt x="542" y="299"/>
                      <a:pt x="542" y="299"/>
                    </a:cubicBezTo>
                    <a:cubicBezTo>
                      <a:pt x="543" y="303"/>
                      <a:pt x="543" y="303"/>
                      <a:pt x="543" y="303"/>
                    </a:cubicBezTo>
                    <a:cubicBezTo>
                      <a:pt x="544" y="303"/>
                      <a:pt x="544" y="303"/>
                      <a:pt x="544" y="303"/>
                    </a:cubicBezTo>
                    <a:cubicBezTo>
                      <a:pt x="545" y="302"/>
                      <a:pt x="545" y="302"/>
                      <a:pt x="545" y="302"/>
                    </a:cubicBezTo>
                    <a:cubicBezTo>
                      <a:pt x="545" y="303"/>
                      <a:pt x="545" y="303"/>
                      <a:pt x="545" y="303"/>
                    </a:cubicBezTo>
                    <a:cubicBezTo>
                      <a:pt x="544" y="304"/>
                      <a:pt x="544" y="304"/>
                      <a:pt x="544" y="304"/>
                    </a:cubicBezTo>
                    <a:cubicBezTo>
                      <a:pt x="544" y="304"/>
                      <a:pt x="544" y="304"/>
                      <a:pt x="544" y="304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5"/>
                      <a:pt x="545" y="305"/>
                      <a:pt x="545" y="305"/>
                    </a:cubicBezTo>
                    <a:cubicBezTo>
                      <a:pt x="546" y="307"/>
                      <a:pt x="546" y="307"/>
                      <a:pt x="546" y="307"/>
                    </a:cubicBezTo>
                    <a:cubicBezTo>
                      <a:pt x="546" y="309"/>
                      <a:pt x="546" y="309"/>
                      <a:pt x="546" y="309"/>
                    </a:cubicBezTo>
                    <a:cubicBezTo>
                      <a:pt x="546" y="309"/>
                      <a:pt x="546" y="309"/>
                      <a:pt x="546" y="309"/>
                    </a:cubicBezTo>
                    <a:cubicBezTo>
                      <a:pt x="546" y="310"/>
                      <a:pt x="546" y="310"/>
                      <a:pt x="546" y="310"/>
                    </a:cubicBezTo>
                    <a:cubicBezTo>
                      <a:pt x="546" y="312"/>
                      <a:pt x="546" y="312"/>
                      <a:pt x="546" y="312"/>
                    </a:cubicBezTo>
                    <a:cubicBezTo>
                      <a:pt x="547" y="312"/>
                      <a:pt x="547" y="312"/>
                      <a:pt x="547" y="312"/>
                    </a:cubicBezTo>
                    <a:cubicBezTo>
                      <a:pt x="547" y="314"/>
                      <a:pt x="547" y="314"/>
                      <a:pt x="547" y="314"/>
                    </a:cubicBezTo>
                    <a:cubicBezTo>
                      <a:pt x="547" y="314"/>
                      <a:pt x="547" y="314"/>
                      <a:pt x="547" y="314"/>
                    </a:cubicBezTo>
                    <a:cubicBezTo>
                      <a:pt x="547" y="315"/>
                      <a:pt x="547" y="315"/>
                      <a:pt x="547" y="315"/>
                    </a:cubicBezTo>
                    <a:cubicBezTo>
                      <a:pt x="547" y="316"/>
                      <a:pt x="547" y="316"/>
                      <a:pt x="547" y="316"/>
                    </a:cubicBezTo>
                    <a:cubicBezTo>
                      <a:pt x="547" y="318"/>
                      <a:pt x="547" y="318"/>
                      <a:pt x="547" y="318"/>
                    </a:cubicBezTo>
                    <a:cubicBezTo>
                      <a:pt x="546" y="319"/>
                      <a:pt x="546" y="319"/>
                      <a:pt x="546" y="319"/>
                    </a:cubicBezTo>
                    <a:cubicBezTo>
                      <a:pt x="546" y="321"/>
                      <a:pt x="546" y="321"/>
                      <a:pt x="546" y="321"/>
                    </a:cubicBezTo>
                    <a:cubicBezTo>
                      <a:pt x="545" y="322"/>
                      <a:pt x="545" y="322"/>
                      <a:pt x="545" y="322"/>
                    </a:cubicBezTo>
                    <a:cubicBezTo>
                      <a:pt x="545" y="324"/>
                      <a:pt x="545" y="324"/>
                      <a:pt x="545" y="324"/>
                    </a:cubicBezTo>
                    <a:cubicBezTo>
                      <a:pt x="546" y="324"/>
                      <a:pt x="546" y="324"/>
                      <a:pt x="546" y="324"/>
                    </a:cubicBezTo>
                    <a:cubicBezTo>
                      <a:pt x="546" y="326"/>
                      <a:pt x="546" y="326"/>
                      <a:pt x="546" y="326"/>
                    </a:cubicBezTo>
                    <a:cubicBezTo>
                      <a:pt x="545" y="327"/>
                      <a:pt x="545" y="327"/>
                      <a:pt x="545" y="327"/>
                    </a:cubicBezTo>
                    <a:cubicBezTo>
                      <a:pt x="545" y="328"/>
                      <a:pt x="545" y="328"/>
                      <a:pt x="545" y="328"/>
                    </a:cubicBezTo>
                    <a:cubicBezTo>
                      <a:pt x="544" y="329"/>
                      <a:pt x="544" y="329"/>
                      <a:pt x="544" y="329"/>
                    </a:cubicBezTo>
                    <a:cubicBezTo>
                      <a:pt x="544" y="330"/>
                      <a:pt x="544" y="330"/>
                      <a:pt x="544" y="330"/>
                    </a:cubicBezTo>
                    <a:cubicBezTo>
                      <a:pt x="544" y="330"/>
                      <a:pt x="544" y="330"/>
                      <a:pt x="544" y="330"/>
                    </a:cubicBezTo>
                    <a:cubicBezTo>
                      <a:pt x="544" y="331"/>
                      <a:pt x="544" y="331"/>
                      <a:pt x="544" y="331"/>
                    </a:cubicBezTo>
                    <a:cubicBezTo>
                      <a:pt x="544" y="334"/>
                      <a:pt x="544" y="334"/>
                      <a:pt x="544" y="334"/>
                    </a:cubicBezTo>
                    <a:cubicBezTo>
                      <a:pt x="543" y="335"/>
                      <a:pt x="543" y="335"/>
                      <a:pt x="543" y="335"/>
                    </a:cubicBezTo>
                    <a:cubicBezTo>
                      <a:pt x="543" y="336"/>
                      <a:pt x="543" y="336"/>
                      <a:pt x="543" y="336"/>
                    </a:cubicBezTo>
                    <a:cubicBezTo>
                      <a:pt x="544" y="336"/>
                      <a:pt x="544" y="336"/>
                      <a:pt x="544" y="336"/>
                    </a:cubicBezTo>
                    <a:cubicBezTo>
                      <a:pt x="544" y="337"/>
                      <a:pt x="544" y="337"/>
                      <a:pt x="544" y="337"/>
                    </a:cubicBezTo>
                    <a:cubicBezTo>
                      <a:pt x="543" y="339"/>
                      <a:pt x="543" y="339"/>
                      <a:pt x="543" y="339"/>
                    </a:cubicBezTo>
                    <a:cubicBezTo>
                      <a:pt x="542" y="340"/>
                      <a:pt x="542" y="340"/>
                      <a:pt x="542" y="340"/>
                    </a:cubicBezTo>
                    <a:cubicBezTo>
                      <a:pt x="541" y="341"/>
                      <a:pt x="541" y="341"/>
                      <a:pt x="541" y="341"/>
                    </a:cubicBezTo>
                    <a:cubicBezTo>
                      <a:pt x="541" y="342"/>
                      <a:pt x="541" y="342"/>
                      <a:pt x="541" y="342"/>
                    </a:cubicBezTo>
                    <a:cubicBezTo>
                      <a:pt x="540" y="343"/>
                      <a:pt x="540" y="343"/>
                      <a:pt x="540" y="343"/>
                    </a:cubicBezTo>
                    <a:cubicBezTo>
                      <a:pt x="539" y="347"/>
                      <a:pt x="539" y="347"/>
                      <a:pt x="539" y="347"/>
                    </a:cubicBezTo>
                    <a:cubicBezTo>
                      <a:pt x="539" y="348"/>
                      <a:pt x="539" y="348"/>
                      <a:pt x="539" y="348"/>
                    </a:cubicBezTo>
                    <a:cubicBezTo>
                      <a:pt x="539" y="349"/>
                      <a:pt x="539" y="349"/>
                      <a:pt x="539" y="349"/>
                    </a:cubicBezTo>
                    <a:cubicBezTo>
                      <a:pt x="539" y="349"/>
                      <a:pt x="539" y="349"/>
                      <a:pt x="539" y="349"/>
                    </a:cubicBezTo>
                    <a:cubicBezTo>
                      <a:pt x="539" y="350"/>
                      <a:pt x="539" y="350"/>
                      <a:pt x="539" y="350"/>
                    </a:cubicBezTo>
                    <a:cubicBezTo>
                      <a:pt x="537" y="351"/>
                      <a:pt x="537" y="351"/>
                      <a:pt x="537" y="351"/>
                    </a:cubicBezTo>
                    <a:cubicBezTo>
                      <a:pt x="537" y="352"/>
                      <a:pt x="537" y="352"/>
                      <a:pt x="537" y="352"/>
                    </a:cubicBezTo>
                    <a:cubicBezTo>
                      <a:pt x="536" y="352"/>
                      <a:pt x="536" y="352"/>
                      <a:pt x="536" y="352"/>
                    </a:cubicBezTo>
                    <a:cubicBezTo>
                      <a:pt x="537" y="354"/>
                      <a:pt x="537" y="354"/>
                      <a:pt x="537" y="354"/>
                    </a:cubicBezTo>
                    <a:cubicBezTo>
                      <a:pt x="536" y="354"/>
                      <a:pt x="536" y="354"/>
                      <a:pt x="536" y="354"/>
                    </a:cubicBezTo>
                    <a:cubicBezTo>
                      <a:pt x="537" y="355"/>
                      <a:pt x="537" y="355"/>
                      <a:pt x="537" y="355"/>
                    </a:cubicBezTo>
                    <a:cubicBezTo>
                      <a:pt x="535" y="357"/>
                      <a:pt x="535" y="357"/>
                      <a:pt x="535" y="357"/>
                    </a:cubicBezTo>
                    <a:cubicBezTo>
                      <a:pt x="535" y="356"/>
                      <a:pt x="535" y="356"/>
                      <a:pt x="535" y="356"/>
                    </a:cubicBezTo>
                    <a:cubicBezTo>
                      <a:pt x="534" y="356"/>
                      <a:pt x="534" y="356"/>
                      <a:pt x="534" y="356"/>
                    </a:cubicBezTo>
                    <a:cubicBezTo>
                      <a:pt x="535" y="357"/>
                      <a:pt x="535" y="357"/>
                      <a:pt x="535" y="357"/>
                    </a:cubicBezTo>
                    <a:cubicBezTo>
                      <a:pt x="535" y="358"/>
                      <a:pt x="535" y="358"/>
                      <a:pt x="535" y="358"/>
                    </a:cubicBezTo>
                    <a:cubicBezTo>
                      <a:pt x="534" y="359"/>
                      <a:pt x="534" y="359"/>
                      <a:pt x="534" y="359"/>
                    </a:cubicBezTo>
                    <a:cubicBezTo>
                      <a:pt x="534" y="359"/>
                      <a:pt x="534" y="359"/>
                      <a:pt x="534" y="359"/>
                    </a:cubicBezTo>
                    <a:cubicBezTo>
                      <a:pt x="532" y="361"/>
                      <a:pt x="532" y="361"/>
                      <a:pt x="532" y="361"/>
                    </a:cubicBezTo>
                    <a:cubicBezTo>
                      <a:pt x="532" y="363"/>
                      <a:pt x="532" y="363"/>
                      <a:pt x="532" y="363"/>
                    </a:cubicBezTo>
                    <a:cubicBezTo>
                      <a:pt x="531" y="363"/>
                      <a:pt x="531" y="363"/>
                      <a:pt x="531" y="363"/>
                    </a:cubicBezTo>
                    <a:cubicBezTo>
                      <a:pt x="531" y="364"/>
                      <a:pt x="531" y="364"/>
                      <a:pt x="531" y="364"/>
                    </a:cubicBezTo>
                    <a:cubicBezTo>
                      <a:pt x="529" y="364"/>
                      <a:pt x="529" y="364"/>
                      <a:pt x="529" y="364"/>
                    </a:cubicBezTo>
                    <a:cubicBezTo>
                      <a:pt x="528" y="365"/>
                      <a:pt x="528" y="365"/>
                      <a:pt x="528" y="365"/>
                    </a:cubicBezTo>
                    <a:cubicBezTo>
                      <a:pt x="527" y="364"/>
                      <a:pt x="527" y="364"/>
                      <a:pt x="527" y="364"/>
                    </a:cubicBezTo>
                    <a:cubicBezTo>
                      <a:pt x="527" y="365"/>
                      <a:pt x="527" y="365"/>
                      <a:pt x="527" y="365"/>
                    </a:cubicBezTo>
                    <a:cubicBezTo>
                      <a:pt x="525" y="364"/>
                      <a:pt x="525" y="364"/>
                      <a:pt x="525" y="364"/>
                    </a:cubicBezTo>
                    <a:cubicBezTo>
                      <a:pt x="524" y="363"/>
                      <a:pt x="524" y="363"/>
                      <a:pt x="524" y="363"/>
                    </a:cubicBezTo>
                    <a:cubicBezTo>
                      <a:pt x="524" y="362"/>
                      <a:pt x="524" y="362"/>
                      <a:pt x="524" y="362"/>
                    </a:cubicBezTo>
                    <a:cubicBezTo>
                      <a:pt x="523" y="361"/>
                      <a:pt x="523" y="361"/>
                      <a:pt x="523" y="361"/>
                    </a:cubicBezTo>
                    <a:cubicBezTo>
                      <a:pt x="522" y="362"/>
                      <a:pt x="522" y="362"/>
                      <a:pt x="522" y="362"/>
                    </a:cubicBezTo>
                    <a:cubicBezTo>
                      <a:pt x="521" y="361"/>
                      <a:pt x="521" y="361"/>
                      <a:pt x="521" y="361"/>
                    </a:cubicBezTo>
                    <a:cubicBezTo>
                      <a:pt x="520" y="362"/>
                      <a:pt x="520" y="362"/>
                      <a:pt x="520" y="362"/>
                    </a:cubicBezTo>
                    <a:cubicBezTo>
                      <a:pt x="521" y="362"/>
                      <a:pt x="521" y="362"/>
                      <a:pt x="521" y="362"/>
                    </a:cubicBezTo>
                    <a:cubicBezTo>
                      <a:pt x="520" y="363"/>
                      <a:pt x="520" y="363"/>
                      <a:pt x="520" y="363"/>
                    </a:cubicBezTo>
                    <a:cubicBezTo>
                      <a:pt x="519" y="365"/>
                      <a:pt x="519" y="365"/>
                      <a:pt x="519" y="365"/>
                    </a:cubicBezTo>
                    <a:cubicBezTo>
                      <a:pt x="519" y="365"/>
                      <a:pt x="519" y="365"/>
                      <a:pt x="519" y="365"/>
                    </a:cubicBezTo>
                    <a:cubicBezTo>
                      <a:pt x="518" y="367"/>
                      <a:pt x="518" y="367"/>
                      <a:pt x="518" y="367"/>
                    </a:cubicBezTo>
                    <a:cubicBezTo>
                      <a:pt x="518" y="367"/>
                      <a:pt x="518" y="367"/>
                      <a:pt x="518" y="367"/>
                    </a:cubicBezTo>
                    <a:cubicBezTo>
                      <a:pt x="517" y="367"/>
                      <a:pt x="517" y="367"/>
                      <a:pt x="517" y="367"/>
                    </a:cubicBezTo>
                    <a:cubicBezTo>
                      <a:pt x="516" y="368"/>
                      <a:pt x="516" y="368"/>
                      <a:pt x="516" y="368"/>
                    </a:cubicBezTo>
                    <a:cubicBezTo>
                      <a:pt x="516" y="368"/>
                      <a:pt x="516" y="368"/>
                      <a:pt x="516" y="368"/>
                    </a:cubicBezTo>
                    <a:close/>
                    <a:moveTo>
                      <a:pt x="167" y="372"/>
                    </a:moveTo>
                    <a:cubicBezTo>
                      <a:pt x="166" y="371"/>
                      <a:pt x="166" y="371"/>
                      <a:pt x="166" y="371"/>
                    </a:cubicBezTo>
                    <a:cubicBezTo>
                      <a:pt x="160" y="372"/>
                      <a:pt x="160" y="372"/>
                      <a:pt x="160" y="372"/>
                    </a:cubicBezTo>
                    <a:cubicBezTo>
                      <a:pt x="167" y="372"/>
                      <a:pt x="167" y="372"/>
                      <a:pt x="167" y="372"/>
                    </a:cubicBezTo>
                    <a:close/>
                    <a:moveTo>
                      <a:pt x="590" y="351"/>
                    </a:moveTo>
                    <a:cubicBezTo>
                      <a:pt x="591" y="351"/>
                      <a:pt x="591" y="351"/>
                      <a:pt x="591" y="351"/>
                    </a:cubicBezTo>
                    <a:cubicBezTo>
                      <a:pt x="592" y="350"/>
                      <a:pt x="592" y="350"/>
                      <a:pt x="592" y="350"/>
                    </a:cubicBezTo>
                    <a:cubicBezTo>
                      <a:pt x="592" y="349"/>
                      <a:pt x="592" y="349"/>
                      <a:pt x="592" y="349"/>
                    </a:cubicBezTo>
                    <a:cubicBezTo>
                      <a:pt x="591" y="350"/>
                      <a:pt x="591" y="350"/>
                      <a:pt x="591" y="350"/>
                    </a:cubicBezTo>
                    <a:cubicBezTo>
                      <a:pt x="590" y="351"/>
                      <a:pt x="590" y="351"/>
                      <a:pt x="590" y="351"/>
                    </a:cubicBezTo>
                    <a:close/>
                    <a:moveTo>
                      <a:pt x="33" y="51"/>
                    </a:move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lose/>
                    <a:moveTo>
                      <a:pt x="41" y="37"/>
                    </a:move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lose/>
                    <a:moveTo>
                      <a:pt x="39" y="57"/>
                    </a:moveTo>
                    <a:cubicBezTo>
                      <a:pt x="39" y="57"/>
                      <a:pt x="39" y="57"/>
                      <a:pt x="39" y="57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7"/>
                      <a:pt x="39" y="57"/>
                      <a:pt x="39" y="57"/>
                    </a:cubicBezTo>
                    <a:close/>
                    <a:moveTo>
                      <a:pt x="45" y="55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5"/>
                      <a:pt x="45" y="55"/>
                      <a:pt x="45" y="55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8" y="57"/>
                      <a:pt x="48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60" y="22"/>
                    </a:move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60" y="22"/>
                      <a:pt x="60" y="22"/>
                    </a:cubicBezTo>
                    <a:close/>
                    <a:moveTo>
                      <a:pt x="61" y="24"/>
                    </a:move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4"/>
                      <a:pt x="61" y="24"/>
                      <a:pt x="61" y="24"/>
                    </a:cubicBezTo>
                    <a:close/>
                    <a:moveTo>
                      <a:pt x="61" y="27"/>
                    </a:move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lose/>
                    <a:moveTo>
                      <a:pt x="64" y="27"/>
                    </a:moveTo>
                    <a:cubicBezTo>
                      <a:pt x="63" y="26"/>
                      <a:pt x="63" y="26"/>
                      <a:pt x="63" y="26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lose/>
                    <a:moveTo>
                      <a:pt x="60" y="32"/>
                    </a:move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3"/>
                      <a:pt x="60" y="32"/>
                      <a:pt x="60" y="32"/>
                    </a:cubicBezTo>
                    <a:close/>
                    <a:moveTo>
                      <a:pt x="62" y="32"/>
                    </a:move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2" y="32"/>
                      <a:pt x="62" y="32"/>
                      <a:pt x="62" y="32"/>
                    </a:cubicBezTo>
                    <a:close/>
                    <a:moveTo>
                      <a:pt x="65" y="34"/>
                    </a:move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5" y="34"/>
                      <a:pt x="65" y="34"/>
                      <a:pt x="65" y="34"/>
                    </a:cubicBezTo>
                    <a:close/>
                    <a:moveTo>
                      <a:pt x="64" y="37"/>
                    </a:moveTo>
                    <a:cubicBezTo>
                      <a:pt x="63" y="36"/>
                      <a:pt x="63" y="36"/>
                      <a:pt x="63" y="36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4" y="37"/>
                      <a:pt x="64" y="37"/>
                      <a:pt x="64" y="37"/>
                    </a:cubicBezTo>
                    <a:close/>
                    <a:moveTo>
                      <a:pt x="65" y="40"/>
                    </a:moveTo>
                    <a:cubicBezTo>
                      <a:pt x="65" y="39"/>
                      <a:pt x="65" y="39"/>
                      <a:pt x="65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5" y="40"/>
                      <a:pt x="65" y="40"/>
                      <a:pt x="65" y="40"/>
                    </a:cubicBezTo>
                    <a:close/>
                    <a:moveTo>
                      <a:pt x="57" y="42"/>
                    </a:moveTo>
                    <a:cubicBezTo>
                      <a:pt x="57" y="42"/>
                      <a:pt x="57" y="41"/>
                      <a:pt x="57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2"/>
                      <a:pt x="57" y="42"/>
                      <a:pt x="57" y="42"/>
                    </a:cubicBezTo>
                    <a:close/>
                    <a:moveTo>
                      <a:pt x="55" y="47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47"/>
                      <a:pt x="55" y="47"/>
                      <a:pt x="55" y="47"/>
                    </a:cubicBezTo>
                    <a:close/>
                    <a:moveTo>
                      <a:pt x="56" y="47"/>
                    </a:move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7"/>
                      <a:pt x="56" y="47"/>
                      <a:pt x="56" y="47"/>
                    </a:cubicBezTo>
                    <a:close/>
                    <a:moveTo>
                      <a:pt x="58" y="46"/>
                    </a:moveTo>
                    <a:cubicBezTo>
                      <a:pt x="58" y="46"/>
                      <a:pt x="59" y="46"/>
                      <a:pt x="59" y="46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8" y="46"/>
                      <a:pt x="58" y="46"/>
                      <a:pt x="58" y="46"/>
                    </a:cubicBezTo>
                    <a:close/>
                    <a:moveTo>
                      <a:pt x="58" y="48"/>
                    </a:moveTo>
                    <a:cubicBezTo>
                      <a:pt x="58" y="48"/>
                      <a:pt x="58" y="48"/>
                      <a:pt x="58" y="48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48"/>
                      <a:pt x="58" y="48"/>
                      <a:pt x="58" y="48"/>
                    </a:cubicBezTo>
                    <a:close/>
                    <a:moveTo>
                      <a:pt x="57" y="51"/>
                    </a:move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7" y="51"/>
                      <a:pt x="57" y="51"/>
                      <a:pt x="57" y="51"/>
                    </a:cubicBezTo>
                    <a:close/>
                    <a:moveTo>
                      <a:pt x="57" y="49"/>
                    </a:moveTo>
                    <a:cubicBezTo>
                      <a:pt x="57" y="50"/>
                      <a:pt x="57" y="50"/>
                      <a:pt x="57" y="50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7" y="49"/>
                      <a:pt x="57" y="49"/>
                      <a:pt x="57" y="49"/>
                    </a:cubicBezTo>
                    <a:close/>
                    <a:moveTo>
                      <a:pt x="65" y="38"/>
                    </a:moveTo>
                    <a:cubicBezTo>
                      <a:pt x="65" y="37"/>
                      <a:pt x="65" y="37"/>
                      <a:pt x="65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5" y="38"/>
                      <a:pt x="65" y="38"/>
                      <a:pt x="65" y="38"/>
                    </a:cubicBezTo>
                    <a:close/>
                    <a:moveTo>
                      <a:pt x="59" y="49"/>
                    </a:moveTo>
                    <a:cubicBezTo>
                      <a:pt x="60" y="49"/>
                      <a:pt x="60" y="49"/>
                      <a:pt x="60" y="49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9" y="49"/>
                      <a:pt x="59" y="49"/>
                      <a:pt x="59" y="49"/>
                    </a:cubicBezTo>
                    <a:close/>
                    <a:moveTo>
                      <a:pt x="60" y="47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0" y="47"/>
                      <a:pt x="60" y="47"/>
                      <a:pt x="60" y="47"/>
                    </a:cubicBezTo>
                    <a:close/>
                    <a:moveTo>
                      <a:pt x="61" y="46"/>
                    </a:move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1" y="46"/>
                      <a:pt x="61" y="46"/>
                      <a:pt x="61" y="46"/>
                    </a:cubicBezTo>
                    <a:close/>
                    <a:moveTo>
                      <a:pt x="62" y="42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lose/>
                    <a:moveTo>
                      <a:pt x="65" y="42"/>
                    </a:moveTo>
                    <a:cubicBezTo>
                      <a:pt x="66" y="42"/>
                      <a:pt x="66" y="42"/>
                      <a:pt x="66" y="42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5" y="42"/>
                      <a:pt x="65" y="42"/>
                      <a:pt x="65" y="42"/>
                    </a:cubicBezTo>
                    <a:close/>
                    <a:moveTo>
                      <a:pt x="68" y="51"/>
                    </a:moveTo>
                    <a:cubicBezTo>
                      <a:pt x="68" y="51"/>
                      <a:pt x="68" y="51"/>
                      <a:pt x="68" y="51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8" y="51"/>
                      <a:pt x="68" y="51"/>
                      <a:pt x="68" y="51"/>
                    </a:cubicBezTo>
                    <a:close/>
                    <a:moveTo>
                      <a:pt x="70" y="50"/>
                    </a:move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0" y="50"/>
                      <a:pt x="70" y="50"/>
                      <a:pt x="70" y="50"/>
                    </a:cubicBezTo>
                    <a:close/>
                    <a:moveTo>
                      <a:pt x="73" y="50"/>
                    </a:moveTo>
                    <a:cubicBezTo>
                      <a:pt x="73" y="51"/>
                      <a:pt x="73" y="51"/>
                      <a:pt x="73" y="51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3" y="50"/>
                      <a:pt x="73" y="50"/>
                      <a:pt x="73" y="50"/>
                    </a:cubicBezTo>
                    <a:close/>
                    <a:moveTo>
                      <a:pt x="73" y="53"/>
                    </a:moveTo>
                    <a:cubicBezTo>
                      <a:pt x="73" y="53"/>
                      <a:pt x="73" y="53"/>
                      <a:pt x="73" y="53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3" y="53"/>
                      <a:pt x="73" y="53"/>
                      <a:pt x="73" y="53"/>
                    </a:cubicBezTo>
                    <a:close/>
                    <a:moveTo>
                      <a:pt x="73" y="20"/>
                    </a:move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0"/>
                      <a:pt x="73" y="20"/>
                      <a:pt x="73" y="20"/>
                    </a:cubicBezTo>
                    <a:close/>
                    <a:moveTo>
                      <a:pt x="75" y="34"/>
                    </a:move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5" y="34"/>
                      <a:pt x="75" y="34"/>
                      <a:pt x="75" y="34"/>
                    </a:cubicBezTo>
                    <a:close/>
                    <a:moveTo>
                      <a:pt x="78" y="33"/>
                    </a:move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lose/>
                    <a:moveTo>
                      <a:pt x="82" y="35"/>
                    </a:moveTo>
                    <a:cubicBezTo>
                      <a:pt x="82" y="34"/>
                      <a:pt x="82" y="34"/>
                      <a:pt x="82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2" y="35"/>
                      <a:pt x="82" y="35"/>
                      <a:pt x="82" y="35"/>
                    </a:cubicBezTo>
                    <a:close/>
                    <a:moveTo>
                      <a:pt x="516" y="63"/>
                    </a:moveTo>
                    <a:cubicBezTo>
                      <a:pt x="516" y="63"/>
                      <a:pt x="516" y="63"/>
                      <a:pt x="516" y="63"/>
                    </a:cubicBezTo>
                    <a:cubicBezTo>
                      <a:pt x="516" y="62"/>
                      <a:pt x="516" y="62"/>
                      <a:pt x="516" y="62"/>
                    </a:cubicBezTo>
                    <a:cubicBezTo>
                      <a:pt x="516" y="62"/>
                      <a:pt x="516" y="62"/>
                      <a:pt x="516" y="62"/>
                    </a:cubicBezTo>
                    <a:cubicBezTo>
                      <a:pt x="515" y="62"/>
                      <a:pt x="515" y="62"/>
                      <a:pt x="515" y="62"/>
                    </a:cubicBezTo>
                    <a:cubicBezTo>
                      <a:pt x="516" y="63"/>
                      <a:pt x="516" y="63"/>
                      <a:pt x="516" y="63"/>
                    </a:cubicBezTo>
                    <a:close/>
                    <a:moveTo>
                      <a:pt x="512" y="62"/>
                    </a:moveTo>
                    <a:cubicBezTo>
                      <a:pt x="512" y="62"/>
                      <a:pt x="512" y="62"/>
                      <a:pt x="512" y="62"/>
                    </a:cubicBezTo>
                    <a:cubicBezTo>
                      <a:pt x="513" y="62"/>
                      <a:pt x="513" y="62"/>
                      <a:pt x="513" y="62"/>
                    </a:cubicBezTo>
                    <a:cubicBezTo>
                      <a:pt x="512" y="61"/>
                      <a:pt x="512" y="61"/>
                      <a:pt x="512" y="61"/>
                    </a:cubicBezTo>
                    <a:cubicBezTo>
                      <a:pt x="511" y="62"/>
                      <a:pt x="511" y="62"/>
                      <a:pt x="511" y="62"/>
                    </a:cubicBezTo>
                    <a:cubicBezTo>
                      <a:pt x="512" y="62"/>
                      <a:pt x="512" y="62"/>
                      <a:pt x="512" y="62"/>
                    </a:cubicBezTo>
                    <a:close/>
                    <a:moveTo>
                      <a:pt x="508" y="64"/>
                    </a:moveTo>
                    <a:cubicBezTo>
                      <a:pt x="508" y="64"/>
                      <a:pt x="508" y="64"/>
                      <a:pt x="508" y="64"/>
                    </a:cubicBezTo>
                    <a:cubicBezTo>
                      <a:pt x="509" y="63"/>
                      <a:pt x="509" y="63"/>
                      <a:pt x="509" y="63"/>
                    </a:cubicBezTo>
                    <a:cubicBezTo>
                      <a:pt x="509" y="62"/>
                      <a:pt x="509" y="62"/>
                      <a:pt x="509" y="62"/>
                    </a:cubicBezTo>
                    <a:cubicBezTo>
                      <a:pt x="508" y="62"/>
                      <a:pt x="508" y="62"/>
                      <a:pt x="508" y="62"/>
                    </a:cubicBezTo>
                    <a:cubicBezTo>
                      <a:pt x="507" y="63"/>
                      <a:pt x="507" y="63"/>
                      <a:pt x="507" y="63"/>
                    </a:cubicBezTo>
                    <a:cubicBezTo>
                      <a:pt x="508" y="64"/>
                      <a:pt x="508" y="64"/>
                      <a:pt x="508" y="64"/>
                    </a:cubicBezTo>
                    <a:close/>
                    <a:moveTo>
                      <a:pt x="596" y="171"/>
                    </a:moveTo>
                    <a:cubicBezTo>
                      <a:pt x="595" y="171"/>
                      <a:pt x="595" y="171"/>
                      <a:pt x="595" y="171"/>
                    </a:cubicBezTo>
                    <a:cubicBezTo>
                      <a:pt x="596" y="172"/>
                      <a:pt x="596" y="172"/>
                      <a:pt x="596" y="172"/>
                    </a:cubicBezTo>
                    <a:cubicBezTo>
                      <a:pt x="596" y="171"/>
                      <a:pt x="596" y="171"/>
                      <a:pt x="596" y="171"/>
                    </a:cubicBezTo>
                    <a:cubicBezTo>
                      <a:pt x="596" y="171"/>
                      <a:pt x="596" y="171"/>
                      <a:pt x="596" y="171"/>
                    </a:cubicBezTo>
                    <a:cubicBezTo>
                      <a:pt x="596" y="171"/>
                      <a:pt x="596" y="171"/>
                      <a:pt x="596" y="171"/>
                    </a:cubicBezTo>
                    <a:cubicBezTo>
                      <a:pt x="596" y="171"/>
                      <a:pt x="596" y="171"/>
                      <a:pt x="596" y="171"/>
                    </a:cubicBezTo>
                    <a:close/>
                    <a:moveTo>
                      <a:pt x="594" y="169"/>
                    </a:moveTo>
                    <a:cubicBezTo>
                      <a:pt x="595" y="170"/>
                      <a:pt x="595" y="170"/>
                      <a:pt x="595" y="170"/>
                    </a:cubicBezTo>
                    <a:cubicBezTo>
                      <a:pt x="596" y="170"/>
                      <a:pt x="596" y="170"/>
                      <a:pt x="596" y="170"/>
                    </a:cubicBezTo>
                    <a:cubicBezTo>
                      <a:pt x="596" y="169"/>
                      <a:pt x="596" y="169"/>
                      <a:pt x="596" y="169"/>
                    </a:cubicBezTo>
                    <a:cubicBezTo>
                      <a:pt x="595" y="168"/>
                      <a:pt x="595" y="168"/>
                      <a:pt x="595" y="168"/>
                    </a:cubicBezTo>
                    <a:cubicBezTo>
                      <a:pt x="594" y="168"/>
                      <a:pt x="594" y="168"/>
                      <a:pt x="594" y="168"/>
                    </a:cubicBezTo>
                    <a:cubicBezTo>
                      <a:pt x="594" y="169"/>
                      <a:pt x="594" y="169"/>
                      <a:pt x="594" y="169"/>
                    </a:cubicBezTo>
                    <a:close/>
                    <a:moveTo>
                      <a:pt x="95" y="108"/>
                    </a:moveTo>
                    <a:cubicBezTo>
                      <a:pt x="95" y="107"/>
                      <a:pt x="95" y="107"/>
                      <a:pt x="95" y="107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7" y="106"/>
                      <a:pt x="97" y="106"/>
                      <a:pt x="97" y="106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5" y="108"/>
                      <a:pt x="95" y="108"/>
                      <a:pt x="95" y="108"/>
                    </a:cubicBezTo>
                    <a:close/>
                    <a:moveTo>
                      <a:pt x="88" y="140"/>
                    </a:moveTo>
                    <a:cubicBezTo>
                      <a:pt x="90" y="140"/>
                      <a:pt x="90" y="140"/>
                      <a:pt x="90" y="140"/>
                    </a:cubicBezTo>
                    <a:cubicBezTo>
                      <a:pt x="91" y="139"/>
                      <a:pt x="91" y="139"/>
                      <a:pt x="91" y="139"/>
                    </a:cubicBezTo>
                    <a:cubicBezTo>
                      <a:pt x="93" y="139"/>
                      <a:pt x="93" y="139"/>
                      <a:pt x="93" y="139"/>
                    </a:cubicBezTo>
                    <a:cubicBezTo>
                      <a:pt x="94" y="139"/>
                      <a:pt x="94" y="139"/>
                      <a:pt x="94" y="139"/>
                    </a:cubicBezTo>
                    <a:cubicBezTo>
                      <a:pt x="94" y="140"/>
                      <a:pt x="94" y="140"/>
                      <a:pt x="94" y="140"/>
                    </a:cubicBezTo>
                    <a:cubicBezTo>
                      <a:pt x="95" y="140"/>
                      <a:pt x="95" y="140"/>
                      <a:pt x="95" y="140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9" y="140"/>
                      <a:pt x="99" y="140"/>
                      <a:pt x="99" y="140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100" y="138"/>
                      <a:pt x="100" y="138"/>
                      <a:pt x="100" y="138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0" y="134"/>
                      <a:pt x="100" y="134"/>
                      <a:pt x="100" y="134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0"/>
                      <a:pt x="101" y="130"/>
                      <a:pt x="101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102" y="127"/>
                      <a:pt x="102" y="127"/>
                      <a:pt x="102" y="127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1" y="125"/>
                      <a:pt x="101" y="125"/>
                      <a:pt x="101" y="125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02" y="124"/>
                      <a:pt x="102" y="124"/>
                      <a:pt x="102" y="124"/>
                    </a:cubicBezTo>
                    <a:cubicBezTo>
                      <a:pt x="102" y="124"/>
                      <a:pt x="102" y="124"/>
                      <a:pt x="102" y="124"/>
                    </a:cubicBezTo>
                    <a:cubicBezTo>
                      <a:pt x="103" y="123"/>
                      <a:pt x="103" y="123"/>
                      <a:pt x="103" y="123"/>
                    </a:cubicBezTo>
                    <a:cubicBezTo>
                      <a:pt x="103" y="123"/>
                      <a:pt x="103" y="123"/>
                      <a:pt x="103" y="123"/>
                    </a:cubicBezTo>
                    <a:cubicBezTo>
                      <a:pt x="102" y="123"/>
                      <a:pt x="102" y="123"/>
                      <a:pt x="102" y="123"/>
                    </a:cubicBezTo>
                    <a:cubicBezTo>
                      <a:pt x="102" y="121"/>
                      <a:pt x="102" y="121"/>
                      <a:pt x="102" y="121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4" y="121"/>
                      <a:pt x="104" y="121"/>
                      <a:pt x="104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cubicBezTo>
                      <a:pt x="107" y="120"/>
                      <a:pt x="107" y="120"/>
                      <a:pt x="107" y="120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7" y="116"/>
                      <a:pt x="107" y="116"/>
                      <a:pt x="107" y="116"/>
                    </a:cubicBezTo>
                    <a:cubicBezTo>
                      <a:pt x="107" y="115"/>
                      <a:pt x="107" y="115"/>
                      <a:pt x="107" y="115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10" y="114"/>
                      <a:pt x="110" y="114"/>
                      <a:pt x="110" y="114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20" y="102"/>
                      <a:pt x="120" y="102"/>
                      <a:pt x="120" y="102"/>
                    </a:cubicBezTo>
                    <a:cubicBezTo>
                      <a:pt x="121" y="101"/>
                      <a:pt x="121" y="101"/>
                      <a:pt x="121" y="101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5" y="99"/>
                      <a:pt x="125" y="99"/>
                      <a:pt x="125" y="99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27" y="92"/>
                      <a:pt x="127" y="92"/>
                      <a:pt x="127" y="92"/>
                    </a:cubicBezTo>
                    <a:cubicBezTo>
                      <a:pt x="127" y="91"/>
                      <a:pt x="127" y="91"/>
                      <a:pt x="127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7" y="89"/>
                      <a:pt x="127" y="89"/>
                      <a:pt x="127" y="89"/>
                    </a:cubicBezTo>
                    <a:cubicBezTo>
                      <a:pt x="126" y="89"/>
                      <a:pt x="126" y="89"/>
                      <a:pt x="126" y="89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7" y="89"/>
                      <a:pt x="117" y="89"/>
                      <a:pt x="117" y="89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116" y="91"/>
                      <a:pt x="116" y="91"/>
                      <a:pt x="116" y="91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116" y="94"/>
                      <a:pt x="116" y="94"/>
                      <a:pt x="116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4" y="96"/>
                      <a:pt x="114" y="96"/>
                      <a:pt x="114" y="96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1" y="104"/>
                      <a:pt x="101" y="104"/>
                      <a:pt x="101" y="104"/>
                    </a:cubicBezTo>
                    <a:cubicBezTo>
                      <a:pt x="101" y="104"/>
                      <a:pt x="101" y="104"/>
                      <a:pt x="101" y="104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99" y="103"/>
                      <a:pt x="99" y="103"/>
                      <a:pt x="99" y="103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7" y="106"/>
                      <a:pt x="97" y="106"/>
                      <a:pt x="97" y="106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0"/>
                      <a:pt x="95" y="110"/>
                      <a:pt x="95" y="110"/>
                    </a:cubicBezTo>
                    <a:cubicBezTo>
                      <a:pt x="95" y="110"/>
                      <a:pt x="95" y="110"/>
                      <a:pt x="95" y="110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3"/>
                      <a:pt x="93" y="113"/>
                      <a:pt x="93" y="113"/>
                    </a:cubicBezTo>
                    <a:cubicBezTo>
                      <a:pt x="93" y="113"/>
                      <a:pt x="93" y="113"/>
                      <a:pt x="93" y="113"/>
                    </a:cubicBezTo>
                    <a:cubicBezTo>
                      <a:pt x="94" y="113"/>
                      <a:pt x="94" y="113"/>
                      <a:pt x="94" y="113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4" y="114"/>
                      <a:pt x="94" y="114"/>
                      <a:pt x="94" y="114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1" y="116"/>
                      <a:pt x="91" y="116"/>
                      <a:pt x="91" y="116"/>
                    </a:cubicBezTo>
                    <a:cubicBezTo>
                      <a:pt x="91" y="116"/>
                      <a:pt x="91" y="116"/>
                      <a:pt x="91" y="116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9" y="118"/>
                      <a:pt x="89" y="118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7" y="119"/>
                      <a:pt x="87" y="119"/>
                      <a:pt x="87" y="119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9" y="120"/>
                      <a:pt x="89" y="120"/>
                      <a:pt x="89" y="120"/>
                    </a:cubicBezTo>
                    <a:cubicBezTo>
                      <a:pt x="89" y="120"/>
                      <a:pt x="89" y="120"/>
                      <a:pt x="89" y="120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9" y="122"/>
                      <a:pt x="89" y="122"/>
                      <a:pt x="89" y="122"/>
                    </a:cubicBezTo>
                    <a:cubicBezTo>
                      <a:pt x="89" y="122"/>
                      <a:pt x="89" y="122"/>
                      <a:pt x="89" y="122"/>
                    </a:cubicBezTo>
                    <a:cubicBezTo>
                      <a:pt x="90" y="123"/>
                      <a:pt x="90" y="123"/>
                      <a:pt x="90" y="123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1" y="122"/>
                      <a:pt x="91" y="122"/>
                      <a:pt x="91" y="122"/>
                    </a:cubicBezTo>
                    <a:cubicBezTo>
                      <a:pt x="91" y="122"/>
                      <a:pt x="91" y="122"/>
                      <a:pt x="91" y="12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22"/>
                      <a:pt x="93" y="122"/>
                      <a:pt x="93" y="122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1" y="123"/>
                      <a:pt x="91" y="123"/>
                      <a:pt x="91" y="12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1" y="128"/>
                      <a:pt x="91" y="128"/>
                      <a:pt x="91" y="128"/>
                    </a:cubicBezTo>
                    <a:cubicBezTo>
                      <a:pt x="91" y="128"/>
                      <a:pt x="91" y="128"/>
                      <a:pt x="91" y="128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90" y="129"/>
                      <a:pt x="90" y="129"/>
                      <a:pt x="90" y="129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1"/>
                      <a:pt x="88" y="131"/>
                      <a:pt x="88" y="131"/>
                    </a:cubicBezTo>
                    <a:cubicBezTo>
                      <a:pt x="88" y="131"/>
                      <a:pt x="88" y="131"/>
                      <a:pt x="88" y="131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86" y="134"/>
                      <a:pt x="86" y="134"/>
                      <a:pt x="86" y="134"/>
                    </a:cubicBezTo>
                    <a:cubicBezTo>
                      <a:pt x="86" y="135"/>
                      <a:pt x="86" y="135"/>
                      <a:pt x="86" y="135"/>
                    </a:cubicBezTo>
                    <a:cubicBezTo>
                      <a:pt x="86" y="135"/>
                      <a:pt x="86" y="135"/>
                      <a:pt x="86" y="135"/>
                    </a:cubicBezTo>
                    <a:cubicBezTo>
                      <a:pt x="85" y="135"/>
                      <a:pt x="85" y="135"/>
                      <a:pt x="85" y="135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6" y="137"/>
                      <a:pt x="86" y="137"/>
                      <a:pt x="86" y="137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6"/>
                      <a:pt x="91" y="136"/>
                      <a:pt x="91" y="136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9" y="139"/>
                      <a:pt x="89" y="139"/>
                      <a:pt x="89" y="139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8" y="139"/>
                      <a:pt x="88" y="140"/>
                      <a:pt x="88" y="140"/>
                    </a:cubicBezTo>
                    <a:close/>
                    <a:moveTo>
                      <a:pt x="93" y="167"/>
                    </a:moveTo>
                    <a:cubicBezTo>
                      <a:pt x="93" y="167"/>
                      <a:pt x="93" y="167"/>
                      <a:pt x="93" y="167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3" y="165"/>
                      <a:pt x="93" y="165"/>
                      <a:pt x="93" y="165"/>
                    </a:cubicBezTo>
                    <a:cubicBezTo>
                      <a:pt x="93" y="165"/>
                      <a:pt x="93" y="165"/>
                      <a:pt x="93" y="165"/>
                    </a:cubicBezTo>
                    <a:cubicBezTo>
                      <a:pt x="92" y="164"/>
                      <a:pt x="92" y="164"/>
                      <a:pt x="92" y="164"/>
                    </a:cubicBezTo>
                    <a:cubicBezTo>
                      <a:pt x="92" y="164"/>
                      <a:pt x="92" y="164"/>
                      <a:pt x="92" y="164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89" y="164"/>
                      <a:pt x="89" y="164"/>
                      <a:pt x="89" y="164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90" y="165"/>
                      <a:pt x="90" y="165"/>
                      <a:pt x="90" y="165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91" y="166"/>
                      <a:pt x="91" y="166"/>
                      <a:pt x="91" y="166"/>
                    </a:cubicBezTo>
                    <a:cubicBezTo>
                      <a:pt x="92" y="166"/>
                      <a:pt x="92" y="166"/>
                      <a:pt x="92" y="166"/>
                    </a:cubicBezTo>
                    <a:cubicBezTo>
                      <a:pt x="93" y="167"/>
                      <a:pt x="93" y="167"/>
                      <a:pt x="93" y="167"/>
                    </a:cubicBezTo>
                    <a:close/>
                    <a:moveTo>
                      <a:pt x="111" y="167"/>
                    </a:move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09" y="167"/>
                      <a:pt x="109" y="167"/>
                      <a:pt x="109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5" y="164"/>
                      <a:pt x="105" y="164"/>
                      <a:pt x="105" y="164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2" y="161"/>
                      <a:pt x="102" y="161"/>
                      <a:pt x="102" y="161"/>
                    </a:cubicBez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0" y="156"/>
                      <a:pt x="100" y="156"/>
                      <a:pt x="100" y="156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98" y="148"/>
                      <a:pt x="98" y="148"/>
                      <a:pt x="98" y="148"/>
                    </a:cubicBezTo>
                    <a:cubicBezTo>
                      <a:pt x="97" y="147"/>
                      <a:pt x="97" y="147"/>
                      <a:pt x="97" y="147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7" y="146"/>
                      <a:pt x="97" y="146"/>
                      <a:pt x="97" y="146"/>
                    </a:cubicBezTo>
                    <a:cubicBezTo>
                      <a:pt x="96" y="146"/>
                      <a:pt x="96" y="146"/>
                      <a:pt x="96" y="146"/>
                    </a:cubicBezTo>
                    <a:cubicBezTo>
                      <a:pt x="96" y="146"/>
                      <a:pt x="96" y="146"/>
                      <a:pt x="96" y="146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7" y="145"/>
                      <a:pt x="97" y="145"/>
                      <a:pt x="97" y="145"/>
                    </a:cubicBezTo>
                    <a:cubicBezTo>
                      <a:pt x="98" y="145"/>
                      <a:pt x="98" y="145"/>
                      <a:pt x="98" y="145"/>
                    </a:cubicBezTo>
                    <a:cubicBezTo>
                      <a:pt x="98" y="143"/>
                      <a:pt x="98" y="143"/>
                      <a:pt x="98" y="143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0"/>
                      <a:pt x="98" y="140"/>
                      <a:pt x="98" y="14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4" y="140"/>
                      <a:pt x="94" y="140"/>
                      <a:pt x="94" y="140"/>
                    </a:cubicBezTo>
                    <a:cubicBezTo>
                      <a:pt x="93" y="139"/>
                      <a:pt x="93" y="139"/>
                      <a:pt x="93" y="139"/>
                    </a:cubicBezTo>
                    <a:cubicBezTo>
                      <a:pt x="92" y="139"/>
                      <a:pt x="92" y="139"/>
                      <a:pt x="92" y="139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7" y="142"/>
                      <a:pt x="87" y="142"/>
                      <a:pt x="87" y="142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86" y="144"/>
                      <a:pt x="86" y="144"/>
                      <a:pt x="86" y="144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7" y="145"/>
                      <a:pt x="87" y="145"/>
                      <a:pt x="87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87" y="146"/>
                      <a:pt x="87" y="146"/>
                      <a:pt x="87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5" y="146"/>
                      <a:pt x="85" y="146"/>
                      <a:pt x="85" y="146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7" y="150"/>
                      <a:pt x="87" y="150"/>
                      <a:pt x="87" y="150"/>
                    </a:cubicBezTo>
                    <a:cubicBezTo>
                      <a:pt x="87" y="150"/>
                      <a:pt x="87" y="150"/>
                      <a:pt x="87" y="150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88" y="150"/>
                      <a:pt x="88" y="150"/>
                      <a:pt x="88" y="150"/>
                    </a:cubicBezTo>
                    <a:cubicBezTo>
                      <a:pt x="87" y="150"/>
                      <a:pt x="87" y="150"/>
                      <a:pt x="87" y="150"/>
                    </a:cubicBezTo>
                    <a:cubicBezTo>
                      <a:pt x="87" y="151"/>
                      <a:pt x="87" y="151"/>
                      <a:pt x="87" y="151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87" y="155"/>
                      <a:pt x="87" y="155"/>
                      <a:pt x="87" y="155"/>
                    </a:cubicBezTo>
                    <a:cubicBezTo>
                      <a:pt x="87" y="155"/>
                      <a:pt x="87" y="155"/>
                      <a:pt x="87" y="155"/>
                    </a:cubicBezTo>
                    <a:cubicBezTo>
                      <a:pt x="86" y="155"/>
                      <a:pt x="86" y="155"/>
                      <a:pt x="86" y="155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4" y="157"/>
                      <a:pt x="84" y="157"/>
                      <a:pt x="84" y="157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4" y="159"/>
                      <a:pt x="84" y="159"/>
                      <a:pt x="84" y="159"/>
                    </a:cubicBezTo>
                    <a:cubicBezTo>
                      <a:pt x="84" y="160"/>
                      <a:pt x="84" y="160"/>
                      <a:pt x="84" y="160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85" y="162"/>
                      <a:pt x="85" y="162"/>
                      <a:pt x="85" y="162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89" y="163"/>
                      <a:pt x="89" y="163"/>
                      <a:pt x="89" y="163"/>
                    </a:cubicBezTo>
                    <a:cubicBezTo>
                      <a:pt x="90" y="162"/>
                      <a:pt x="90" y="162"/>
                      <a:pt x="90" y="162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8"/>
                      <a:pt x="90" y="158"/>
                      <a:pt x="90" y="158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60"/>
                      <a:pt x="90" y="160"/>
                      <a:pt x="90" y="160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92" y="162"/>
                      <a:pt x="92" y="162"/>
                      <a:pt x="92" y="162"/>
                    </a:cubicBezTo>
                    <a:cubicBezTo>
                      <a:pt x="92" y="161"/>
                      <a:pt x="92" y="161"/>
                      <a:pt x="92" y="161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3" y="161"/>
                      <a:pt x="93" y="161"/>
                      <a:pt x="93" y="161"/>
                    </a:cubicBezTo>
                    <a:cubicBezTo>
                      <a:pt x="92" y="161"/>
                      <a:pt x="92" y="161"/>
                      <a:pt x="92" y="161"/>
                    </a:cubicBezTo>
                    <a:cubicBezTo>
                      <a:pt x="92" y="162"/>
                      <a:pt x="92" y="162"/>
                      <a:pt x="92" y="162"/>
                    </a:cubicBezTo>
                    <a:cubicBezTo>
                      <a:pt x="93" y="164"/>
                      <a:pt x="93" y="164"/>
                      <a:pt x="93" y="164"/>
                    </a:cubicBezTo>
                    <a:cubicBezTo>
                      <a:pt x="95" y="164"/>
                      <a:pt x="95" y="164"/>
                      <a:pt x="95" y="164"/>
                    </a:cubicBezTo>
                    <a:cubicBezTo>
                      <a:pt x="95" y="164"/>
                      <a:pt x="95" y="164"/>
                      <a:pt x="95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7" y="164"/>
                      <a:pt x="97" y="164"/>
                      <a:pt x="97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5" y="168"/>
                      <a:pt x="95" y="168"/>
                      <a:pt x="95" y="168"/>
                    </a:cubicBezTo>
                    <a:cubicBezTo>
                      <a:pt x="94" y="167"/>
                      <a:pt x="94" y="167"/>
                      <a:pt x="94" y="167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5" y="169"/>
                      <a:pt x="95" y="169"/>
                      <a:pt x="95" y="169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99" y="169"/>
                      <a:pt x="99" y="169"/>
                      <a:pt x="99" y="169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01" y="171"/>
                      <a:pt x="101" y="171"/>
                      <a:pt x="101" y="171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103" y="171"/>
                      <a:pt x="103" y="171"/>
                      <a:pt x="103" y="171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2" y="169"/>
                      <a:pt x="102" y="169"/>
                      <a:pt x="102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02" y="169"/>
                      <a:pt x="102" y="169"/>
                      <a:pt x="102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1"/>
                      <a:pt x="104" y="171"/>
                      <a:pt x="104" y="171"/>
                    </a:cubicBezTo>
                    <a:cubicBezTo>
                      <a:pt x="105" y="171"/>
                      <a:pt x="105" y="171"/>
                      <a:pt x="105" y="171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6" y="171"/>
                      <a:pt x="106" y="171"/>
                      <a:pt x="106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9" y="170"/>
                      <a:pt x="109" y="170"/>
                      <a:pt x="109" y="170"/>
                    </a:cubicBezTo>
                    <a:cubicBezTo>
                      <a:pt x="109" y="170"/>
                      <a:pt x="109" y="170"/>
                      <a:pt x="109" y="170"/>
                    </a:cubicBezTo>
                    <a:cubicBezTo>
                      <a:pt x="109" y="171"/>
                      <a:pt x="109" y="171"/>
                      <a:pt x="109" y="171"/>
                    </a:cubicBezTo>
                    <a:cubicBezTo>
                      <a:pt x="110" y="172"/>
                      <a:pt x="110" y="172"/>
                      <a:pt x="110" y="172"/>
                    </a:cubicBezTo>
                    <a:cubicBezTo>
                      <a:pt x="110" y="171"/>
                      <a:pt x="110" y="171"/>
                      <a:pt x="110" y="171"/>
                    </a:cubicBezTo>
                    <a:cubicBezTo>
                      <a:pt x="110" y="171"/>
                      <a:pt x="110" y="171"/>
                      <a:pt x="110" y="171"/>
                    </a:cubicBezTo>
                    <a:cubicBezTo>
                      <a:pt x="110" y="170"/>
                      <a:pt x="110" y="170"/>
                      <a:pt x="110" y="170"/>
                    </a:cubicBezTo>
                    <a:cubicBezTo>
                      <a:pt x="109" y="170"/>
                      <a:pt x="109" y="170"/>
                      <a:pt x="109" y="170"/>
                    </a:cubicBezTo>
                    <a:cubicBezTo>
                      <a:pt x="109" y="169"/>
                      <a:pt x="109" y="169"/>
                      <a:pt x="109" y="169"/>
                    </a:cubicBezTo>
                    <a:cubicBezTo>
                      <a:pt x="109" y="169"/>
                      <a:pt x="109" y="169"/>
                      <a:pt x="109" y="169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11" y="167"/>
                      <a:pt x="111" y="167"/>
                      <a:pt x="111" y="167"/>
                    </a:cubicBezTo>
                    <a:close/>
                    <a:moveTo>
                      <a:pt x="35" y="230"/>
                    </a:move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29"/>
                      <a:pt x="35" y="229"/>
                      <a:pt x="35" y="229"/>
                    </a:cubicBezTo>
                    <a:cubicBezTo>
                      <a:pt x="35" y="228"/>
                      <a:pt x="35" y="228"/>
                      <a:pt x="35" y="228"/>
                    </a:cubicBezTo>
                    <a:cubicBezTo>
                      <a:pt x="34" y="228"/>
                      <a:pt x="34" y="228"/>
                      <a:pt x="34" y="228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5" y="231"/>
                      <a:pt x="35" y="231"/>
                      <a:pt x="35" y="231"/>
                    </a:cubicBezTo>
                    <a:cubicBezTo>
                      <a:pt x="35" y="231"/>
                      <a:pt x="35" y="231"/>
                      <a:pt x="35" y="231"/>
                    </a:cubicBezTo>
                    <a:cubicBezTo>
                      <a:pt x="35" y="230"/>
                      <a:pt x="35" y="230"/>
                      <a:pt x="35" y="230"/>
                    </a:cubicBezTo>
                    <a:close/>
                    <a:moveTo>
                      <a:pt x="61" y="214"/>
                    </a:moveTo>
                    <a:cubicBezTo>
                      <a:pt x="62" y="214"/>
                      <a:pt x="62" y="214"/>
                      <a:pt x="62" y="214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1" y="212"/>
                      <a:pt x="61" y="212"/>
                      <a:pt x="61" y="212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1" y="214"/>
                      <a:pt x="61" y="214"/>
                      <a:pt x="61" y="214"/>
                    </a:cubicBezTo>
                    <a:close/>
                    <a:moveTo>
                      <a:pt x="82" y="192"/>
                    </a:moveTo>
                    <a:cubicBezTo>
                      <a:pt x="83" y="192"/>
                      <a:pt x="83" y="192"/>
                      <a:pt x="83" y="192"/>
                    </a:cubicBezTo>
                    <a:cubicBezTo>
                      <a:pt x="84" y="191"/>
                      <a:pt x="84" y="191"/>
                      <a:pt x="84" y="191"/>
                    </a:cubicBezTo>
                    <a:cubicBezTo>
                      <a:pt x="85" y="189"/>
                      <a:pt x="85" y="189"/>
                      <a:pt x="85" y="189"/>
                    </a:cubicBezTo>
                    <a:cubicBezTo>
                      <a:pt x="85" y="188"/>
                      <a:pt x="85" y="188"/>
                      <a:pt x="85" y="188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9"/>
                      <a:pt x="86" y="189"/>
                      <a:pt x="86" y="189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5" y="186"/>
                      <a:pt x="85" y="186"/>
                      <a:pt x="85" y="186"/>
                    </a:cubicBezTo>
                    <a:cubicBezTo>
                      <a:pt x="82" y="184"/>
                      <a:pt x="82" y="184"/>
                      <a:pt x="82" y="184"/>
                    </a:cubicBezTo>
                    <a:cubicBezTo>
                      <a:pt x="80" y="184"/>
                      <a:pt x="80" y="184"/>
                      <a:pt x="80" y="184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8" y="187"/>
                      <a:pt x="78" y="187"/>
                      <a:pt x="78" y="187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9" y="190"/>
                      <a:pt x="79" y="190"/>
                      <a:pt x="79" y="190"/>
                    </a:cubicBezTo>
                    <a:cubicBezTo>
                      <a:pt x="79" y="192"/>
                      <a:pt x="79" y="192"/>
                      <a:pt x="79" y="192"/>
                    </a:cubicBezTo>
                    <a:cubicBezTo>
                      <a:pt x="80" y="191"/>
                      <a:pt x="80" y="191"/>
                      <a:pt x="80" y="191"/>
                    </a:cubicBezTo>
                    <a:cubicBezTo>
                      <a:pt x="80" y="192"/>
                      <a:pt x="80" y="192"/>
                      <a:pt x="80" y="192"/>
                    </a:cubicBezTo>
                    <a:cubicBezTo>
                      <a:pt x="80" y="193"/>
                      <a:pt x="80" y="193"/>
                      <a:pt x="80" y="193"/>
                    </a:cubicBezTo>
                    <a:cubicBezTo>
                      <a:pt x="81" y="193"/>
                      <a:pt x="81" y="193"/>
                      <a:pt x="81" y="193"/>
                    </a:cubicBezTo>
                    <a:cubicBezTo>
                      <a:pt x="82" y="192"/>
                      <a:pt x="82" y="192"/>
                      <a:pt x="82" y="192"/>
                    </a:cubicBezTo>
                    <a:close/>
                    <a:moveTo>
                      <a:pt x="91" y="194"/>
                    </a:moveTo>
                    <a:cubicBezTo>
                      <a:pt x="91" y="194"/>
                      <a:pt x="91" y="194"/>
                      <a:pt x="91" y="194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92" y="193"/>
                      <a:pt x="92" y="193"/>
                      <a:pt x="92" y="193"/>
                    </a:cubicBezTo>
                    <a:cubicBezTo>
                      <a:pt x="93" y="193"/>
                      <a:pt x="93" y="193"/>
                      <a:pt x="93" y="193"/>
                    </a:cubicBezTo>
                    <a:cubicBezTo>
                      <a:pt x="92" y="193"/>
                      <a:pt x="92" y="193"/>
                      <a:pt x="92" y="193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91" y="194"/>
                      <a:pt x="91" y="194"/>
                      <a:pt x="91" y="194"/>
                    </a:cubicBezTo>
                    <a:close/>
                    <a:moveTo>
                      <a:pt x="105" y="193"/>
                    </a:moveTo>
                    <a:cubicBezTo>
                      <a:pt x="106" y="194"/>
                      <a:pt x="106" y="194"/>
                      <a:pt x="106" y="194"/>
                    </a:cubicBezTo>
                    <a:cubicBezTo>
                      <a:pt x="106" y="193"/>
                      <a:pt x="106" y="193"/>
                      <a:pt x="106" y="193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105" y="193"/>
                      <a:pt x="105" y="193"/>
                      <a:pt x="105" y="193"/>
                    </a:cubicBezTo>
                    <a:cubicBezTo>
                      <a:pt x="105" y="193"/>
                      <a:pt x="105" y="193"/>
                      <a:pt x="105" y="193"/>
                    </a:cubicBezTo>
                    <a:close/>
                    <a:moveTo>
                      <a:pt x="103" y="194"/>
                    </a:moveTo>
                    <a:cubicBezTo>
                      <a:pt x="104" y="194"/>
                      <a:pt x="104" y="194"/>
                      <a:pt x="104" y="194"/>
                    </a:cubicBezTo>
                    <a:cubicBezTo>
                      <a:pt x="105" y="193"/>
                      <a:pt x="105" y="193"/>
                      <a:pt x="105" y="193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3" y="194"/>
                      <a:pt x="103" y="194"/>
                      <a:pt x="103" y="194"/>
                    </a:cubicBezTo>
                    <a:close/>
                    <a:moveTo>
                      <a:pt x="115" y="189"/>
                    </a:moveTo>
                    <a:cubicBezTo>
                      <a:pt x="116" y="189"/>
                      <a:pt x="116" y="189"/>
                      <a:pt x="116" y="189"/>
                    </a:cubicBezTo>
                    <a:cubicBezTo>
                      <a:pt x="116" y="188"/>
                      <a:pt x="116" y="188"/>
                      <a:pt x="116" y="188"/>
                    </a:cubicBezTo>
                    <a:cubicBezTo>
                      <a:pt x="118" y="188"/>
                      <a:pt x="118" y="188"/>
                      <a:pt x="118" y="188"/>
                    </a:cubicBezTo>
                    <a:cubicBezTo>
                      <a:pt x="118" y="187"/>
                      <a:pt x="118" y="187"/>
                      <a:pt x="118" y="187"/>
                    </a:cubicBezTo>
                    <a:cubicBezTo>
                      <a:pt x="117" y="187"/>
                      <a:pt x="117" y="187"/>
                      <a:pt x="117" y="187"/>
                    </a:cubicBezTo>
                    <a:cubicBezTo>
                      <a:pt x="116" y="188"/>
                      <a:pt x="116" y="188"/>
                      <a:pt x="116" y="188"/>
                    </a:cubicBezTo>
                    <a:cubicBezTo>
                      <a:pt x="115" y="189"/>
                      <a:pt x="115" y="189"/>
                      <a:pt x="115" y="189"/>
                    </a:cubicBezTo>
                    <a:close/>
                    <a:moveTo>
                      <a:pt x="111" y="187"/>
                    </a:moveTo>
                    <a:cubicBezTo>
                      <a:pt x="111" y="188"/>
                      <a:pt x="111" y="188"/>
                      <a:pt x="111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1" y="187"/>
                      <a:pt x="111" y="187"/>
                      <a:pt x="111" y="187"/>
                    </a:cubicBezTo>
                    <a:cubicBezTo>
                      <a:pt x="111" y="187"/>
                      <a:pt x="111" y="187"/>
                      <a:pt x="111" y="187"/>
                    </a:cubicBezTo>
                    <a:close/>
                    <a:moveTo>
                      <a:pt x="107" y="187"/>
                    </a:move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7" y="187"/>
                      <a:pt x="107" y="187"/>
                      <a:pt x="107" y="187"/>
                    </a:cubicBezTo>
                    <a:close/>
                    <a:moveTo>
                      <a:pt x="106" y="187"/>
                    </a:moveTo>
                    <a:cubicBezTo>
                      <a:pt x="106" y="188"/>
                      <a:pt x="106" y="188"/>
                      <a:pt x="106" y="188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06" y="187"/>
                      <a:pt x="106" y="187"/>
                      <a:pt x="106" y="187"/>
                    </a:cubicBezTo>
                    <a:close/>
                    <a:moveTo>
                      <a:pt x="214" y="155"/>
                    </a:moveTo>
                    <a:cubicBezTo>
                      <a:pt x="214" y="156"/>
                      <a:pt x="214" y="156"/>
                      <a:pt x="214" y="156"/>
                    </a:cubicBezTo>
                    <a:cubicBezTo>
                      <a:pt x="214" y="156"/>
                      <a:pt x="214" y="156"/>
                      <a:pt x="214" y="156"/>
                    </a:cubicBezTo>
                    <a:cubicBezTo>
                      <a:pt x="215" y="155"/>
                      <a:pt x="215" y="155"/>
                      <a:pt x="215" y="155"/>
                    </a:cubicBezTo>
                    <a:cubicBezTo>
                      <a:pt x="214" y="155"/>
                      <a:pt x="214" y="155"/>
                      <a:pt x="214" y="155"/>
                    </a:cubicBezTo>
                    <a:cubicBezTo>
                      <a:pt x="214" y="155"/>
                      <a:pt x="214" y="155"/>
                      <a:pt x="214" y="155"/>
                    </a:cubicBezTo>
                    <a:close/>
                    <a:moveTo>
                      <a:pt x="212" y="151"/>
                    </a:moveTo>
                    <a:cubicBezTo>
                      <a:pt x="212" y="153"/>
                      <a:pt x="212" y="153"/>
                      <a:pt x="212" y="153"/>
                    </a:cubicBezTo>
                    <a:cubicBezTo>
                      <a:pt x="212" y="154"/>
                      <a:pt x="212" y="154"/>
                      <a:pt x="212" y="154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3" y="156"/>
                      <a:pt x="213" y="156"/>
                      <a:pt x="213" y="156"/>
                    </a:cubicBezTo>
                    <a:cubicBezTo>
                      <a:pt x="213" y="155"/>
                      <a:pt x="213" y="155"/>
                      <a:pt x="213" y="155"/>
                    </a:cubicBezTo>
                    <a:cubicBezTo>
                      <a:pt x="213" y="153"/>
                      <a:pt x="213" y="153"/>
                      <a:pt x="213" y="153"/>
                    </a:cubicBezTo>
                    <a:cubicBezTo>
                      <a:pt x="212" y="151"/>
                      <a:pt x="212" y="151"/>
                      <a:pt x="212" y="151"/>
                    </a:cubicBezTo>
                    <a:cubicBezTo>
                      <a:pt x="212" y="151"/>
                      <a:pt x="212" y="151"/>
                      <a:pt x="212" y="151"/>
                    </a:cubicBezTo>
                    <a:close/>
                    <a:moveTo>
                      <a:pt x="211" y="150"/>
                    </a:moveTo>
                    <a:cubicBezTo>
                      <a:pt x="211" y="151"/>
                      <a:pt x="211" y="151"/>
                      <a:pt x="211" y="151"/>
                    </a:cubicBezTo>
                    <a:cubicBezTo>
                      <a:pt x="212" y="151"/>
                      <a:pt x="212" y="151"/>
                      <a:pt x="212" y="151"/>
                    </a:cubicBezTo>
                    <a:cubicBezTo>
                      <a:pt x="212" y="150"/>
                      <a:pt x="212" y="150"/>
                      <a:pt x="212" y="150"/>
                    </a:cubicBezTo>
                    <a:cubicBezTo>
                      <a:pt x="211" y="149"/>
                      <a:pt x="211" y="149"/>
                      <a:pt x="211" y="149"/>
                    </a:cubicBezTo>
                    <a:cubicBezTo>
                      <a:pt x="211" y="150"/>
                      <a:pt x="211" y="150"/>
                      <a:pt x="211" y="150"/>
                    </a:cubicBezTo>
                    <a:close/>
                    <a:moveTo>
                      <a:pt x="119" y="180"/>
                    </a:move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80"/>
                      <a:pt x="119" y="180"/>
                      <a:pt x="119" y="180"/>
                    </a:cubicBezTo>
                    <a:close/>
                    <a:moveTo>
                      <a:pt x="124" y="184"/>
                    </a:moveTo>
                    <a:cubicBezTo>
                      <a:pt x="123" y="184"/>
                      <a:pt x="124" y="183"/>
                      <a:pt x="124" y="183"/>
                    </a:cubicBezTo>
                    <a:cubicBezTo>
                      <a:pt x="123" y="183"/>
                      <a:pt x="123" y="183"/>
                      <a:pt x="123" y="183"/>
                    </a:cubicBezTo>
                    <a:cubicBezTo>
                      <a:pt x="124" y="184"/>
                      <a:pt x="124" y="184"/>
                      <a:pt x="124" y="184"/>
                    </a:cubicBezTo>
                    <a:close/>
                    <a:moveTo>
                      <a:pt x="123" y="183"/>
                    </a:moveTo>
                    <a:cubicBezTo>
                      <a:pt x="122" y="181"/>
                      <a:pt x="122" y="181"/>
                      <a:pt x="122" y="181"/>
                    </a:cubicBezTo>
                    <a:cubicBezTo>
                      <a:pt x="121" y="181"/>
                      <a:pt x="121" y="181"/>
                      <a:pt x="121" y="181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1" y="181"/>
                      <a:pt x="121" y="181"/>
                      <a:pt x="121" y="181"/>
                    </a:cubicBezTo>
                    <a:cubicBezTo>
                      <a:pt x="123" y="183"/>
                      <a:pt x="123" y="183"/>
                      <a:pt x="123" y="183"/>
                    </a:cubicBezTo>
                    <a:close/>
                    <a:moveTo>
                      <a:pt x="125" y="178"/>
                    </a:move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5" y="175"/>
                      <a:pt x="125" y="175"/>
                      <a:pt x="125" y="175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121" y="173"/>
                      <a:pt x="121" y="173"/>
                      <a:pt x="121" y="173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19" y="171"/>
                      <a:pt x="119" y="171"/>
                      <a:pt x="119" y="171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7" y="169"/>
                      <a:pt x="117" y="169"/>
                      <a:pt x="117" y="169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16" y="172"/>
                      <a:pt x="116" y="172"/>
                      <a:pt x="116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6" y="172"/>
                      <a:pt x="116" y="172"/>
                      <a:pt x="116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8" y="175"/>
                      <a:pt x="118" y="175"/>
                      <a:pt x="118" y="175"/>
                    </a:cubicBezTo>
                    <a:cubicBezTo>
                      <a:pt x="119" y="175"/>
                      <a:pt x="119" y="175"/>
                      <a:pt x="119" y="175"/>
                    </a:cubicBezTo>
                    <a:cubicBezTo>
                      <a:pt x="119" y="176"/>
                      <a:pt x="119" y="176"/>
                      <a:pt x="119" y="176"/>
                    </a:cubicBezTo>
                    <a:cubicBezTo>
                      <a:pt x="120" y="176"/>
                      <a:pt x="120" y="176"/>
                      <a:pt x="120" y="176"/>
                    </a:cubicBezTo>
                    <a:cubicBezTo>
                      <a:pt x="120" y="175"/>
                      <a:pt x="120" y="175"/>
                      <a:pt x="120" y="175"/>
                    </a:cubicBezTo>
                    <a:cubicBezTo>
                      <a:pt x="120" y="175"/>
                      <a:pt x="120" y="175"/>
                      <a:pt x="120" y="175"/>
                    </a:cubicBezTo>
                    <a:cubicBezTo>
                      <a:pt x="121" y="175"/>
                      <a:pt x="121" y="175"/>
                      <a:pt x="121" y="175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22" y="177"/>
                      <a:pt x="122" y="177"/>
                      <a:pt x="122" y="177"/>
                    </a:cubicBezTo>
                    <a:cubicBezTo>
                      <a:pt x="122" y="177"/>
                      <a:pt x="122" y="177"/>
                      <a:pt x="122" y="177"/>
                    </a:cubicBezTo>
                    <a:cubicBezTo>
                      <a:pt x="122" y="178"/>
                      <a:pt x="122" y="178"/>
                      <a:pt x="122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7"/>
                      <a:pt x="124" y="177"/>
                      <a:pt x="124" y="177"/>
                    </a:cubicBezTo>
                    <a:cubicBezTo>
                      <a:pt x="125" y="178"/>
                      <a:pt x="125" y="178"/>
                      <a:pt x="125" y="178"/>
                    </a:cubicBezTo>
                    <a:close/>
                    <a:moveTo>
                      <a:pt x="149" y="135"/>
                    </a:moveTo>
                    <a:cubicBezTo>
                      <a:pt x="150" y="135"/>
                      <a:pt x="150" y="135"/>
                      <a:pt x="150" y="135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50" y="134"/>
                      <a:pt x="150" y="134"/>
                      <a:pt x="150" y="134"/>
                    </a:cubicBezTo>
                    <a:cubicBezTo>
                      <a:pt x="150" y="135"/>
                      <a:pt x="150" y="135"/>
                      <a:pt x="150" y="135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1" y="135"/>
                      <a:pt x="151" y="135"/>
                      <a:pt x="151" y="135"/>
                    </a:cubicBezTo>
                    <a:cubicBezTo>
                      <a:pt x="152" y="134"/>
                      <a:pt x="152" y="134"/>
                      <a:pt x="152" y="134"/>
                    </a:cubicBezTo>
                    <a:cubicBezTo>
                      <a:pt x="153" y="134"/>
                      <a:pt x="153" y="134"/>
                      <a:pt x="153" y="134"/>
                    </a:cubicBezTo>
                    <a:cubicBezTo>
                      <a:pt x="153" y="133"/>
                      <a:pt x="153" y="133"/>
                      <a:pt x="153" y="133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3" y="130"/>
                      <a:pt x="153" y="130"/>
                      <a:pt x="153" y="130"/>
                    </a:cubicBezTo>
                    <a:cubicBezTo>
                      <a:pt x="153" y="129"/>
                      <a:pt x="153" y="129"/>
                      <a:pt x="153" y="129"/>
                    </a:cubicBezTo>
                    <a:cubicBezTo>
                      <a:pt x="152" y="128"/>
                      <a:pt x="152" y="128"/>
                      <a:pt x="152" y="128"/>
                    </a:cubicBezTo>
                    <a:cubicBezTo>
                      <a:pt x="151" y="128"/>
                      <a:pt x="151" y="128"/>
                      <a:pt x="151" y="128"/>
                    </a:cubicBezTo>
                    <a:cubicBezTo>
                      <a:pt x="150" y="128"/>
                      <a:pt x="150" y="128"/>
                      <a:pt x="150" y="128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8" y="130"/>
                      <a:pt x="148" y="130"/>
                      <a:pt x="148" y="130"/>
                    </a:cubicBez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8" y="134"/>
                      <a:pt x="148" y="134"/>
                      <a:pt x="148" y="134"/>
                    </a:cubicBezTo>
                    <a:cubicBezTo>
                      <a:pt x="149" y="135"/>
                      <a:pt x="149" y="135"/>
                      <a:pt x="149" y="135"/>
                    </a:cubicBezTo>
                    <a:close/>
                    <a:moveTo>
                      <a:pt x="152" y="177"/>
                    </a:moveTo>
                    <a:cubicBezTo>
                      <a:pt x="152" y="177"/>
                      <a:pt x="153" y="178"/>
                      <a:pt x="153" y="178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76"/>
                      <a:pt x="154" y="176"/>
                      <a:pt x="154" y="176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53" y="177"/>
                      <a:pt x="153" y="177"/>
                      <a:pt x="153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lose/>
                    <a:moveTo>
                      <a:pt x="171" y="201"/>
                    </a:moveTo>
                    <a:cubicBezTo>
                      <a:pt x="171" y="202"/>
                      <a:pt x="171" y="202"/>
                      <a:pt x="171" y="202"/>
                    </a:cubicBezTo>
                    <a:cubicBezTo>
                      <a:pt x="172" y="202"/>
                      <a:pt x="172" y="202"/>
                      <a:pt x="172" y="202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3" y="203"/>
                      <a:pt x="173" y="203"/>
                      <a:pt x="173" y="203"/>
                    </a:cubicBezTo>
                    <a:cubicBezTo>
                      <a:pt x="174" y="203"/>
                      <a:pt x="174" y="203"/>
                      <a:pt x="174" y="203"/>
                    </a:cubicBezTo>
                    <a:cubicBezTo>
                      <a:pt x="175" y="202"/>
                      <a:pt x="175" y="202"/>
                      <a:pt x="175" y="202"/>
                    </a:cubicBezTo>
                    <a:cubicBezTo>
                      <a:pt x="174" y="202"/>
                      <a:pt x="174" y="202"/>
                      <a:pt x="174" y="202"/>
                    </a:cubicBezTo>
                    <a:cubicBezTo>
                      <a:pt x="173" y="201"/>
                      <a:pt x="173" y="201"/>
                      <a:pt x="173" y="201"/>
                    </a:cubicBezTo>
                    <a:cubicBezTo>
                      <a:pt x="173" y="202"/>
                      <a:pt x="173" y="202"/>
                      <a:pt x="173" y="202"/>
                    </a:cubicBezTo>
                    <a:cubicBezTo>
                      <a:pt x="172" y="201"/>
                      <a:pt x="172" y="201"/>
                      <a:pt x="172" y="201"/>
                    </a:cubicBezTo>
                    <a:cubicBezTo>
                      <a:pt x="171" y="201"/>
                      <a:pt x="171" y="201"/>
                      <a:pt x="171" y="201"/>
                    </a:cubicBezTo>
                    <a:close/>
                    <a:moveTo>
                      <a:pt x="168" y="134"/>
                    </a:moveTo>
                    <a:cubicBezTo>
                      <a:pt x="168" y="133"/>
                      <a:pt x="168" y="133"/>
                      <a:pt x="168" y="133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7" y="131"/>
                      <a:pt x="167" y="131"/>
                      <a:pt x="167" y="131"/>
                    </a:cubicBezTo>
                    <a:cubicBezTo>
                      <a:pt x="166" y="131"/>
                      <a:pt x="166" y="131"/>
                      <a:pt x="166" y="131"/>
                    </a:cubicBezTo>
                    <a:cubicBezTo>
                      <a:pt x="166" y="131"/>
                      <a:pt x="166" y="131"/>
                      <a:pt x="166" y="131"/>
                    </a:cubicBezTo>
                    <a:cubicBezTo>
                      <a:pt x="165" y="133"/>
                      <a:pt x="165" y="133"/>
                      <a:pt x="165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7" y="134"/>
                      <a:pt x="167" y="134"/>
                      <a:pt x="167" y="134"/>
                    </a:cubicBezTo>
                    <a:cubicBezTo>
                      <a:pt x="168" y="134"/>
                      <a:pt x="168" y="134"/>
                      <a:pt x="168" y="134"/>
                    </a:cubicBezTo>
                    <a:close/>
                    <a:moveTo>
                      <a:pt x="166" y="127"/>
                    </a:moveTo>
                    <a:cubicBezTo>
                      <a:pt x="167" y="126"/>
                      <a:pt x="167" y="126"/>
                      <a:pt x="167" y="12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5"/>
                      <a:pt x="168" y="125"/>
                      <a:pt x="168" y="125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7" y="125"/>
                      <a:pt x="167" y="125"/>
                      <a:pt x="167" y="125"/>
                    </a:cubicBezTo>
                    <a:cubicBezTo>
                      <a:pt x="166" y="126"/>
                      <a:pt x="166" y="126"/>
                      <a:pt x="166" y="126"/>
                    </a:cubicBezTo>
                    <a:cubicBezTo>
                      <a:pt x="166" y="127"/>
                      <a:pt x="166" y="127"/>
                      <a:pt x="166" y="127"/>
                    </a:cubicBezTo>
                    <a:close/>
                    <a:moveTo>
                      <a:pt x="170" y="128"/>
                    </a:moveTo>
                    <a:cubicBezTo>
                      <a:pt x="171" y="129"/>
                      <a:pt x="171" y="129"/>
                      <a:pt x="171" y="129"/>
                    </a:cubicBezTo>
                    <a:cubicBezTo>
                      <a:pt x="173" y="129"/>
                      <a:pt x="173" y="129"/>
                      <a:pt x="173" y="129"/>
                    </a:cubicBezTo>
                    <a:cubicBezTo>
                      <a:pt x="173" y="129"/>
                      <a:pt x="173" y="129"/>
                      <a:pt x="173" y="129"/>
                    </a:cubicBez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2" y="128"/>
                      <a:pt x="172" y="128"/>
                      <a:pt x="172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0" y="128"/>
                      <a:pt x="170" y="128"/>
                      <a:pt x="170" y="128"/>
                    </a:cubicBezTo>
                    <a:close/>
                    <a:moveTo>
                      <a:pt x="180" y="135"/>
                    </a:moveTo>
                    <a:cubicBezTo>
                      <a:pt x="180" y="136"/>
                      <a:pt x="180" y="136"/>
                      <a:pt x="180" y="136"/>
                    </a:cubicBezTo>
                    <a:cubicBezTo>
                      <a:pt x="180" y="137"/>
                      <a:pt x="180" y="137"/>
                      <a:pt x="180" y="137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9"/>
                      <a:pt x="179" y="139"/>
                      <a:pt x="179" y="139"/>
                    </a:cubicBezTo>
                    <a:cubicBezTo>
                      <a:pt x="180" y="139"/>
                      <a:pt x="180" y="139"/>
                      <a:pt x="180" y="139"/>
                    </a:cubicBezTo>
                    <a:cubicBezTo>
                      <a:pt x="181" y="138"/>
                      <a:pt x="181" y="138"/>
                      <a:pt x="181" y="138"/>
                    </a:cubicBezTo>
                    <a:cubicBezTo>
                      <a:pt x="182" y="138"/>
                      <a:pt x="182" y="138"/>
                      <a:pt x="182" y="138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3" y="136"/>
                      <a:pt x="183" y="136"/>
                      <a:pt x="183" y="136"/>
                    </a:cubicBezTo>
                    <a:cubicBezTo>
                      <a:pt x="184" y="135"/>
                      <a:pt x="184" y="135"/>
                      <a:pt x="184" y="135"/>
                    </a:cubicBezTo>
                    <a:cubicBezTo>
                      <a:pt x="184" y="134"/>
                      <a:pt x="184" y="134"/>
                      <a:pt x="184" y="134"/>
                    </a:cubicBezTo>
                    <a:cubicBezTo>
                      <a:pt x="183" y="134"/>
                      <a:pt x="183" y="134"/>
                      <a:pt x="183" y="134"/>
                    </a:cubicBezTo>
                    <a:cubicBezTo>
                      <a:pt x="182" y="134"/>
                      <a:pt x="182" y="134"/>
                      <a:pt x="182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0" y="135"/>
                      <a:pt x="180" y="135"/>
                      <a:pt x="180" y="135"/>
                    </a:cubicBezTo>
                    <a:close/>
                    <a:moveTo>
                      <a:pt x="184" y="126"/>
                    </a:moveTo>
                    <a:cubicBezTo>
                      <a:pt x="183" y="127"/>
                      <a:pt x="183" y="127"/>
                      <a:pt x="183" y="127"/>
                    </a:cubicBezTo>
                    <a:cubicBezTo>
                      <a:pt x="183" y="129"/>
                      <a:pt x="183" y="129"/>
                      <a:pt x="183" y="129"/>
                    </a:cubicBezTo>
                    <a:cubicBezTo>
                      <a:pt x="182" y="130"/>
                      <a:pt x="182" y="130"/>
                      <a:pt x="182" y="130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3" y="131"/>
                      <a:pt x="183" y="131"/>
                      <a:pt x="183" y="131"/>
                    </a:cubicBezTo>
                    <a:cubicBezTo>
                      <a:pt x="184" y="131"/>
                      <a:pt x="184" y="131"/>
                      <a:pt x="184" y="131"/>
                    </a:cubicBezTo>
                    <a:cubicBezTo>
                      <a:pt x="185" y="132"/>
                      <a:pt x="185" y="132"/>
                      <a:pt x="185" y="132"/>
                    </a:cubicBezTo>
                    <a:cubicBezTo>
                      <a:pt x="186" y="132"/>
                      <a:pt x="186" y="132"/>
                      <a:pt x="186" y="132"/>
                    </a:cubicBezTo>
                    <a:cubicBezTo>
                      <a:pt x="186" y="132"/>
                      <a:pt x="186" y="132"/>
                      <a:pt x="186" y="132"/>
                    </a:cubicBezTo>
                    <a:cubicBezTo>
                      <a:pt x="187" y="131"/>
                      <a:pt x="187" y="131"/>
                      <a:pt x="187" y="131"/>
                    </a:cubicBezTo>
                    <a:cubicBezTo>
                      <a:pt x="186" y="130"/>
                      <a:pt x="186" y="130"/>
                      <a:pt x="186" y="130"/>
                    </a:cubicBezTo>
                    <a:cubicBezTo>
                      <a:pt x="185" y="128"/>
                      <a:pt x="185" y="128"/>
                      <a:pt x="185" y="128"/>
                    </a:cubicBezTo>
                    <a:cubicBezTo>
                      <a:pt x="184" y="127"/>
                      <a:pt x="184" y="127"/>
                      <a:pt x="184" y="127"/>
                    </a:cubicBezTo>
                    <a:cubicBezTo>
                      <a:pt x="184" y="126"/>
                      <a:pt x="184" y="126"/>
                      <a:pt x="184" y="126"/>
                    </a:cubicBezTo>
                    <a:close/>
                    <a:moveTo>
                      <a:pt x="177" y="109"/>
                    </a:move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76" y="107"/>
                      <a:pt x="176" y="107"/>
                      <a:pt x="176" y="107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176" y="110"/>
                      <a:pt x="176" y="110"/>
                      <a:pt x="176" y="110"/>
                    </a:cubicBezTo>
                    <a:cubicBezTo>
                      <a:pt x="177" y="109"/>
                      <a:pt x="177" y="109"/>
                      <a:pt x="177" y="109"/>
                    </a:cubicBezTo>
                    <a:close/>
                    <a:moveTo>
                      <a:pt x="180" y="97"/>
                    </a:move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8"/>
                      <a:pt x="179" y="98"/>
                      <a:pt x="179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81" y="96"/>
                      <a:pt x="181" y="96"/>
                      <a:pt x="181" y="96"/>
                    </a:cubicBezTo>
                    <a:cubicBezTo>
                      <a:pt x="181" y="95"/>
                      <a:pt x="181" y="95"/>
                      <a:pt x="181" y="95"/>
                    </a:cubicBezTo>
                    <a:cubicBezTo>
                      <a:pt x="181" y="94"/>
                      <a:pt x="181" y="94"/>
                      <a:pt x="181" y="94"/>
                    </a:cubicBezTo>
                    <a:cubicBezTo>
                      <a:pt x="180" y="95"/>
                      <a:pt x="180" y="95"/>
                      <a:pt x="180" y="95"/>
                    </a:cubicBezTo>
                    <a:cubicBezTo>
                      <a:pt x="180" y="95"/>
                      <a:pt x="180" y="95"/>
                      <a:pt x="180" y="95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0" y="96"/>
                      <a:pt x="180" y="96"/>
                      <a:pt x="180" y="96"/>
                    </a:cubicBezTo>
                    <a:cubicBezTo>
                      <a:pt x="180" y="97"/>
                      <a:pt x="180" y="97"/>
                      <a:pt x="180" y="97"/>
                    </a:cubicBezTo>
                    <a:close/>
                    <a:moveTo>
                      <a:pt x="178" y="91"/>
                    </a:moveTo>
                    <a:cubicBezTo>
                      <a:pt x="177" y="90"/>
                      <a:pt x="177" y="90"/>
                      <a:pt x="177" y="90"/>
                    </a:cubicBezTo>
                    <a:cubicBezTo>
                      <a:pt x="177" y="90"/>
                      <a:pt x="177" y="90"/>
                      <a:pt x="177" y="90"/>
                    </a:cubicBez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7" y="91"/>
                      <a:pt x="177" y="91"/>
                      <a:pt x="177" y="91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8" y="91"/>
                      <a:pt x="178" y="91"/>
                    </a:cubicBezTo>
                    <a:close/>
                    <a:moveTo>
                      <a:pt x="179" y="90"/>
                    </a:moveTo>
                    <a:cubicBezTo>
                      <a:pt x="178" y="90"/>
                      <a:pt x="179" y="90"/>
                      <a:pt x="179" y="90"/>
                    </a:cubicBezTo>
                    <a:cubicBezTo>
                      <a:pt x="180" y="90"/>
                      <a:pt x="180" y="90"/>
                      <a:pt x="180" y="90"/>
                    </a:cubicBezTo>
                    <a:cubicBezTo>
                      <a:pt x="181" y="90"/>
                      <a:pt x="181" y="90"/>
                      <a:pt x="181" y="90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80" y="89"/>
                      <a:pt x="180" y="89"/>
                      <a:pt x="180" y="89"/>
                    </a:cubicBezTo>
                    <a:cubicBezTo>
                      <a:pt x="180" y="88"/>
                      <a:pt x="180" y="88"/>
                      <a:pt x="180" y="88"/>
                    </a:cubicBezTo>
                    <a:cubicBezTo>
                      <a:pt x="179" y="88"/>
                      <a:pt x="179" y="88"/>
                      <a:pt x="179" y="88"/>
                    </a:cubicBezTo>
                    <a:cubicBezTo>
                      <a:pt x="179" y="90"/>
                      <a:pt x="179" y="90"/>
                      <a:pt x="179" y="90"/>
                    </a:cubicBezTo>
                    <a:close/>
                    <a:moveTo>
                      <a:pt x="190" y="114"/>
                    </a:move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89" y="112"/>
                      <a:pt x="189" y="112"/>
                      <a:pt x="189" y="112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189" y="114"/>
                      <a:pt x="189" y="114"/>
                      <a:pt x="189" y="114"/>
                    </a:cubicBezTo>
                    <a:cubicBezTo>
                      <a:pt x="190" y="114"/>
                      <a:pt x="190" y="114"/>
                      <a:pt x="190" y="114"/>
                    </a:cubicBezTo>
                    <a:close/>
                    <a:moveTo>
                      <a:pt x="193" y="113"/>
                    </a:move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192" y="112"/>
                      <a:pt x="192" y="112"/>
                      <a:pt x="192" y="112"/>
                    </a:cubicBezTo>
                    <a:cubicBezTo>
                      <a:pt x="192" y="112"/>
                      <a:pt x="192" y="112"/>
                      <a:pt x="192" y="112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3"/>
                      <a:pt x="193" y="113"/>
                      <a:pt x="193" y="113"/>
                    </a:cubicBezTo>
                    <a:close/>
                    <a:moveTo>
                      <a:pt x="197" y="114"/>
                    </a:moveTo>
                    <a:cubicBezTo>
                      <a:pt x="198" y="113"/>
                      <a:pt x="198" y="113"/>
                      <a:pt x="198" y="113"/>
                    </a:cubicBezTo>
                    <a:cubicBezTo>
                      <a:pt x="197" y="113"/>
                      <a:pt x="197" y="113"/>
                      <a:pt x="197" y="113"/>
                    </a:cubicBezTo>
                    <a:cubicBezTo>
                      <a:pt x="196" y="113"/>
                      <a:pt x="196" y="113"/>
                      <a:pt x="196" y="113"/>
                    </a:cubicBezTo>
                    <a:cubicBezTo>
                      <a:pt x="196" y="114"/>
                      <a:pt x="196" y="114"/>
                      <a:pt x="196" y="114"/>
                    </a:cubicBezTo>
                    <a:cubicBezTo>
                      <a:pt x="197" y="114"/>
                      <a:pt x="197" y="114"/>
                      <a:pt x="197" y="114"/>
                    </a:cubicBezTo>
                    <a:close/>
                    <a:moveTo>
                      <a:pt x="205" y="111"/>
                    </a:move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12"/>
                      <a:pt x="206" y="112"/>
                      <a:pt x="206" y="112"/>
                    </a:cubicBezTo>
                    <a:cubicBezTo>
                      <a:pt x="205" y="112"/>
                      <a:pt x="205" y="112"/>
                      <a:pt x="205" y="112"/>
                    </a:cubicBezTo>
                    <a:cubicBezTo>
                      <a:pt x="205" y="111"/>
                      <a:pt x="205" y="111"/>
                      <a:pt x="205" y="111"/>
                    </a:cubicBezTo>
                    <a:close/>
                    <a:moveTo>
                      <a:pt x="200" y="111"/>
                    </a:move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1" y="110"/>
                      <a:pt x="201" y="110"/>
                      <a:pt x="201" y="110"/>
                    </a:cubicBezTo>
                    <a:cubicBezTo>
                      <a:pt x="201" y="110"/>
                      <a:pt x="201" y="110"/>
                      <a:pt x="201" y="110"/>
                    </a:cubicBezTo>
                    <a:cubicBezTo>
                      <a:pt x="201" y="110"/>
                      <a:pt x="201" y="110"/>
                      <a:pt x="201" y="110"/>
                    </a:cubicBezTo>
                    <a:cubicBezTo>
                      <a:pt x="200" y="111"/>
                      <a:pt x="200" y="111"/>
                      <a:pt x="200" y="111"/>
                    </a:cubicBezTo>
                    <a:close/>
                    <a:moveTo>
                      <a:pt x="197" y="106"/>
                    </a:moveTo>
                    <a:cubicBezTo>
                      <a:pt x="197" y="106"/>
                      <a:pt x="197" y="106"/>
                      <a:pt x="197" y="106"/>
                    </a:cubicBezTo>
                    <a:cubicBezTo>
                      <a:pt x="197" y="106"/>
                      <a:pt x="197" y="106"/>
                      <a:pt x="197" y="106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6"/>
                      <a:pt x="197" y="106"/>
                      <a:pt x="197" y="106"/>
                    </a:cubicBezTo>
                    <a:close/>
                    <a:moveTo>
                      <a:pt x="200" y="106"/>
                    </a:moveTo>
                    <a:cubicBezTo>
                      <a:pt x="200" y="105"/>
                      <a:pt x="200" y="105"/>
                      <a:pt x="200" y="105"/>
                    </a:cubicBezTo>
                    <a:cubicBezTo>
                      <a:pt x="199" y="105"/>
                      <a:pt x="199" y="105"/>
                      <a:pt x="199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lose/>
                    <a:moveTo>
                      <a:pt x="200" y="106"/>
                    </a:move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lose/>
                    <a:moveTo>
                      <a:pt x="197" y="103"/>
                    </a:move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7" y="102"/>
                      <a:pt x="197" y="102"/>
                      <a:pt x="197" y="102"/>
                    </a:cubicBezTo>
                    <a:cubicBezTo>
                      <a:pt x="196" y="102"/>
                      <a:pt x="196" y="102"/>
                      <a:pt x="196" y="102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2"/>
                      <a:pt x="196" y="102"/>
                      <a:pt x="196" y="102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lose/>
                    <a:moveTo>
                      <a:pt x="202" y="101"/>
                    </a:moveTo>
                    <a:cubicBezTo>
                      <a:pt x="202" y="101"/>
                      <a:pt x="202" y="101"/>
                      <a:pt x="202" y="101"/>
                    </a:cubicBezTo>
                    <a:cubicBezTo>
                      <a:pt x="202" y="100"/>
                      <a:pt x="202" y="100"/>
                      <a:pt x="202" y="100"/>
                    </a:cubicBezTo>
                    <a:cubicBezTo>
                      <a:pt x="202" y="100"/>
                      <a:pt x="202" y="100"/>
                      <a:pt x="202" y="100"/>
                    </a:cubicBezTo>
                    <a:cubicBezTo>
                      <a:pt x="203" y="100"/>
                      <a:pt x="203" y="100"/>
                      <a:pt x="203" y="100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202" y="98"/>
                      <a:pt x="202" y="98"/>
                      <a:pt x="202" y="98"/>
                    </a:cubicBezTo>
                    <a:cubicBezTo>
                      <a:pt x="201" y="98"/>
                      <a:pt x="201" y="98"/>
                      <a:pt x="201" y="98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01" y="99"/>
                      <a:pt x="201" y="99"/>
                      <a:pt x="201" y="99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2" y="101"/>
                      <a:pt x="202" y="101"/>
                      <a:pt x="202" y="101"/>
                    </a:cubicBezTo>
                    <a:close/>
                    <a:moveTo>
                      <a:pt x="198" y="57"/>
                    </a:moveTo>
                    <a:cubicBezTo>
                      <a:pt x="199" y="57"/>
                      <a:pt x="199" y="57"/>
                      <a:pt x="199" y="57"/>
                    </a:cubicBezTo>
                    <a:cubicBezTo>
                      <a:pt x="199" y="57"/>
                      <a:pt x="199" y="57"/>
                      <a:pt x="199" y="57"/>
                    </a:cubicBezTo>
                    <a:cubicBezTo>
                      <a:pt x="198" y="56"/>
                      <a:pt x="198" y="56"/>
                      <a:pt x="198" y="56"/>
                    </a:cubicBezTo>
                    <a:cubicBezTo>
                      <a:pt x="198" y="57"/>
                      <a:pt x="198" y="57"/>
                      <a:pt x="198" y="57"/>
                    </a:cubicBezTo>
                    <a:cubicBezTo>
                      <a:pt x="198" y="57"/>
                      <a:pt x="198" y="57"/>
                      <a:pt x="198" y="57"/>
                    </a:cubicBezTo>
                    <a:close/>
                    <a:moveTo>
                      <a:pt x="193" y="66"/>
                    </a:move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5" y="66"/>
                      <a:pt x="195" y="66"/>
                      <a:pt x="195" y="66"/>
                    </a:cubicBezTo>
                    <a:cubicBezTo>
                      <a:pt x="195" y="64"/>
                      <a:pt x="195" y="64"/>
                      <a:pt x="195" y="64"/>
                    </a:cubicBezTo>
                    <a:cubicBezTo>
                      <a:pt x="194" y="64"/>
                      <a:pt x="194" y="64"/>
                      <a:pt x="194" y="64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3" y="65"/>
                      <a:pt x="193" y="65"/>
                      <a:pt x="193" y="65"/>
                    </a:cubicBezTo>
                    <a:cubicBezTo>
                      <a:pt x="193" y="66"/>
                      <a:pt x="193" y="66"/>
                      <a:pt x="193" y="66"/>
                    </a:cubicBezTo>
                    <a:close/>
                    <a:moveTo>
                      <a:pt x="215" y="64"/>
                    </a:moveTo>
                    <a:cubicBezTo>
                      <a:pt x="216" y="64"/>
                      <a:pt x="216" y="64"/>
                      <a:pt x="216" y="64"/>
                    </a:cubicBezTo>
                    <a:cubicBezTo>
                      <a:pt x="217" y="64"/>
                      <a:pt x="217" y="64"/>
                      <a:pt x="217" y="64"/>
                    </a:cubicBezTo>
                    <a:cubicBezTo>
                      <a:pt x="217" y="63"/>
                      <a:pt x="217" y="63"/>
                      <a:pt x="217" y="63"/>
                    </a:cubicBezTo>
                    <a:cubicBezTo>
                      <a:pt x="218" y="63"/>
                      <a:pt x="218" y="63"/>
                      <a:pt x="218" y="63"/>
                    </a:cubicBezTo>
                    <a:cubicBezTo>
                      <a:pt x="218" y="64"/>
                      <a:pt x="218" y="64"/>
                      <a:pt x="218" y="64"/>
                    </a:cubicBezTo>
                    <a:cubicBezTo>
                      <a:pt x="217" y="64"/>
                      <a:pt x="217" y="64"/>
                      <a:pt x="217" y="64"/>
                    </a:cubicBezTo>
                    <a:cubicBezTo>
                      <a:pt x="218" y="63"/>
                      <a:pt x="218" y="63"/>
                      <a:pt x="218" y="63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20" y="61"/>
                      <a:pt x="220" y="61"/>
                      <a:pt x="220" y="6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19" y="60"/>
                      <a:pt x="219" y="60"/>
                      <a:pt x="219" y="60"/>
                    </a:cubicBezTo>
                    <a:cubicBezTo>
                      <a:pt x="219" y="60"/>
                      <a:pt x="219" y="60"/>
                      <a:pt x="219" y="60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17" y="62"/>
                      <a:pt x="217" y="62"/>
                      <a:pt x="217" y="62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5" y="64"/>
                      <a:pt x="215" y="64"/>
                      <a:pt x="215" y="64"/>
                    </a:cubicBezTo>
                    <a:close/>
                    <a:moveTo>
                      <a:pt x="225" y="65"/>
                    </a:moveTo>
                    <a:cubicBezTo>
                      <a:pt x="226" y="65"/>
                      <a:pt x="226" y="65"/>
                      <a:pt x="226" y="65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25" y="65"/>
                      <a:pt x="225" y="65"/>
                      <a:pt x="225" y="65"/>
                    </a:cubicBezTo>
                    <a:cubicBezTo>
                      <a:pt x="225" y="65"/>
                      <a:pt x="225" y="65"/>
                      <a:pt x="225" y="65"/>
                    </a:cubicBezTo>
                    <a:close/>
                    <a:moveTo>
                      <a:pt x="227" y="67"/>
                    </a:moveTo>
                    <a:cubicBezTo>
                      <a:pt x="227" y="67"/>
                      <a:pt x="227" y="67"/>
                      <a:pt x="227" y="67"/>
                    </a:cubicBezTo>
                    <a:cubicBezTo>
                      <a:pt x="227" y="67"/>
                      <a:pt x="227" y="67"/>
                      <a:pt x="227" y="67"/>
                    </a:cubicBezTo>
                    <a:cubicBezTo>
                      <a:pt x="228" y="67"/>
                      <a:pt x="228" y="67"/>
                      <a:pt x="228" y="67"/>
                    </a:cubicBezTo>
                    <a:cubicBezTo>
                      <a:pt x="227" y="66"/>
                      <a:pt x="227" y="66"/>
                      <a:pt x="227" y="66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6"/>
                      <a:pt x="226" y="66"/>
                      <a:pt x="226" y="66"/>
                    </a:cubicBezTo>
                    <a:cubicBezTo>
                      <a:pt x="226" y="66"/>
                      <a:pt x="226" y="66"/>
                      <a:pt x="226" y="66"/>
                    </a:cubicBezTo>
                    <a:cubicBezTo>
                      <a:pt x="227" y="67"/>
                      <a:pt x="227" y="67"/>
                      <a:pt x="227" y="67"/>
                    </a:cubicBezTo>
                    <a:close/>
                    <a:moveTo>
                      <a:pt x="218" y="70"/>
                    </a:moveTo>
                    <a:cubicBezTo>
                      <a:pt x="219" y="69"/>
                      <a:pt x="219" y="69"/>
                      <a:pt x="219" y="69"/>
                    </a:cubicBezTo>
                    <a:cubicBezTo>
                      <a:pt x="219" y="69"/>
                      <a:pt x="219" y="69"/>
                      <a:pt x="219" y="69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18" y="69"/>
                      <a:pt x="218" y="69"/>
                      <a:pt x="218" y="69"/>
                    </a:cubicBezTo>
                    <a:cubicBezTo>
                      <a:pt x="217" y="69"/>
                      <a:pt x="217" y="69"/>
                      <a:pt x="217" y="69"/>
                    </a:cubicBezTo>
                    <a:cubicBezTo>
                      <a:pt x="217" y="70"/>
                      <a:pt x="217" y="70"/>
                      <a:pt x="217" y="70"/>
                    </a:cubicBezTo>
                    <a:cubicBezTo>
                      <a:pt x="218" y="70"/>
                      <a:pt x="218" y="70"/>
                      <a:pt x="218" y="70"/>
                    </a:cubicBezTo>
                    <a:close/>
                    <a:moveTo>
                      <a:pt x="223" y="70"/>
                    </a:moveTo>
                    <a:cubicBezTo>
                      <a:pt x="223" y="69"/>
                      <a:pt x="223" y="69"/>
                      <a:pt x="223" y="69"/>
                    </a:cubicBezTo>
                    <a:cubicBezTo>
                      <a:pt x="223" y="69"/>
                      <a:pt x="223" y="69"/>
                      <a:pt x="223" y="69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23" y="67"/>
                      <a:pt x="223" y="67"/>
                      <a:pt x="223" y="67"/>
                    </a:cubicBezTo>
                    <a:cubicBezTo>
                      <a:pt x="222" y="67"/>
                      <a:pt x="222" y="67"/>
                      <a:pt x="222" y="67"/>
                    </a:cubicBezTo>
                    <a:cubicBezTo>
                      <a:pt x="222" y="68"/>
                      <a:pt x="222" y="68"/>
                      <a:pt x="222" y="68"/>
                    </a:cubicBezTo>
                    <a:cubicBezTo>
                      <a:pt x="222" y="68"/>
                      <a:pt x="222" y="68"/>
                      <a:pt x="222" y="68"/>
                    </a:cubicBezTo>
                    <a:cubicBezTo>
                      <a:pt x="221" y="69"/>
                      <a:pt x="221" y="69"/>
                      <a:pt x="221" y="69"/>
                    </a:cubicBezTo>
                    <a:cubicBezTo>
                      <a:pt x="221" y="69"/>
                      <a:pt x="221" y="69"/>
                      <a:pt x="221" y="69"/>
                    </a:cubicBezTo>
                    <a:cubicBezTo>
                      <a:pt x="222" y="69"/>
                      <a:pt x="222" y="69"/>
                      <a:pt x="222" y="69"/>
                    </a:cubicBezTo>
                    <a:cubicBezTo>
                      <a:pt x="222" y="69"/>
                      <a:pt x="222" y="69"/>
                      <a:pt x="222" y="69"/>
                    </a:cubicBezTo>
                    <a:cubicBezTo>
                      <a:pt x="223" y="69"/>
                      <a:pt x="223" y="69"/>
                      <a:pt x="223" y="69"/>
                    </a:cubicBezTo>
                    <a:cubicBezTo>
                      <a:pt x="223" y="70"/>
                      <a:pt x="223" y="70"/>
                      <a:pt x="223" y="70"/>
                    </a:cubicBezTo>
                    <a:close/>
                    <a:moveTo>
                      <a:pt x="223" y="75"/>
                    </a:moveTo>
                    <a:cubicBezTo>
                      <a:pt x="224" y="75"/>
                      <a:pt x="224" y="75"/>
                      <a:pt x="224" y="75"/>
                    </a:cubicBezTo>
                    <a:cubicBezTo>
                      <a:pt x="225" y="75"/>
                      <a:pt x="225" y="75"/>
                      <a:pt x="225" y="75"/>
                    </a:cubicBezTo>
                    <a:cubicBezTo>
                      <a:pt x="225" y="75"/>
                      <a:pt x="225" y="75"/>
                      <a:pt x="225" y="75"/>
                    </a:cubicBezTo>
                    <a:cubicBezTo>
                      <a:pt x="226" y="75"/>
                      <a:pt x="226" y="75"/>
                      <a:pt x="226" y="75"/>
                    </a:cubicBezTo>
                    <a:cubicBezTo>
                      <a:pt x="227" y="75"/>
                      <a:pt x="227" y="75"/>
                      <a:pt x="227" y="75"/>
                    </a:cubicBezTo>
                    <a:cubicBezTo>
                      <a:pt x="228" y="75"/>
                      <a:pt x="228" y="75"/>
                      <a:pt x="228" y="75"/>
                    </a:cubicBezTo>
                    <a:cubicBezTo>
                      <a:pt x="228" y="74"/>
                      <a:pt x="228" y="74"/>
                      <a:pt x="228" y="74"/>
                    </a:cubicBezTo>
                    <a:cubicBezTo>
                      <a:pt x="228" y="74"/>
                      <a:pt x="228" y="74"/>
                      <a:pt x="228" y="74"/>
                    </a:cubicBezTo>
                    <a:cubicBezTo>
                      <a:pt x="228" y="74"/>
                      <a:pt x="228" y="74"/>
                      <a:pt x="228" y="74"/>
                    </a:cubicBezTo>
                    <a:cubicBezTo>
                      <a:pt x="228" y="73"/>
                      <a:pt x="228" y="73"/>
                      <a:pt x="228" y="73"/>
                    </a:cubicBezTo>
                    <a:cubicBezTo>
                      <a:pt x="228" y="72"/>
                      <a:pt x="228" y="72"/>
                      <a:pt x="228" y="72"/>
                    </a:cubicBezTo>
                    <a:cubicBezTo>
                      <a:pt x="227" y="73"/>
                      <a:pt x="227" y="73"/>
                      <a:pt x="227" y="73"/>
                    </a:cubicBezTo>
                    <a:cubicBezTo>
                      <a:pt x="227" y="73"/>
                      <a:pt x="227" y="73"/>
                      <a:pt x="227" y="73"/>
                    </a:cubicBezTo>
                    <a:cubicBezTo>
                      <a:pt x="227" y="74"/>
                      <a:pt x="227" y="74"/>
                      <a:pt x="227" y="74"/>
                    </a:cubicBezTo>
                    <a:cubicBezTo>
                      <a:pt x="226" y="74"/>
                      <a:pt x="226" y="74"/>
                      <a:pt x="226" y="74"/>
                    </a:cubicBezTo>
                    <a:cubicBezTo>
                      <a:pt x="226" y="74"/>
                      <a:pt x="226" y="74"/>
                      <a:pt x="226" y="74"/>
                    </a:cubicBezTo>
                    <a:cubicBezTo>
                      <a:pt x="226" y="73"/>
                      <a:pt x="226" y="73"/>
                      <a:pt x="226" y="73"/>
                    </a:cubicBezTo>
                    <a:cubicBezTo>
                      <a:pt x="225" y="73"/>
                      <a:pt x="225" y="73"/>
                      <a:pt x="225" y="73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4" y="74"/>
                      <a:pt x="224" y="74"/>
                      <a:pt x="224" y="74"/>
                    </a:cubicBezTo>
                    <a:cubicBezTo>
                      <a:pt x="223" y="74"/>
                      <a:pt x="223" y="74"/>
                      <a:pt x="223" y="74"/>
                    </a:cubicBezTo>
                    <a:cubicBezTo>
                      <a:pt x="223" y="75"/>
                      <a:pt x="223" y="75"/>
                      <a:pt x="223" y="75"/>
                    </a:cubicBezTo>
                    <a:cubicBezTo>
                      <a:pt x="223" y="75"/>
                      <a:pt x="223" y="75"/>
                      <a:pt x="223" y="75"/>
                    </a:cubicBezTo>
                    <a:close/>
                    <a:moveTo>
                      <a:pt x="133" y="45"/>
                    </a:move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3" y="45"/>
                      <a:pt x="133" y="45"/>
                      <a:pt x="133" y="45"/>
                    </a:cubicBezTo>
                    <a:close/>
                    <a:moveTo>
                      <a:pt x="130" y="24"/>
                    </a:move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1" y="24"/>
                      <a:pt x="130" y="24"/>
                      <a:pt x="130" y="24"/>
                    </a:cubicBezTo>
                    <a:close/>
                    <a:moveTo>
                      <a:pt x="162" y="7"/>
                    </a:move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7"/>
                      <a:pt x="162" y="7"/>
                      <a:pt x="162" y="7"/>
                    </a:cubicBezTo>
                    <a:close/>
                    <a:moveTo>
                      <a:pt x="184" y="22"/>
                    </a:moveTo>
                    <a:cubicBezTo>
                      <a:pt x="186" y="21"/>
                      <a:pt x="186" y="21"/>
                      <a:pt x="186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19"/>
                      <a:pt x="187" y="19"/>
                      <a:pt x="187" y="19"/>
                    </a:cubicBezTo>
                    <a:cubicBezTo>
                      <a:pt x="188" y="17"/>
                      <a:pt x="188" y="17"/>
                      <a:pt x="188" y="17"/>
                    </a:cubicBezTo>
                    <a:cubicBezTo>
                      <a:pt x="190" y="16"/>
                      <a:pt x="190" y="16"/>
                      <a:pt x="190" y="16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2" y="14"/>
                      <a:pt x="192" y="14"/>
                      <a:pt x="192" y="14"/>
                    </a:cubicBezTo>
                    <a:cubicBezTo>
                      <a:pt x="192" y="13"/>
                      <a:pt x="192" y="13"/>
                      <a:pt x="192" y="13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188" y="7"/>
                      <a:pt x="188" y="7"/>
                      <a:pt x="188" y="7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7"/>
                      <a:pt x="173" y="7"/>
                      <a:pt x="173" y="7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12"/>
                      <a:pt x="173" y="12"/>
                      <a:pt x="173" y="12"/>
                    </a:cubicBezTo>
                    <a:cubicBezTo>
                      <a:pt x="174" y="13"/>
                      <a:pt x="174" y="13"/>
                      <a:pt x="174" y="13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4" y="20"/>
                      <a:pt x="174" y="20"/>
                      <a:pt x="174" y="20"/>
                    </a:cubicBezTo>
                    <a:cubicBezTo>
                      <a:pt x="174" y="20"/>
                      <a:pt x="174" y="20"/>
                      <a:pt x="174" y="20"/>
                    </a:cubicBezTo>
                    <a:cubicBezTo>
                      <a:pt x="175" y="19"/>
                      <a:pt x="175" y="19"/>
                      <a:pt x="175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1"/>
                      <a:pt x="179" y="21"/>
                      <a:pt x="179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2" y="22"/>
                      <a:pt x="182" y="22"/>
                      <a:pt x="182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4" y="22"/>
                      <a:pt x="184" y="22"/>
                      <a:pt x="184" y="22"/>
                    </a:cubicBezTo>
                    <a:close/>
                    <a:moveTo>
                      <a:pt x="180" y="29"/>
                    </a:move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30"/>
                      <a:pt x="181" y="30"/>
                      <a:pt x="181" y="30"/>
                    </a:cubicBezTo>
                    <a:cubicBezTo>
                      <a:pt x="182" y="30"/>
                      <a:pt x="182" y="30"/>
                      <a:pt x="182" y="30"/>
                    </a:cubicBezTo>
                    <a:cubicBezTo>
                      <a:pt x="183" y="29"/>
                      <a:pt x="183" y="29"/>
                      <a:pt x="183" y="29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5" y="25"/>
                      <a:pt x="185" y="25"/>
                      <a:pt x="185" y="25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1" y="23"/>
                      <a:pt x="181" y="23"/>
                      <a:pt x="181" y="23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78" y="23"/>
                      <a:pt x="178" y="23"/>
                      <a:pt x="178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5" y="25"/>
                      <a:pt x="175" y="25"/>
                      <a:pt x="175" y="25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7" y="26"/>
                      <a:pt x="177" y="26"/>
                      <a:pt x="177" y="26"/>
                    </a:cubicBezTo>
                    <a:cubicBezTo>
                      <a:pt x="178" y="26"/>
                      <a:pt x="178" y="26"/>
                      <a:pt x="178" y="26"/>
                    </a:cubicBezTo>
                    <a:cubicBezTo>
                      <a:pt x="179" y="27"/>
                      <a:pt x="179" y="27"/>
                      <a:pt x="179" y="27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2" y="28"/>
                      <a:pt x="182" y="28"/>
                      <a:pt x="182" y="28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82" y="28"/>
                      <a:pt x="182" y="28"/>
                      <a:pt x="182" y="28"/>
                    </a:cubicBezTo>
                    <a:cubicBezTo>
                      <a:pt x="181" y="29"/>
                      <a:pt x="181" y="29"/>
                      <a:pt x="181" y="29"/>
                    </a:cubicBezTo>
                    <a:cubicBezTo>
                      <a:pt x="180" y="29"/>
                      <a:pt x="180" y="29"/>
                      <a:pt x="180" y="29"/>
                    </a:cubicBezTo>
                    <a:close/>
                    <a:moveTo>
                      <a:pt x="214" y="32"/>
                    </a:moveTo>
                    <a:cubicBezTo>
                      <a:pt x="214" y="33"/>
                      <a:pt x="214" y="33"/>
                      <a:pt x="214" y="33"/>
                    </a:cubicBezTo>
                    <a:cubicBezTo>
                      <a:pt x="213" y="34"/>
                      <a:pt x="213" y="34"/>
                      <a:pt x="213" y="34"/>
                    </a:cubicBezTo>
                    <a:cubicBezTo>
                      <a:pt x="211" y="35"/>
                      <a:pt x="211" y="35"/>
                      <a:pt x="211" y="35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09" y="36"/>
                      <a:pt x="209" y="36"/>
                      <a:pt x="209" y="36"/>
                    </a:cubicBezTo>
                    <a:cubicBezTo>
                      <a:pt x="208" y="37"/>
                      <a:pt x="208" y="37"/>
                      <a:pt x="208" y="37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6" y="35"/>
                      <a:pt x="206" y="35"/>
                      <a:pt x="206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1" y="35"/>
                      <a:pt x="201" y="35"/>
                      <a:pt x="201" y="35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199" y="34"/>
                      <a:pt x="199" y="34"/>
                      <a:pt x="199" y="34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196" y="35"/>
                      <a:pt x="196" y="35"/>
                      <a:pt x="196" y="35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3" y="33"/>
                      <a:pt x="193" y="33"/>
                      <a:pt x="193" y="33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1" y="30"/>
                      <a:pt x="191" y="30"/>
                      <a:pt x="191" y="30"/>
                    </a:cubicBezTo>
                    <a:cubicBezTo>
                      <a:pt x="191" y="30"/>
                      <a:pt x="191" y="30"/>
                      <a:pt x="191" y="30"/>
                    </a:cubicBezTo>
                    <a:cubicBezTo>
                      <a:pt x="190" y="31"/>
                      <a:pt x="190" y="31"/>
                      <a:pt x="190" y="31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30"/>
                      <a:pt x="188" y="30"/>
                      <a:pt x="188" y="30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6" y="29"/>
                      <a:pt x="186" y="29"/>
                      <a:pt x="186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8"/>
                      <a:pt x="188" y="28"/>
                      <a:pt x="188" y="28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9" y="24"/>
                      <a:pt x="189" y="24"/>
                      <a:pt x="189" y="24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3"/>
                      <a:pt x="187" y="23"/>
                      <a:pt x="187" y="23"/>
                    </a:cubicBezTo>
                    <a:cubicBezTo>
                      <a:pt x="187" y="22"/>
                      <a:pt x="187" y="22"/>
                      <a:pt x="187" y="22"/>
                    </a:cubicBezTo>
                    <a:cubicBezTo>
                      <a:pt x="187" y="21"/>
                      <a:pt x="187" y="21"/>
                      <a:pt x="187" y="21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90" y="18"/>
                      <a:pt x="190" y="18"/>
                      <a:pt x="190" y="18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3" y="17"/>
                      <a:pt x="193" y="17"/>
                      <a:pt x="193" y="17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9" y="22"/>
                      <a:pt x="199" y="22"/>
                      <a:pt x="199" y="22"/>
                    </a:cubicBezTo>
                    <a:cubicBezTo>
                      <a:pt x="199" y="22"/>
                      <a:pt x="199" y="22"/>
                      <a:pt x="199" y="22"/>
                    </a:cubicBezTo>
                    <a:cubicBezTo>
                      <a:pt x="198" y="23"/>
                      <a:pt x="198" y="23"/>
                      <a:pt x="198" y="23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2"/>
                      <a:pt x="199" y="22"/>
                      <a:pt x="199" y="22"/>
                    </a:cubicBezTo>
                    <a:cubicBezTo>
                      <a:pt x="200" y="21"/>
                      <a:pt x="200" y="21"/>
                      <a:pt x="200" y="21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199" y="17"/>
                      <a:pt x="199" y="17"/>
                      <a:pt x="199" y="17"/>
                    </a:cubicBezTo>
                    <a:cubicBezTo>
                      <a:pt x="198" y="17"/>
                      <a:pt x="198" y="17"/>
                      <a:pt x="198" y="17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200" y="16"/>
                      <a:pt x="200" y="16"/>
                      <a:pt x="200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205" y="18"/>
                      <a:pt x="205" y="18"/>
                      <a:pt x="205" y="18"/>
                    </a:cubicBezTo>
                    <a:cubicBezTo>
                      <a:pt x="206" y="19"/>
                      <a:pt x="206" y="19"/>
                      <a:pt x="206" y="19"/>
                    </a:cubicBezTo>
                    <a:cubicBezTo>
                      <a:pt x="206" y="19"/>
                      <a:pt x="206" y="19"/>
                      <a:pt x="206" y="19"/>
                    </a:cubicBezTo>
                    <a:cubicBezTo>
                      <a:pt x="207" y="20"/>
                      <a:pt x="207" y="20"/>
                      <a:pt x="207" y="20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8" y="22"/>
                      <a:pt x="208" y="22"/>
                      <a:pt x="208" y="22"/>
                    </a:cubicBezTo>
                    <a:cubicBezTo>
                      <a:pt x="208" y="23"/>
                      <a:pt x="208" y="23"/>
                      <a:pt x="208" y="23"/>
                    </a:cubicBezTo>
                    <a:cubicBezTo>
                      <a:pt x="209" y="25"/>
                      <a:pt x="209" y="25"/>
                      <a:pt x="209" y="25"/>
                    </a:cubicBezTo>
                    <a:cubicBezTo>
                      <a:pt x="210" y="26"/>
                      <a:pt x="210" y="26"/>
                      <a:pt x="210" y="26"/>
                    </a:cubicBezTo>
                    <a:cubicBezTo>
                      <a:pt x="210" y="27"/>
                      <a:pt x="210" y="27"/>
                      <a:pt x="210" y="27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09" y="29"/>
                      <a:pt x="209" y="29"/>
                      <a:pt x="209" y="29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4" y="32"/>
                      <a:pt x="214" y="32"/>
                      <a:pt x="214" y="32"/>
                    </a:cubicBezTo>
                    <a:close/>
                    <a:moveTo>
                      <a:pt x="398" y="4"/>
                    </a:moveTo>
                    <a:cubicBezTo>
                      <a:pt x="399" y="2"/>
                      <a:pt x="399" y="2"/>
                      <a:pt x="399" y="2"/>
                    </a:cubicBezTo>
                    <a:cubicBezTo>
                      <a:pt x="400" y="0"/>
                      <a:pt x="400" y="0"/>
                      <a:pt x="400" y="0"/>
                    </a:cubicBezTo>
                    <a:cubicBezTo>
                      <a:pt x="401" y="1"/>
                      <a:pt x="401" y="1"/>
                      <a:pt x="401" y="1"/>
                    </a:cubicBezTo>
                    <a:cubicBezTo>
                      <a:pt x="401" y="1"/>
                      <a:pt x="401" y="1"/>
                      <a:pt x="401" y="1"/>
                    </a:cubicBezTo>
                    <a:cubicBezTo>
                      <a:pt x="401" y="2"/>
                      <a:pt x="401" y="2"/>
                      <a:pt x="401" y="2"/>
                    </a:cubicBezTo>
                    <a:cubicBezTo>
                      <a:pt x="400" y="2"/>
                      <a:pt x="400" y="2"/>
                      <a:pt x="400" y="2"/>
                    </a:cubicBezTo>
                    <a:cubicBezTo>
                      <a:pt x="400" y="3"/>
                      <a:pt x="400" y="3"/>
                      <a:pt x="400" y="3"/>
                    </a:cubicBezTo>
                    <a:cubicBezTo>
                      <a:pt x="398" y="4"/>
                      <a:pt x="398" y="4"/>
                      <a:pt x="398" y="4"/>
                    </a:cubicBezTo>
                    <a:close/>
                    <a:moveTo>
                      <a:pt x="409" y="21"/>
                    </a:moveTo>
                    <a:cubicBezTo>
                      <a:pt x="410" y="23"/>
                      <a:pt x="410" y="23"/>
                      <a:pt x="410" y="23"/>
                    </a:cubicBezTo>
                    <a:cubicBezTo>
                      <a:pt x="411" y="25"/>
                      <a:pt x="411" y="25"/>
                      <a:pt x="411" y="25"/>
                    </a:cubicBezTo>
                    <a:cubicBezTo>
                      <a:pt x="412" y="26"/>
                      <a:pt x="412" y="26"/>
                      <a:pt x="412" y="26"/>
                    </a:cubicBezTo>
                    <a:cubicBezTo>
                      <a:pt x="415" y="27"/>
                      <a:pt x="415" y="27"/>
                      <a:pt x="415" y="27"/>
                    </a:cubicBezTo>
                    <a:cubicBezTo>
                      <a:pt x="418" y="27"/>
                      <a:pt x="418" y="27"/>
                      <a:pt x="418" y="27"/>
                    </a:cubicBezTo>
                    <a:cubicBezTo>
                      <a:pt x="420" y="28"/>
                      <a:pt x="420" y="28"/>
                      <a:pt x="420" y="28"/>
                    </a:cubicBezTo>
                    <a:cubicBezTo>
                      <a:pt x="421" y="28"/>
                      <a:pt x="421" y="28"/>
                      <a:pt x="421" y="28"/>
                    </a:cubicBezTo>
                    <a:cubicBezTo>
                      <a:pt x="423" y="28"/>
                      <a:pt x="423" y="28"/>
                      <a:pt x="423" y="28"/>
                    </a:cubicBezTo>
                    <a:cubicBezTo>
                      <a:pt x="424" y="28"/>
                      <a:pt x="424" y="28"/>
                      <a:pt x="424" y="28"/>
                    </a:cubicBezTo>
                    <a:cubicBezTo>
                      <a:pt x="425" y="28"/>
                      <a:pt x="425" y="28"/>
                      <a:pt x="425" y="28"/>
                    </a:cubicBezTo>
                    <a:cubicBezTo>
                      <a:pt x="427" y="27"/>
                      <a:pt x="427" y="27"/>
                      <a:pt x="427" y="27"/>
                    </a:cubicBezTo>
                    <a:cubicBezTo>
                      <a:pt x="428" y="25"/>
                      <a:pt x="428" y="25"/>
                      <a:pt x="428" y="25"/>
                    </a:cubicBezTo>
                    <a:cubicBezTo>
                      <a:pt x="428" y="24"/>
                      <a:pt x="428" y="24"/>
                      <a:pt x="428" y="24"/>
                    </a:cubicBezTo>
                    <a:cubicBezTo>
                      <a:pt x="428" y="23"/>
                      <a:pt x="428" y="23"/>
                      <a:pt x="428" y="23"/>
                    </a:cubicBezTo>
                    <a:cubicBezTo>
                      <a:pt x="427" y="23"/>
                      <a:pt x="427" y="23"/>
                      <a:pt x="427" y="23"/>
                    </a:cubicBezTo>
                    <a:cubicBezTo>
                      <a:pt x="426" y="23"/>
                      <a:pt x="426" y="23"/>
                      <a:pt x="426" y="23"/>
                    </a:cubicBezTo>
                    <a:cubicBezTo>
                      <a:pt x="426" y="22"/>
                      <a:pt x="426" y="22"/>
                      <a:pt x="426" y="22"/>
                    </a:cubicBezTo>
                    <a:cubicBezTo>
                      <a:pt x="426" y="21"/>
                      <a:pt x="426" y="21"/>
                      <a:pt x="426" y="21"/>
                    </a:cubicBezTo>
                    <a:cubicBezTo>
                      <a:pt x="426" y="21"/>
                      <a:pt x="426" y="21"/>
                      <a:pt x="426" y="21"/>
                    </a:cubicBezTo>
                    <a:cubicBezTo>
                      <a:pt x="425" y="21"/>
                      <a:pt x="425" y="21"/>
                      <a:pt x="425" y="21"/>
                    </a:cubicBezTo>
                    <a:cubicBezTo>
                      <a:pt x="423" y="21"/>
                      <a:pt x="423" y="21"/>
                      <a:pt x="423" y="21"/>
                    </a:cubicBezTo>
                    <a:cubicBezTo>
                      <a:pt x="421" y="21"/>
                      <a:pt x="421" y="21"/>
                      <a:pt x="421" y="21"/>
                    </a:cubicBezTo>
                    <a:cubicBezTo>
                      <a:pt x="419" y="22"/>
                      <a:pt x="419" y="22"/>
                      <a:pt x="419" y="22"/>
                    </a:cubicBezTo>
                    <a:cubicBezTo>
                      <a:pt x="418" y="23"/>
                      <a:pt x="418" y="23"/>
                      <a:pt x="418" y="23"/>
                    </a:cubicBezTo>
                    <a:cubicBezTo>
                      <a:pt x="418" y="22"/>
                      <a:pt x="418" y="22"/>
                      <a:pt x="418" y="22"/>
                    </a:cubicBezTo>
                    <a:cubicBezTo>
                      <a:pt x="418" y="21"/>
                      <a:pt x="418" y="21"/>
                      <a:pt x="418" y="21"/>
                    </a:cubicBezTo>
                    <a:cubicBezTo>
                      <a:pt x="417" y="21"/>
                      <a:pt x="417" y="21"/>
                      <a:pt x="417" y="21"/>
                    </a:cubicBezTo>
                    <a:cubicBezTo>
                      <a:pt x="416" y="21"/>
                      <a:pt x="416" y="21"/>
                      <a:pt x="416" y="21"/>
                    </a:cubicBezTo>
                    <a:cubicBezTo>
                      <a:pt x="414" y="21"/>
                      <a:pt x="414" y="21"/>
                      <a:pt x="414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22"/>
                      <a:pt x="413" y="22"/>
                      <a:pt x="413" y="22"/>
                    </a:cubicBezTo>
                    <a:cubicBezTo>
                      <a:pt x="413" y="23"/>
                      <a:pt x="413" y="23"/>
                      <a:pt x="413" y="23"/>
                    </a:cubicBezTo>
                    <a:cubicBezTo>
                      <a:pt x="411" y="22"/>
                      <a:pt x="411" y="22"/>
                      <a:pt x="411" y="22"/>
                    </a:cubicBezTo>
                    <a:cubicBezTo>
                      <a:pt x="410" y="22"/>
                      <a:pt x="410" y="22"/>
                      <a:pt x="410" y="22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09" y="21"/>
                      <a:pt x="409" y="21"/>
                      <a:pt x="409" y="21"/>
                    </a:cubicBezTo>
                    <a:close/>
                    <a:moveTo>
                      <a:pt x="370" y="38"/>
                    </a:moveTo>
                    <a:cubicBezTo>
                      <a:pt x="369" y="36"/>
                      <a:pt x="369" y="36"/>
                      <a:pt x="369" y="36"/>
                    </a:cubicBezTo>
                    <a:cubicBezTo>
                      <a:pt x="369" y="34"/>
                      <a:pt x="369" y="34"/>
                      <a:pt x="369" y="34"/>
                    </a:cubicBezTo>
                    <a:cubicBezTo>
                      <a:pt x="368" y="34"/>
                      <a:pt x="368" y="34"/>
                      <a:pt x="368" y="3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32"/>
                      <a:pt x="366" y="32"/>
                      <a:pt x="366" y="32"/>
                    </a:cubicBezTo>
                    <a:cubicBezTo>
                      <a:pt x="365" y="32"/>
                      <a:pt x="365" y="32"/>
                      <a:pt x="365" y="32"/>
                    </a:cubicBezTo>
                    <a:cubicBezTo>
                      <a:pt x="364" y="31"/>
                      <a:pt x="364" y="31"/>
                      <a:pt x="364" y="31"/>
                    </a:cubicBezTo>
                    <a:cubicBezTo>
                      <a:pt x="364" y="32"/>
                      <a:pt x="364" y="32"/>
                      <a:pt x="364" y="32"/>
                    </a:cubicBezTo>
                    <a:cubicBezTo>
                      <a:pt x="365" y="34"/>
                      <a:pt x="365" y="34"/>
                      <a:pt x="365" y="34"/>
                    </a:cubicBezTo>
                    <a:cubicBezTo>
                      <a:pt x="367" y="35"/>
                      <a:pt x="367" y="35"/>
                      <a:pt x="367" y="35"/>
                    </a:cubicBezTo>
                    <a:cubicBezTo>
                      <a:pt x="368" y="37"/>
                      <a:pt x="368" y="37"/>
                      <a:pt x="368" y="37"/>
                    </a:cubicBezTo>
                    <a:cubicBezTo>
                      <a:pt x="369" y="39"/>
                      <a:pt x="369" y="39"/>
                      <a:pt x="369" y="39"/>
                    </a:cubicBezTo>
                    <a:cubicBezTo>
                      <a:pt x="370" y="40"/>
                      <a:pt x="370" y="40"/>
                      <a:pt x="370" y="40"/>
                    </a:cubicBezTo>
                    <a:cubicBezTo>
                      <a:pt x="370" y="39"/>
                      <a:pt x="370" y="39"/>
                      <a:pt x="370" y="39"/>
                    </a:cubicBezTo>
                    <a:cubicBezTo>
                      <a:pt x="370" y="38"/>
                      <a:pt x="370" y="38"/>
                      <a:pt x="370" y="38"/>
                    </a:cubicBezTo>
                    <a:close/>
                    <a:moveTo>
                      <a:pt x="390" y="40"/>
                    </a:moveTo>
                    <a:cubicBezTo>
                      <a:pt x="389" y="40"/>
                      <a:pt x="389" y="40"/>
                      <a:pt x="389" y="40"/>
                    </a:cubicBezTo>
                    <a:cubicBezTo>
                      <a:pt x="389" y="40"/>
                      <a:pt x="389" y="40"/>
                      <a:pt x="389" y="40"/>
                    </a:cubicBezTo>
                    <a:cubicBezTo>
                      <a:pt x="389" y="39"/>
                      <a:pt x="389" y="39"/>
                      <a:pt x="389" y="39"/>
                    </a:cubicBezTo>
                    <a:cubicBezTo>
                      <a:pt x="389" y="39"/>
                      <a:pt x="389" y="39"/>
                      <a:pt x="389" y="39"/>
                    </a:cubicBezTo>
                    <a:cubicBezTo>
                      <a:pt x="389" y="39"/>
                      <a:pt x="389" y="39"/>
                      <a:pt x="389" y="39"/>
                    </a:cubicBezTo>
                    <a:cubicBezTo>
                      <a:pt x="390" y="40"/>
                      <a:pt x="390" y="40"/>
                      <a:pt x="390" y="40"/>
                    </a:cubicBezTo>
                    <a:cubicBezTo>
                      <a:pt x="391" y="40"/>
                      <a:pt x="391" y="40"/>
                      <a:pt x="391" y="40"/>
                    </a:cubicBezTo>
                    <a:cubicBezTo>
                      <a:pt x="391" y="41"/>
                      <a:pt x="391" y="41"/>
                      <a:pt x="391" y="41"/>
                    </a:cubicBezTo>
                    <a:cubicBezTo>
                      <a:pt x="391" y="41"/>
                      <a:pt x="391" y="41"/>
                      <a:pt x="391" y="41"/>
                    </a:cubicBezTo>
                    <a:cubicBezTo>
                      <a:pt x="392" y="41"/>
                      <a:pt x="392" y="41"/>
                      <a:pt x="392" y="41"/>
                    </a:cubicBezTo>
                    <a:cubicBezTo>
                      <a:pt x="393" y="40"/>
                      <a:pt x="393" y="40"/>
                      <a:pt x="393" y="40"/>
                    </a:cubicBezTo>
                    <a:cubicBezTo>
                      <a:pt x="394" y="38"/>
                      <a:pt x="394" y="38"/>
                      <a:pt x="394" y="38"/>
                    </a:cubicBezTo>
                    <a:cubicBezTo>
                      <a:pt x="396" y="36"/>
                      <a:pt x="396" y="36"/>
                      <a:pt x="396" y="36"/>
                    </a:cubicBezTo>
                    <a:cubicBezTo>
                      <a:pt x="397" y="36"/>
                      <a:pt x="397" y="36"/>
                      <a:pt x="397" y="36"/>
                    </a:cubicBezTo>
                    <a:cubicBezTo>
                      <a:pt x="398" y="35"/>
                      <a:pt x="398" y="35"/>
                      <a:pt x="398" y="35"/>
                    </a:cubicBezTo>
                    <a:cubicBezTo>
                      <a:pt x="398" y="36"/>
                      <a:pt x="398" y="36"/>
                      <a:pt x="398" y="36"/>
                    </a:cubicBezTo>
                    <a:cubicBezTo>
                      <a:pt x="398" y="36"/>
                      <a:pt x="398" y="36"/>
                      <a:pt x="398" y="36"/>
                    </a:cubicBezTo>
                    <a:cubicBezTo>
                      <a:pt x="399" y="36"/>
                      <a:pt x="399" y="36"/>
                      <a:pt x="399" y="36"/>
                    </a:cubicBezTo>
                    <a:cubicBezTo>
                      <a:pt x="399" y="37"/>
                      <a:pt x="399" y="37"/>
                      <a:pt x="399" y="37"/>
                    </a:cubicBezTo>
                    <a:cubicBezTo>
                      <a:pt x="400" y="36"/>
                      <a:pt x="400" y="36"/>
                      <a:pt x="400" y="36"/>
                    </a:cubicBezTo>
                    <a:cubicBezTo>
                      <a:pt x="400" y="36"/>
                      <a:pt x="400" y="36"/>
                      <a:pt x="400" y="36"/>
                    </a:cubicBezTo>
                    <a:cubicBezTo>
                      <a:pt x="402" y="35"/>
                      <a:pt x="402" y="35"/>
                      <a:pt x="402" y="35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02" y="33"/>
                      <a:pt x="402" y="33"/>
                      <a:pt x="402" y="33"/>
                    </a:cubicBezTo>
                    <a:cubicBezTo>
                      <a:pt x="401" y="34"/>
                      <a:pt x="401" y="34"/>
                      <a:pt x="401" y="34"/>
                    </a:cubicBezTo>
                    <a:cubicBezTo>
                      <a:pt x="399" y="34"/>
                      <a:pt x="399" y="34"/>
                      <a:pt x="399" y="34"/>
                    </a:cubicBezTo>
                    <a:cubicBezTo>
                      <a:pt x="398" y="33"/>
                      <a:pt x="398" y="33"/>
                      <a:pt x="398" y="33"/>
                    </a:cubicBezTo>
                    <a:cubicBezTo>
                      <a:pt x="396" y="33"/>
                      <a:pt x="396" y="33"/>
                      <a:pt x="396" y="33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394" y="32"/>
                      <a:pt x="394" y="32"/>
                      <a:pt x="394" y="32"/>
                    </a:cubicBezTo>
                    <a:cubicBezTo>
                      <a:pt x="394" y="32"/>
                      <a:pt x="394" y="32"/>
                      <a:pt x="394" y="32"/>
                    </a:cubicBezTo>
                    <a:cubicBezTo>
                      <a:pt x="393" y="30"/>
                      <a:pt x="393" y="30"/>
                      <a:pt x="393" y="30"/>
                    </a:cubicBezTo>
                    <a:cubicBezTo>
                      <a:pt x="392" y="30"/>
                      <a:pt x="392" y="30"/>
                      <a:pt x="392" y="30"/>
                    </a:cubicBezTo>
                    <a:cubicBezTo>
                      <a:pt x="391" y="28"/>
                      <a:pt x="391" y="28"/>
                      <a:pt x="391" y="28"/>
                    </a:cubicBezTo>
                    <a:cubicBezTo>
                      <a:pt x="391" y="27"/>
                      <a:pt x="391" y="27"/>
                      <a:pt x="391" y="27"/>
                    </a:cubicBezTo>
                    <a:cubicBezTo>
                      <a:pt x="391" y="26"/>
                      <a:pt x="391" y="26"/>
                      <a:pt x="391" y="26"/>
                    </a:cubicBezTo>
                    <a:cubicBezTo>
                      <a:pt x="390" y="25"/>
                      <a:pt x="390" y="25"/>
                      <a:pt x="390" y="25"/>
                    </a:cubicBezTo>
                    <a:cubicBezTo>
                      <a:pt x="389" y="25"/>
                      <a:pt x="389" y="25"/>
                      <a:pt x="389" y="25"/>
                    </a:cubicBezTo>
                    <a:cubicBezTo>
                      <a:pt x="389" y="24"/>
                      <a:pt x="389" y="24"/>
                      <a:pt x="389" y="24"/>
                    </a:cubicBezTo>
                    <a:cubicBezTo>
                      <a:pt x="390" y="24"/>
                      <a:pt x="390" y="24"/>
                      <a:pt x="390" y="24"/>
                    </a:cubicBezTo>
                    <a:cubicBezTo>
                      <a:pt x="389" y="23"/>
                      <a:pt x="389" y="23"/>
                      <a:pt x="389" y="23"/>
                    </a:cubicBezTo>
                    <a:cubicBezTo>
                      <a:pt x="390" y="23"/>
                      <a:pt x="390" y="23"/>
                      <a:pt x="390" y="23"/>
                    </a:cubicBezTo>
                    <a:cubicBezTo>
                      <a:pt x="390" y="23"/>
                      <a:pt x="390" y="23"/>
                      <a:pt x="390" y="23"/>
                    </a:cubicBezTo>
                    <a:cubicBezTo>
                      <a:pt x="390" y="22"/>
                      <a:pt x="390" y="22"/>
                      <a:pt x="390" y="22"/>
                    </a:cubicBezTo>
                    <a:cubicBezTo>
                      <a:pt x="390" y="22"/>
                      <a:pt x="390" y="22"/>
                      <a:pt x="390" y="22"/>
                    </a:cubicBezTo>
                    <a:cubicBezTo>
                      <a:pt x="389" y="21"/>
                      <a:pt x="389" y="21"/>
                      <a:pt x="389" y="21"/>
                    </a:cubicBezTo>
                    <a:cubicBezTo>
                      <a:pt x="387" y="21"/>
                      <a:pt x="387" y="21"/>
                      <a:pt x="387" y="21"/>
                    </a:cubicBezTo>
                    <a:cubicBezTo>
                      <a:pt x="386" y="21"/>
                      <a:pt x="386" y="21"/>
                      <a:pt x="386" y="21"/>
                    </a:cubicBezTo>
                    <a:cubicBezTo>
                      <a:pt x="385" y="20"/>
                      <a:pt x="385" y="20"/>
                      <a:pt x="385" y="20"/>
                    </a:cubicBezTo>
                    <a:cubicBezTo>
                      <a:pt x="384" y="20"/>
                      <a:pt x="384" y="20"/>
                      <a:pt x="384" y="20"/>
                    </a:cubicBezTo>
                    <a:cubicBezTo>
                      <a:pt x="383" y="19"/>
                      <a:pt x="383" y="19"/>
                      <a:pt x="383" y="19"/>
                    </a:cubicBezTo>
                    <a:cubicBezTo>
                      <a:pt x="382" y="20"/>
                      <a:pt x="382" y="20"/>
                      <a:pt x="382" y="20"/>
                    </a:cubicBezTo>
                    <a:cubicBezTo>
                      <a:pt x="384" y="21"/>
                      <a:pt x="384" y="21"/>
                      <a:pt x="384" y="21"/>
                    </a:cubicBezTo>
                    <a:cubicBezTo>
                      <a:pt x="385" y="21"/>
                      <a:pt x="385" y="21"/>
                      <a:pt x="385" y="21"/>
                    </a:cubicBezTo>
                    <a:cubicBezTo>
                      <a:pt x="385" y="22"/>
                      <a:pt x="385" y="22"/>
                      <a:pt x="385" y="22"/>
                    </a:cubicBezTo>
                    <a:cubicBezTo>
                      <a:pt x="384" y="22"/>
                      <a:pt x="384" y="22"/>
                      <a:pt x="384" y="22"/>
                    </a:cubicBezTo>
                    <a:cubicBezTo>
                      <a:pt x="384" y="22"/>
                      <a:pt x="384" y="22"/>
                      <a:pt x="384" y="22"/>
                    </a:cubicBezTo>
                    <a:cubicBezTo>
                      <a:pt x="383" y="22"/>
                      <a:pt x="383" y="22"/>
                      <a:pt x="383" y="22"/>
                    </a:cubicBezTo>
                    <a:cubicBezTo>
                      <a:pt x="382" y="22"/>
                      <a:pt x="382" y="22"/>
                      <a:pt x="382" y="22"/>
                    </a:cubicBezTo>
                    <a:cubicBezTo>
                      <a:pt x="382" y="24"/>
                      <a:pt x="382" y="24"/>
                      <a:pt x="382" y="24"/>
                    </a:cubicBezTo>
                    <a:cubicBezTo>
                      <a:pt x="383" y="25"/>
                      <a:pt x="383" y="25"/>
                      <a:pt x="383" y="25"/>
                    </a:cubicBezTo>
                    <a:cubicBezTo>
                      <a:pt x="383" y="26"/>
                      <a:pt x="383" y="26"/>
                      <a:pt x="383" y="26"/>
                    </a:cubicBezTo>
                    <a:cubicBezTo>
                      <a:pt x="385" y="28"/>
                      <a:pt x="385" y="28"/>
                      <a:pt x="385" y="28"/>
                    </a:cubicBezTo>
                    <a:cubicBezTo>
                      <a:pt x="385" y="28"/>
                      <a:pt x="385" y="28"/>
                      <a:pt x="385" y="28"/>
                    </a:cubicBezTo>
                    <a:cubicBezTo>
                      <a:pt x="385" y="29"/>
                      <a:pt x="385" y="29"/>
                      <a:pt x="385" y="29"/>
                    </a:cubicBezTo>
                    <a:cubicBezTo>
                      <a:pt x="384" y="29"/>
                      <a:pt x="384" y="29"/>
                      <a:pt x="384" y="29"/>
                    </a:cubicBezTo>
                    <a:cubicBezTo>
                      <a:pt x="382" y="28"/>
                      <a:pt x="382" y="28"/>
                      <a:pt x="382" y="28"/>
                    </a:cubicBezTo>
                    <a:cubicBezTo>
                      <a:pt x="382" y="26"/>
                      <a:pt x="382" y="26"/>
                      <a:pt x="382" y="26"/>
                    </a:cubicBezTo>
                    <a:cubicBezTo>
                      <a:pt x="381" y="26"/>
                      <a:pt x="381" y="26"/>
                      <a:pt x="381" y="26"/>
                    </a:cubicBezTo>
                    <a:cubicBezTo>
                      <a:pt x="380" y="26"/>
                      <a:pt x="380" y="26"/>
                      <a:pt x="380" y="26"/>
                    </a:cubicBezTo>
                    <a:cubicBezTo>
                      <a:pt x="380" y="26"/>
                      <a:pt x="380" y="26"/>
                      <a:pt x="380" y="26"/>
                    </a:cubicBezTo>
                    <a:cubicBezTo>
                      <a:pt x="379" y="26"/>
                      <a:pt x="379" y="26"/>
                      <a:pt x="379" y="26"/>
                    </a:cubicBezTo>
                    <a:cubicBezTo>
                      <a:pt x="378" y="26"/>
                      <a:pt x="378" y="26"/>
                      <a:pt x="378" y="26"/>
                    </a:cubicBezTo>
                    <a:cubicBezTo>
                      <a:pt x="378" y="25"/>
                      <a:pt x="378" y="25"/>
                      <a:pt x="378" y="2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77" y="24"/>
                      <a:pt x="377" y="24"/>
                      <a:pt x="377" y="24"/>
                    </a:cubicBezTo>
                    <a:cubicBezTo>
                      <a:pt x="376" y="23"/>
                      <a:pt x="376" y="23"/>
                      <a:pt x="376" y="23"/>
                    </a:cubicBezTo>
                    <a:cubicBezTo>
                      <a:pt x="374" y="23"/>
                      <a:pt x="374" y="23"/>
                      <a:pt x="374" y="23"/>
                    </a:cubicBezTo>
                    <a:cubicBezTo>
                      <a:pt x="374" y="22"/>
                      <a:pt x="374" y="22"/>
                      <a:pt x="374" y="22"/>
                    </a:cubicBezTo>
                    <a:cubicBezTo>
                      <a:pt x="373" y="21"/>
                      <a:pt x="373" y="21"/>
                      <a:pt x="373" y="21"/>
                    </a:cubicBezTo>
                    <a:cubicBezTo>
                      <a:pt x="372" y="22"/>
                      <a:pt x="372" y="22"/>
                      <a:pt x="372" y="22"/>
                    </a:cubicBezTo>
                    <a:cubicBezTo>
                      <a:pt x="371" y="22"/>
                      <a:pt x="371" y="22"/>
                      <a:pt x="371" y="22"/>
                    </a:cubicBezTo>
                    <a:cubicBezTo>
                      <a:pt x="372" y="24"/>
                      <a:pt x="372" y="24"/>
                      <a:pt x="372" y="24"/>
                    </a:cubicBezTo>
                    <a:cubicBezTo>
                      <a:pt x="371" y="24"/>
                      <a:pt x="371" y="24"/>
                      <a:pt x="371" y="24"/>
                    </a:cubicBezTo>
                    <a:cubicBezTo>
                      <a:pt x="371" y="26"/>
                      <a:pt x="371" y="26"/>
                      <a:pt x="371" y="26"/>
                    </a:cubicBezTo>
                    <a:cubicBezTo>
                      <a:pt x="371" y="27"/>
                      <a:pt x="371" y="27"/>
                      <a:pt x="371" y="27"/>
                    </a:cubicBezTo>
                    <a:cubicBezTo>
                      <a:pt x="370" y="28"/>
                      <a:pt x="370" y="28"/>
                      <a:pt x="370" y="28"/>
                    </a:cubicBezTo>
                    <a:cubicBezTo>
                      <a:pt x="370" y="28"/>
                      <a:pt x="370" y="28"/>
                      <a:pt x="370" y="28"/>
                    </a:cubicBezTo>
                    <a:cubicBezTo>
                      <a:pt x="371" y="30"/>
                      <a:pt x="371" y="30"/>
                      <a:pt x="371" y="30"/>
                    </a:cubicBezTo>
                    <a:cubicBezTo>
                      <a:pt x="372" y="30"/>
                      <a:pt x="372" y="30"/>
                      <a:pt x="372" y="30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1" y="31"/>
                      <a:pt x="371" y="31"/>
                      <a:pt x="371" y="31"/>
                    </a:cubicBezTo>
                    <a:cubicBezTo>
                      <a:pt x="371" y="32"/>
                      <a:pt x="371" y="32"/>
                      <a:pt x="371" y="32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73" y="33"/>
                      <a:pt x="373" y="33"/>
                      <a:pt x="373" y="33"/>
                    </a:cubicBezTo>
                    <a:cubicBezTo>
                      <a:pt x="373" y="34"/>
                      <a:pt x="373" y="34"/>
                      <a:pt x="373" y="34"/>
                    </a:cubicBezTo>
                    <a:cubicBezTo>
                      <a:pt x="373" y="35"/>
                      <a:pt x="373" y="35"/>
                      <a:pt x="373" y="35"/>
                    </a:cubicBezTo>
                    <a:cubicBezTo>
                      <a:pt x="374" y="35"/>
                      <a:pt x="374" y="35"/>
                      <a:pt x="374" y="35"/>
                    </a:cubicBezTo>
                    <a:cubicBezTo>
                      <a:pt x="375" y="36"/>
                      <a:pt x="375" y="36"/>
                      <a:pt x="375" y="36"/>
                    </a:cubicBezTo>
                    <a:cubicBezTo>
                      <a:pt x="374" y="36"/>
                      <a:pt x="374" y="36"/>
                      <a:pt x="374" y="36"/>
                    </a:cubicBezTo>
                    <a:cubicBezTo>
                      <a:pt x="375" y="36"/>
                      <a:pt x="375" y="36"/>
                      <a:pt x="375" y="36"/>
                    </a:cubicBezTo>
                    <a:cubicBezTo>
                      <a:pt x="375" y="36"/>
                      <a:pt x="375" y="36"/>
                      <a:pt x="375" y="36"/>
                    </a:cubicBezTo>
                    <a:cubicBezTo>
                      <a:pt x="376" y="36"/>
                      <a:pt x="376" y="36"/>
                      <a:pt x="376" y="36"/>
                    </a:cubicBezTo>
                    <a:cubicBezTo>
                      <a:pt x="377" y="37"/>
                      <a:pt x="377" y="37"/>
                      <a:pt x="377" y="37"/>
                    </a:cubicBezTo>
                    <a:cubicBezTo>
                      <a:pt x="376" y="37"/>
                      <a:pt x="376" y="37"/>
                      <a:pt x="376" y="37"/>
                    </a:cubicBezTo>
                    <a:cubicBezTo>
                      <a:pt x="376" y="37"/>
                      <a:pt x="376" y="37"/>
                      <a:pt x="376" y="37"/>
                    </a:cubicBezTo>
                    <a:cubicBezTo>
                      <a:pt x="375" y="37"/>
                      <a:pt x="375" y="37"/>
                      <a:pt x="375" y="37"/>
                    </a:cubicBezTo>
                    <a:cubicBezTo>
                      <a:pt x="374" y="38"/>
                      <a:pt x="374" y="38"/>
                      <a:pt x="374" y="38"/>
                    </a:cubicBezTo>
                    <a:cubicBezTo>
                      <a:pt x="375" y="39"/>
                      <a:pt x="375" y="39"/>
                      <a:pt x="375" y="39"/>
                    </a:cubicBezTo>
                    <a:cubicBezTo>
                      <a:pt x="378" y="41"/>
                      <a:pt x="378" y="41"/>
                      <a:pt x="378" y="41"/>
                    </a:cubicBezTo>
                    <a:cubicBezTo>
                      <a:pt x="380" y="41"/>
                      <a:pt x="380" y="41"/>
                      <a:pt x="380" y="41"/>
                    </a:cubicBezTo>
                    <a:cubicBezTo>
                      <a:pt x="381" y="41"/>
                      <a:pt x="381" y="41"/>
                      <a:pt x="381" y="41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3" y="42"/>
                      <a:pt x="383" y="42"/>
                      <a:pt x="383" y="42"/>
                    </a:cubicBezTo>
                    <a:cubicBezTo>
                      <a:pt x="383" y="43"/>
                      <a:pt x="383" y="43"/>
                      <a:pt x="383" y="43"/>
                    </a:cubicBezTo>
                    <a:cubicBezTo>
                      <a:pt x="384" y="44"/>
                      <a:pt x="384" y="44"/>
                      <a:pt x="384" y="44"/>
                    </a:cubicBezTo>
                    <a:cubicBezTo>
                      <a:pt x="385" y="44"/>
                      <a:pt x="385" y="44"/>
                      <a:pt x="385" y="44"/>
                    </a:cubicBezTo>
                    <a:cubicBezTo>
                      <a:pt x="387" y="44"/>
                      <a:pt x="387" y="44"/>
                      <a:pt x="387" y="44"/>
                    </a:cubicBezTo>
                    <a:cubicBezTo>
                      <a:pt x="388" y="44"/>
                      <a:pt x="388" y="44"/>
                      <a:pt x="388" y="44"/>
                    </a:cubicBezTo>
                    <a:cubicBezTo>
                      <a:pt x="389" y="44"/>
                      <a:pt x="389" y="44"/>
                      <a:pt x="389" y="44"/>
                    </a:cubicBezTo>
                    <a:cubicBezTo>
                      <a:pt x="390" y="44"/>
                      <a:pt x="390" y="44"/>
                      <a:pt x="390" y="44"/>
                    </a:cubicBezTo>
                    <a:cubicBezTo>
                      <a:pt x="391" y="43"/>
                      <a:pt x="391" y="43"/>
                      <a:pt x="391" y="43"/>
                    </a:cubicBezTo>
                    <a:cubicBezTo>
                      <a:pt x="391" y="42"/>
                      <a:pt x="391" y="42"/>
                      <a:pt x="391" y="42"/>
                    </a:cubicBezTo>
                    <a:cubicBezTo>
                      <a:pt x="390" y="41"/>
                      <a:pt x="390" y="41"/>
                      <a:pt x="390" y="41"/>
                    </a:cubicBezTo>
                    <a:cubicBezTo>
                      <a:pt x="390" y="40"/>
                      <a:pt x="390" y="40"/>
                      <a:pt x="390" y="40"/>
                    </a:cubicBezTo>
                    <a:close/>
                    <a:moveTo>
                      <a:pt x="391" y="21"/>
                    </a:moveTo>
                    <a:cubicBezTo>
                      <a:pt x="392" y="21"/>
                      <a:pt x="392" y="21"/>
                      <a:pt x="392" y="21"/>
                    </a:cubicBezTo>
                    <a:cubicBezTo>
                      <a:pt x="394" y="21"/>
                      <a:pt x="394" y="21"/>
                      <a:pt x="394" y="21"/>
                    </a:cubicBezTo>
                    <a:cubicBezTo>
                      <a:pt x="395" y="21"/>
                      <a:pt x="395" y="21"/>
                      <a:pt x="395" y="21"/>
                    </a:cubicBezTo>
                    <a:cubicBezTo>
                      <a:pt x="397" y="22"/>
                      <a:pt x="397" y="22"/>
                      <a:pt x="397" y="22"/>
                    </a:cubicBezTo>
                    <a:cubicBezTo>
                      <a:pt x="398" y="22"/>
                      <a:pt x="398" y="22"/>
                      <a:pt x="398" y="22"/>
                    </a:cubicBezTo>
                    <a:cubicBezTo>
                      <a:pt x="399" y="22"/>
                      <a:pt x="399" y="22"/>
                      <a:pt x="399" y="22"/>
                    </a:cubicBezTo>
                    <a:cubicBezTo>
                      <a:pt x="402" y="22"/>
                      <a:pt x="402" y="22"/>
                      <a:pt x="402" y="22"/>
                    </a:cubicBezTo>
                    <a:cubicBezTo>
                      <a:pt x="404" y="23"/>
                      <a:pt x="404" y="23"/>
                      <a:pt x="404" y="23"/>
                    </a:cubicBezTo>
                    <a:cubicBezTo>
                      <a:pt x="404" y="23"/>
                      <a:pt x="404" y="23"/>
                      <a:pt x="404" y="23"/>
                    </a:cubicBezTo>
                    <a:cubicBezTo>
                      <a:pt x="403" y="24"/>
                      <a:pt x="403" y="24"/>
                      <a:pt x="403" y="24"/>
                    </a:cubicBezTo>
                    <a:cubicBezTo>
                      <a:pt x="402" y="25"/>
                      <a:pt x="402" y="25"/>
                      <a:pt x="402" y="25"/>
                    </a:cubicBezTo>
                    <a:cubicBezTo>
                      <a:pt x="402" y="26"/>
                      <a:pt x="402" y="26"/>
                      <a:pt x="402" y="26"/>
                    </a:cubicBezTo>
                    <a:cubicBezTo>
                      <a:pt x="403" y="27"/>
                      <a:pt x="403" y="27"/>
                      <a:pt x="403" y="27"/>
                    </a:cubicBezTo>
                    <a:cubicBezTo>
                      <a:pt x="405" y="27"/>
                      <a:pt x="405" y="27"/>
                      <a:pt x="405" y="27"/>
                    </a:cubicBezTo>
                    <a:cubicBezTo>
                      <a:pt x="405" y="28"/>
                      <a:pt x="405" y="28"/>
                      <a:pt x="405" y="28"/>
                    </a:cubicBezTo>
                    <a:cubicBezTo>
                      <a:pt x="405" y="29"/>
                      <a:pt x="405" y="29"/>
                      <a:pt x="405" y="29"/>
                    </a:cubicBezTo>
                    <a:cubicBezTo>
                      <a:pt x="404" y="30"/>
                      <a:pt x="404" y="30"/>
                      <a:pt x="404" y="30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3" y="32"/>
                      <a:pt x="403" y="32"/>
                      <a:pt x="403" y="32"/>
                    </a:cubicBezTo>
                    <a:cubicBezTo>
                      <a:pt x="403" y="33"/>
                      <a:pt x="403" y="33"/>
                      <a:pt x="403" y="33"/>
                    </a:cubicBezTo>
                    <a:cubicBezTo>
                      <a:pt x="402" y="32"/>
                      <a:pt x="402" y="32"/>
                      <a:pt x="402" y="32"/>
                    </a:cubicBezTo>
                    <a:cubicBezTo>
                      <a:pt x="401" y="32"/>
                      <a:pt x="401" y="32"/>
                      <a:pt x="401" y="32"/>
                    </a:cubicBezTo>
                    <a:cubicBezTo>
                      <a:pt x="400" y="33"/>
                      <a:pt x="400" y="33"/>
                      <a:pt x="400" y="33"/>
                    </a:cubicBezTo>
                    <a:cubicBezTo>
                      <a:pt x="399" y="33"/>
                      <a:pt x="399" y="33"/>
                      <a:pt x="399" y="33"/>
                    </a:cubicBezTo>
                    <a:cubicBezTo>
                      <a:pt x="397" y="32"/>
                      <a:pt x="397" y="32"/>
                      <a:pt x="397" y="32"/>
                    </a:cubicBezTo>
                    <a:cubicBezTo>
                      <a:pt x="396" y="31"/>
                      <a:pt x="396" y="31"/>
                      <a:pt x="396" y="31"/>
                    </a:cubicBezTo>
                    <a:cubicBezTo>
                      <a:pt x="393" y="29"/>
                      <a:pt x="393" y="29"/>
                      <a:pt x="393" y="29"/>
                    </a:cubicBezTo>
                    <a:cubicBezTo>
                      <a:pt x="393" y="28"/>
                      <a:pt x="393" y="28"/>
                      <a:pt x="393" y="28"/>
                    </a:cubicBezTo>
                    <a:cubicBezTo>
                      <a:pt x="393" y="27"/>
                      <a:pt x="393" y="27"/>
                      <a:pt x="393" y="27"/>
                    </a:cubicBezTo>
                    <a:cubicBezTo>
                      <a:pt x="394" y="26"/>
                      <a:pt x="394" y="26"/>
                      <a:pt x="394" y="26"/>
                    </a:cubicBezTo>
                    <a:cubicBezTo>
                      <a:pt x="394" y="25"/>
                      <a:pt x="394" y="25"/>
                      <a:pt x="394" y="25"/>
                    </a:cubicBezTo>
                    <a:cubicBezTo>
                      <a:pt x="393" y="24"/>
                      <a:pt x="393" y="24"/>
                      <a:pt x="393" y="24"/>
                    </a:cubicBezTo>
                    <a:cubicBezTo>
                      <a:pt x="393" y="24"/>
                      <a:pt x="393" y="24"/>
                      <a:pt x="393" y="24"/>
                    </a:cubicBezTo>
                    <a:cubicBezTo>
                      <a:pt x="393" y="23"/>
                      <a:pt x="393" y="23"/>
                      <a:pt x="393" y="23"/>
                    </a:cubicBezTo>
                    <a:cubicBezTo>
                      <a:pt x="392" y="23"/>
                      <a:pt x="392" y="23"/>
                      <a:pt x="392" y="23"/>
                    </a:cubicBezTo>
                    <a:cubicBezTo>
                      <a:pt x="391" y="22"/>
                      <a:pt x="391" y="22"/>
                      <a:pt x="391" y="22"/>
                    </a:cubicBezTo>
                    <a:cubicBezTo>
                      <a:pt x="391" y="21"/>
                      <a:pt x="391" y="21"/>
                      <a:pt x="391" y="21"/>
                    </a:cubicBezTo>
                    <a:close/>
                    <a:moveTo>
                      <a:pt x="223" y="47"/>
                    </a:moveTo>
                    <a:cubicBezTo>
                      <a:pt x="222" y="47"/>
                      <a:pt x="224" y="46"/>
                      <a:pt x="224" y="46"/>
                    </a:cubicBezTo>
                    <a:cubicBezTo>
                      <a:pt x="225" y="45"/>
                      <a:pt x="225" y="45"/>
                      <a:pt x="225" y="45"/>
                    </a:cubicBezTo>
                    <a:cubicBezTo>
                      <a:pt x="226" y="44"/>
                      <a:pt x="226" y="44"/>
                      <a:pt x="226" y="44"/>
                    </a:cubicBezTo>
                    <a:cubicBezTo>
                      <a:pt x="226" y="43"/>
                      <a:pt x="226" y="43"/>
                      <a:pt x="226" y="43"/>
                    </a:cubicBezTo>
                    <a:cubicBezTo>
                      <a:pt x="226" y="43"/>
                      <a:pt x="226" y="43"/>
                      <a:pt x="226" y="43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9" y="40"/>
                      <a:pt x="229" y="40"/>
                      <a:pt x="229" y="40"/>
                    </a:cubicBezTo>
                    <a:cubicBezTo>
                      <a:pt x="229" y="40"/>
                      <a:pt x="229" y="40"/>
                      <a:pt x="229" y="40"/>
                    </a:cubicBezTo>
                    <a:cubicBezTo>
                      <a:pt x="230" y="41"/>
                      <a:pt x="230" y="41"/>
                      <a:pt x="230" y="41"/>
                    </a:cubicBezTo>
                    <a:cubicBezTo>
                      <a:pt x="231" y="40"/>
                      <a:pt x="231" y="40"/>
                      <a:pt x="231" y="40"/>
                    </a:cubicBezTo>
                    <a:cubicBezTo>
                      <a:pt x="231" y="40"/>
                      <a:pt x="231" y="40"/>
                      <a:pt x="231" y="40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4" y="37"/>
                      <a:pt x="234" y="37"/>
                      <a:pt x="234" y="37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36" y="34"/>
                      <a:pt x="236" y="34"/>
                      <a:pt x="236" y="34"/>
                    </a:cubicBezTo>
                    <a:cubicBezTo>
                      <a:pt x="236" y="33"/>
                      <a:pt x="236" y="33"/>
                      <a:pt x="236" y="33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4" y="30"/>
                      <a:pt x="234" y="30"/>
                      <a:pt x="234" y="30"/>
                    </a:cubicBezTo>
                    <a:cubicBezTo>
                      <a:pt x="234" y="29"/>
                      <a:pt x="234" y="29"/>
                      <a:pt x="234" y="29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1" y="28"/>
                      <a:pt x="231" y="28"/>
                      <a:pt x="231" y="28"/>
                    </a:cubicBezTo>
                    <a:cubicBezTo>
                      <a:pt x="231" y="28"/>
                      <a:pt x="231" y="28"/>
                      <a:pt x="231" y="28"/>
                    </a:cubicBezTo>
                    <a:cubicBezTo>
                      <a:pt x="230" y="28"/>
                      <a:pt x="230" y="28"/>
                      <a:pt x="230" y="28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8" y="26"/>
                      <a:pt x="228" y="26"/>
                      <a:pt x="228" y="26"/>
                    </a:cubicBezTo>
                    <a:cubicBezTo>
                      <a:pt x="227" y="26"/>
                      <a:pt x="227" y="26"/>
                      <a:pt x="227" y="26"/>
                    </a:cubicBezTo>
                    <a:cubicBezTo>
                      <a:pt x="227" y="26"/>
                      <a:pt x="227" y="26"/>
                      <a:pt x="227" y="26"/>
                    </a:cubicBezTo>
                    <a:cubicBezTo>
                      <a:pt x="226" y="26"/>
                      <a:pt x="226" y="26"/>
                      <a:pt x="226" y="26"/>
                    </a:cubicBezTo>
                    <a:cubicBezTo>
                      <a:pt x="226" y="25"/>
                      <a:pt x="226" y="25"/>
                      <a:pt x="226" y="25"/>
                    </a:cubicBezTo>
                    <a:cubicBezTo>
                      <a:pt x="225" y="24"/>
                      <a:pt x="225" y="24"/>
                      <a:pt x="225" y="24"/>
                    </a:cubicBezTo>
                    <a:cubicBezTo>
                      <a:pt x="225" y="24"/>
                      <a:pt x="225" y="24"/>
                      <a:pt x="225" y="24"/>
                    </a:cubicBezTo>
                    <a:cubicBezTo>
                      <a:pt x="224" y="25"/>
                      <a:pt x="224" y="25"/>
                      <a:pt x="224" y="25"/>
                    </a:cubicBezTo>
                    <a:cubicBezTo>
                      <a:pt x="224" y="25"/>
                      <a:pt x="224" y="25"/>
                      <a:pt x="224" y="25"/>
                    </a:cubicBezTo>
                    <a:cubicBezTo>
                      <a:pt x="223" y="24"/>
                      <a:pt x="223" y="24"/>
                      <a:pt x="223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3" y="25"/>
                      <a:pt x="223" y="25"/>
                      <a:pt x="223" y="25"/>
                    </a:cubicBezTo>
                    <a:cubicBezTo>
                      <a:pt x="223" y="26"/>
                      <a:pt x="223" y="26"/>
                      <a:pt x="223" y="26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21" y="23"/>
                      <a:pt x="221" y="23"/>
                      <a:pt x="221" y="23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9" y="22"/>
                      <a:pt x="219" y="22"/>
                      <a:pt x="219" y="22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17" y="24"/>
                      <a:pt x="217" y="24"/>
                      <a:pt x="217" y="24"/>
                    </a:cubicBezTo>
                    <a:cubicBezTo>
                      <a:pt x="218" y="24"/>
                      <a:pt x="218" y="24"/>
                      <a:pt x="218" y="24"/>
                    </a:cubicBezTo>
                    <a:cubicBezTo>
                      <a:pt x="219" y="25"/>
                      <a:pt x="219" y="25"/>
                      <a:pt x="219" y="25"/>
                    </a:cubicBezTo>
                    <a:cubicBezTo>
                      <a:pt x="218" y="26"/>
                      <a:pt x="218" y="26"/>
                      <a:pt x="218" y="26"/>
                    </a:cubicBezTo>
                    <a:cubicBezTo>
                      <a:pt x="218" y="25"/>
                      <a:pt x="218" y="25"/>
                      <a:pt x="218" y="25"/>
                    </a:cubicBezTo>
                    <a:cubicBezTo>
                      <a:pt x="217" y="25"/>
                      <a:pt x="217" y="25"/>
                      <a:pt x="217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17" y="26"/>
                      <a:pt x="217" y="26"/>
                      <a:pt x="217" y="26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7"/>
                      <a:pt x="216" y="27"/>
                      <a:pt x="216" y="27"/>
                    </a:cubicBezTo>
                    <a:cubicBezTo>
                      <a:pt x="217" y="28"/>
                      <a:pt x="217" y="28"/>
                      <a:pt x="217" y="28"/>
                    </a:cubicBezTo>
                    <a:cubicBezTo>
                      <a:pt x="218" y="28"/>
                      <a:pt x="218" y="28"/>
                      <a:pt x="218" y="28"/>
                    </a:cubicBezTo>
                    <a:cubicBezTo>
                      <a:pt x="218" y="29"/>
                      <a:pt x="218" y="29"/>
                      <a:pt x="218" y="29"/>
                    </a:cubicBezTo>
                    <a:cubicBezTo>
                      <a:pt x="218" y="29"/>
                      <a:pt x="218" y="29"/>
                      <a:pt x="218" y="29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0" y="33"/>
                      <a:pt x="220" y="33"/>
                      <a:pt x="220" y="33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20" y="33"/>
                      <a:pt x="220" y="33"/>
                      <a:pt x="220" y="33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18" y="35"/>
                      <a:pt x="218" y="35"/>
                      <a:pt x="218" y="35"/>
                    </a:cubicBezTo>
                    <a:cubicBezTo>
                      <a:pt x="219" y="37"/>
                      <a:pt x="219" y="37"/>
                      <a:pt x="219" y="37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20" y="40"/>
                      <a:pt x="220" y="40"/>
                      <a:pt x="220" y="40"/>
                    </a:cubicBezTo>
                    <a:cubicBezTo>
                      <a:pt x="220" y="40"/>
                      <a:pt x="220" y="40"/>
                      <a:pt x="220" y="40"/>
                    </a:cubicBezTo>
                    <a:cubicBezTo>
                      <a:pt x="220" y="41"/>
                      <a:pt x="220" y="41"/>
                      <a:pt x="220" y="41"/>
                    </a:cubicBezTo>
                    <a:cubicBezTo>
                      <a:pt x="220" y="41"/>
                      <a:pt x="220" y="41"/>
                      <a:pt x="220" y="41"/>
                    </a:cubicBezTo>
                    <a:cubicBezTo>
                      <a:pt x="221" y="43"/>
                      <a:pt x="221" y="43"/>
                      <a:pt x="221" y="43"/>
                    </a:cubicBezTo>
                    <a:cubicBezTo>
                      <a:pt x="221" y="45"/>
                      <a:pt x="221" y="45"/>
                      <a:pt x="221" y="45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3" y="47"/>
                      <a:pt x="223" y="47"/>
                      <a:pt x="223" y="47"/>
                    </a:cubicBezTo>
                    <a:close/>
                    <a:moveTo>
                      <a:pt x="242" y="36"/>
                    </a:moveTo>
                    <a:cubicBezTo>
                      <a:pt x="243" y="35"/>
                      <a:pt x="243" y="35"/>
                      <a:pt x="243" y="35"/>
                    </a:cubicBezTo>
                    <a:cubicBezTo>
                      <a:pt x="243" y="34"/>
                      <a:pt x="243" y="34"/>
                      <a:pt x="243" y="34"/>
                    </a:cubicBezTo>
                    <a:cubicBezTo>
                      <a:pt x="243" y="34"/>
                      <a:pt x="243" y="34"/>
                      <a:pt x="243" y="34"/>
                    </a:cubicBezTo>
                    <a:cubicBezTo>
                      <a:pt x="243" y="34"/>
                      <a:pt x="243" y="34"/>
                      <a:pt x="243" y="34"/>
                    </a:cubicBezTo>
                    <a:cubicBezTo>
                      <a:pt x="243" y="34"/>
                      <a:pt x="243" y="34"/>
                      <a:pt x="243" y="34"/>
                    </a:cubicBezTo>
                    <a:cubicBezTo>
                      <a:pt x="243" y="33"/>
                      <a:pt x="243" y="33"/>
                      <a:pt x="243" y="33"/>
                    </a:cubicBezTo>
                    <a:cubicBezTo>
                      <a:pt x="242" y="33"/>
                      <a:pt x="242" y="33"/>
                      <a:pt x="242" y="33"/>
                    </a:cubicBezTo>
                    <a:cubicBezTo>
                      <a:pt x="242" y="34"/>
                      <a:pt x="242" y="34"/>
                      <a:pt x="242" y="34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41" y="36"/>
                      <a:pt x="241" y="36"/>
                      <a:pt x="241" y="36"/>
                    </a:cubicBezTo>
                    <a:cubicBezTo>
                      <a:pt x="242" y="36"/>
                      <a:pt x="242" y="36"/>
                      <a:pt x="242" y="36"/>
                    </a:cubicBezTo>
                    <a:cubicBezTo>
                      <a:pt x="242" y="36"/>
                      <a:pt x="242" y="36"/>
                      <a:pt x="242" y="36"/>
                    </a:cubicBezTo>
                    <a:close/>
                    <a:moveTo>
                      <a:pt x="243" y="36"/>
                    </a:moveTo>
                    <a:cubicBezTo>
                      <a:pt x="244" y="35"/>
                      <a:pt x="244" y="35"/>
                      <a:pt x="244" y="35"/>
                    </a:cubicBezTo>
                    <a:cubicBezTo>
                      <a:pt x="245" y="35"/>
                      <a:pt x="245" y="35"/>
                      <a:pt x="245" y="35"/>
                    </a:cubicBezTo>
                    <a:cubicBezTo>
                      <a:pt x="246" y="34"/>
                      <a:pt x="246" y="34"/>
                      <a:pt x="246" y="34"/>
                    </a:cubicBezTo>
                    <a:cubicBezTo>
                      <a:pt x="247" y="34"/>
                      <a:pt x="247" y="34"/>
                      <a:pt x="247" y="34"/>
                    </a:cubicBezTo>
                    <a:cubicBezTo>
                      <a:pt x="247" y="34"/>
                      <a:pt x="247" y="34"/>
                      <a:pt x="247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5"/>
                      <a:pt x="248" y="35"/>
                      <a:pt x="248" y="35"/>
                    </a:cubicBezTo>
                    <a:cubicBezTo>
                      <a:pt x="247" y="36"/>
                      <a:pt x="247" y="36"/>
                      <a:pt x="247" y="36"/>
                    </a:cubicBezTo>
                    <a:cubicBezTo>
                      <a:pt x="247" y="36"/>
                      <a:pt x="247" y="36"/>
                      <a:pt x="247" y="36"/>
                    </a:cubicBezTo>
                    <a:cubicBezTo>
                      <a:pt x="246" y="36"/>
                      <a:pt x="246" y="36"/>
                      <a:pt x="246" y="36"/>
                    </a:cubicBezTo>
                    <a:cubicBezTo>
                      <a:pt x="245" y="36"/>
                      <a:pt x="245" y="36"/>
                      <a:pt x="245" y="36"/>
                    </a:cubicBezTo>
                    <a:cubicBezTo>
                      <a:pt x="243" y="36"/>
                      <a:pt x="243" y="36"/>
                      <a:pt x="243" y="36"/>
                    </a:cubicBezTo>
                    <a:cubicBezTo>
                      <a:pt x="243" y="36"/>
                      <a:pt x="243" y="36"/>
                      <a:pt x="243" y="36"/>
                    </a:cubicBezTo>
                    <a:close/>
                    <a:moveTo>
                      <a:pt x="254" y="45"/>
                    </a:moveTo>
                    <a:cubicBezTo>
                      <a:pt x="254" y="46"/>
                      <a:pt x="254" y="46"/>
                      <a:pt x="254" y="46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54" y="48"/>
                      <a:pt x="254" y="48"/>
                      <a:pt x="254" y="48"/>
                    </a:cubicBezTo>
                    <a:cubicBezTo>
                      <a:pt x="254" y="48"/>
                      <a:pt x="254" y="48"/>
                      <a:pt x="254" y="48"/>
                    </a:cubicBezTo>
                    <a:cubicBezTo>
                      <a:pt x="255" y="48"/>
                      <a:pt x="255" y="48"/>
                      <a:pt x="255" y="48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lose/>
                    <a:moveTo>
                      <a:pt x="348" y="76"/>
                    </a:moveTo>
                    <a:cubicBezTo>
                      <a:pt x="348" y="76"/>
                      <a:pt x="348" y="76"/>
                      <a:pt x="348" y="76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7" y="74"/>
                      <a:pt x="347" y="74"/>
                      <a:pt x="347" y="74"/>
                    </a:cubicBezTo>
                    <a:cubicBezTo>
                      <a:pt x="347" y="75"/>
                      <a:pt x="347" y="75"/>
                      <a:pt x="347" y="75"/>
                    </a:cubicBezTo>
                    <a:cubicBezTo>
                      <a:pt x="347" y="75"/>
                      <a:pt x="347" y="75"/>
                      <a:pt x="347" y="75"/>
                    </a:cubicBezTo>
                    <a:cubicBezTo>
                      <a:pt x="347" y="75"/>
                      <a:pt x="347" y="75"/>
                      <a:pt x="347" y="75"/>
                    </a:cubicBezTo>
                    <a:cubicBezTo>
                      <a:pt x="348" y="76"/>
                      <a:pt x="348" y="76"/>
                      <a:pt x="348" y="76"/>
                    </a:cubicBezTo>
                    <a:close/>
                    <a:moveTo>
                      <a:pt x="335" y="90"/>
                    </a:moveTo>
                    <a:cubicBezTo>
                      <a:pt x="336" y="90"/>
                      <a:pt x="336" y="90"/>
                      <a:pt x="336" y="90"/>
                    </a:cubicBezTo>
                    <a:cubicBezTo>
                      <a:pt x="337" y="90"/>
                      <a:pt x="337" y="90"/>
                      <a:pt x="337" y="90"/>
                    </a:cubicBezTo>
                    <a:cubicBezTo>
                      <a:pt x="337" y="90"/>
                      <a:pt x="337" y="90"/>
                      <a:pt x="337" y="90"/>
                    </a:cubicBezTo>
                    <a:cubicBezTo>
                      <a:pt x="337" y="89"/>
                      <a:pt x="337" y="89"/>
                      <a:pt x="337" y="89"/>
                    </a:cubicBezTo>
                    <a:cubicBezTo>
                      <a:pt x="337" y="89"/>
                      <a:pt x="337" y="89"/>
                      <a:pt x="337" y="89"/>
                    </a:cubicBezTo>
                    <a:cubicBezTo>
                      <a:pt x="336" y="88"/>
                      <a:pt x="336" y="88"/>
                      <a:pt x="336" y="88"/>
                    </a:cubicBezTo>
                    <a:cubicBezTo>
                      <a:pt x="335" y="88"/>
                      <a:pt x="335" y="88"/>
                      <a:pt x="335" y="88"/>
                    </a:cubicBezTo>
                    <a:cubicBezTo>
                      <a:pt x="334" y="88"/>
                      <a:pt x="334" y="88"/>
                      <a:pt x="334" y="88"/>
                    </a:cubicBezTo>
                    <a:cubicBezTo>
                      <a:pt x="334" y="89"/>
                      <a:pt x="334" y="89"/>
                      <a:pt x="334" y="89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35" y="89"/>
                      <a:pt x="335" y="90"/>
                      <a:pt x="335" y="90"/>
                    </a:cubicBezTo>
                    <a:close/>
                    <a:moveTo>
                      <a:pt x="300" y="84"/>
                    </a:moveTo>
                    <a:cubicBezTo>
                      <a:pt x="301" y="84"/>
                      <a:pt x="301" y="84"/>
                      <a:pt x="301" y="84"/>
                    </a:cubicBezTo>
                    <a:cubicBezTo>
                      <a:pt x="302" y="84"/>
                      <a:pt x="302" y="84"/>
                      <a:pt x="302" y="84"/>
                    </a:cubicBezTo>
                    <a:cubicBezTo>
                      <a:pt x="302" y="84"/>
                      <a:pt x="302" y="84"/>
                      <a:pt x="302" y="84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82"/>
                      <a:pt x="303" y="82"/>
                      <a:pt x="303" y="82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80"/>
                      <a:pt x="303" y="80"/>
                      <a:pt x="303" y="80"/>
                    </a:cubicBezTo>
                    <a:cubicBezTo>
                      <a:pt x="302" y="79"/>
                      <a:pt x="302" y="79"/>
                      <a:pt x="302" y="79"/>
                    </a:cubicBezTo>
                    <a:cubicBezTo>
                      <a:pt x="301" y="78"/>
                      <a:pt x="301" y="78"/>
                      <a:pt x="301" y="78"/>
                    </a:cubicBezTo>
                    <a:cubicBezTo>
                      <a:pt x="301" y="77"/>
                      <a:pt x="301" y="77"/>
                      <a:pt x="301" y="77"/>
                    </a:cubicBezTo>
                    <a:cubicBezTo>
                      <a:pt x="301" y="77"/>
                      <a:pt x="301" y="77"/>
                      <a:pt x="301" y="77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7" y="79"/>
                      <a:pt x="297" y="79"/>
                      <a:pt x="297" y="79"/>
                    </a:cubicBezTo>
                    <a:cubicBezTo>
                      <a:pt x="296" y="79"/>
                      <a:pt x="296" y="79"/>
                      <a:pt x="296" y="79"/>
                    </a:cubicBezTo>
                    <a:cubicBezTo>
                      <a:pt x="296" y="79"/>
                      <a:pt x="296" y="79"/>
                      <a:pt x="296" y="79"/>
                    </a:cubicBezTo>
                    <a:cubicBezTo>
                      <a:pt x="296" y="80"/>
                      <a:pt x="296" y="80"/>
                      <a:pt x="296" y="80"/>
                    </a:cubicBezTo>
                    <a:cubicBezTo>
                      <a:pt x="297" y="81"/>
                      <a:pt x="297" y="81"/>
                      <a:pt x="297" y="81"/>
                    </a:cubicBezTo>
                    <a:cubicBezTo>
                      <a:pt x="297" y="82"/>
                      <a:pt x="297" y="82"/>
                      <a:pt x="297" y="82"/>
                    </a:cubicBezTo>
                    <a:cubicBezTo>
                      <a:pt x="297" y="82"/>
                      <a:pt x="297" y="82"/>
                      <a:pt x="297" y="82"/>
                    </a:cubicBezTo>
                    <a:cubicBezTo>
                      <a:pt x="296" y="82"/>
                      <a:pt x="296" y="82"/>
                      <a:pt x="296" y="82"/>
                    </a:cubicBezTo>
                    <a:cubicBezTo>
                      <a:pt x="296" y="82"/>
                      <a:pt x="296" y="82"/>
                      <a:pt x="296" y="82"/>
                    </a:cubicBezTo>
                    <a:cubicBezTo>
                      <a:pt x="296" y="83"/>
                      <a:pt x="296" y="83"/>
                      <a:pt x="296" y="83"/>
                    </a:cubicBezTo>
                    <a:cubicBezTo>
                      <a:pt x="297" y="83"/>
                      <a:pt x="297" y="83"/>
                      <a:pt x="297" y="83"/>
                    </a:cubicBezTo>
                    <a:cubicBezTo>
                      <a:pt x="300" y="84"/>
                      <a:pt x="300" y="84"/>
                      <a:pt x="300" y="84"/>
                    </a:cubicBezTo>
                    <a:close/>
                    <a:moveTo>
                      <a:pt x="403" y="53"/>
                    </a:moveTo>
                    <a:cubicBezTo>
                      <a:pt x="403" y="53"/>
                      <a:pt x="403" y="53"/>
                      <a:pt x="403" y="53"/>
                    </a:cubicBezTo>
                    <a:cubicBezTo>
                      <a:pt x="403" y="52"/>
                      <a:pt x="403" y="52"/>
                      <a:pt x="403" y="52"/>
                    </a:cubicBezTo>
                    <a:cubicBezTo>
                      <a:pt x="403" y="51"/>
                      <a:pt x="403" y="51"/>
                      <a:pt x="403" y="51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4" y="49"/>
                      <a:pt x="404" y="49"/>
                    </a:cubicBezTo>
                    <a:cubicBezTo>
                      <a:pt x="402" y="48"/>
                      <a:pt x="402" y="48"/>
                      <a:pt x="402" y="48"/>
                    </a:cubicBezTo>
                    <a:cubicBezTo>
                      <a:pt x="402" y="47"/>
                      <a:pt x="402" y="47"/>
                      <a:pt x="402" y="47"/>
                    </a:cubicBezTo>
                    <a:cubicBezTo>
                      <a:pt x="401" y="47"/>
                      <a:pt x="401" y="47"/>
                      <a:pt x="401" y="47"/>
                    </a:cubicBezTo>
                    <a:cubicBezTo>
                      <a:pt x="400" y="47"/>
                      <a:pt x="400" y="47"/>
                      <a:pt x="400" y="47"/>
                    </a:cubicBezTo>
                    <a:cubicBezTo>
                      <a:pt x="399" y="48"/>
                      <a:pt x="399" y="48"/>
                      <a:pt x="399" y="48"/>
                    </a:cubicBezTo>
                    <a:cubicBezTo>
                      <a:pt x="399" y="49"/>
                      <a:pt x="399" y="49"/>
                      <a:pt x="399" y="49"/>
                    </a:cubicBezTo>
                    <a:cubicBezTo>
                      <a:pt x="400" y="50"/>
                      <a:pt x="400" y="50"/>
                      <a:pt x="400" y="50"/>
                    </a:cubicBezTo>
                    <a:cubicBezTo>
                      <a:pt x="400" y="50"/>
                      <a:pt x="400" y="50"/>
                      <a:pt x="400" y="50"/>
                    </a:cubicBezTo>
                    <a:cubicBezTo>
                      <a:pt x="400" y="51"/>
                      <a:pt x="400" y="51"/>
                      <a:pt x="400" y="51"/>
                    </a:cubicBezTo>
                    <a:cubicBezTo>
                      <a:pt x="401" y="51"/>
                      <a:pt x="401" y="51"/>
                      <a:pt x="401" y="51"/>
                    </a:cubicBezTo>
                    <a:cubicBezTo>
                      <a:pt x="402" y="53"/>
                      <a:pt x="402" y="53"/>
                      <a:pt x="402" y="53"/>
                    </a:cubicBezTo>
                    <a:cubicBezTo>
                      <a:pt x="403" y="53"/>
                      <a:pt x="403" y="53"/>
                      <a:pt x="403" y="53"/>
                    </a:cubicBezTo>
                    <a:close/>
                    <a:moveTo>
                      <a:pt x="406" y="61"/>
                    </a:moveTo>
                    <a:cubicBezTo>
                      <a:pt x="406" y="60"/>
                      <a:pt x="406" y="60"/>
                      <a:pt x="406" y="6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409" y="58"/>
                      <a:pt x="409" y="58"/>
                      <a:pt x="409" y="58"/>
                    </a:cubicBezTo>
                    <a:cubicBezTo>
                      <a:pt x="410" y="58"/>
                      <a:pt x="410" y="58"/>
                      <a:pt x="410" y="58"/>
                    </a:cubicBezTo>
                    <a:cubicBezTo>
                      <a:pt x="412" y="58"/>
                      <a:pt x="412" y="58"/>
                      <a:pt x="412" y="58"/>
                    </a:cubicBezTo>
                    <a:cubicBezTo>
                      <a:pt x="414" y="58"/>
                      <a:pt x="414" y="58"/>
                      <a:pt x="414" y="58"/>
                    </a:cubicBezTo>
                    <a:cubicBezTo>
                      <a:pt x="416" y="58"/>
                      <a:pt x="416" y="58"/>
                      <a:pt x="416" y="58"/>
                    </a:cubicBezTo>
                    <a:cubicBezTo>
                      <a:pt x="417" y="58"/>
                      <a:pt x="417" y="58"/>
                      <a:pt x="417" y="58"/>
                    </a:cubicBezTo>
                    <a:cubicBezTo>
                      <a:pt x="419" y="57"/>
                      <a:pt x="419" y="57"/>
                      <a:pt x="419" y="57"/>
                    </a:cubicBezTo>
                    <a:cubicBezTo>
                      <a:pt x="420" y="58"/>
                      <a:pt x="420" y="58"/>
                      <a:pt x="420" y="58"/>
                    </a:cubicBezTo>
                    <a:cubicBezTo>
                      <a:pt x="420" y="57"/>
                      <a:pt x="420" y="57"/>
                      <a:pt x="420" y="57"/>
                    </a:cubicBezTo>
                    <a:cubicBezTo>
                      <a:pt x="420" y="56"/>
                      <a:pt x="420" y="56"/>
                      <a:pt x="420" y="56"/>
                    </a:cubicBezTo>
                    <a:cubicBezTo>
                      <a:pt x="419" y="55"/>
                      <a:pt x="419" y="55"/>
                      <a:pt x="419" y="55"/>
                    </a:cubicBezTo>
                    <a:cubicBezTo>
                      <a:pt x="418" y="54"/>
                      <a:pt x="418" y="54"/>
                      <a:pt x="418" y="54"/>
                    </a:cubicBezTo>
                    <a:cubicBezTo>
                      <a:pt x="416" y="52"/>
                      <a:pt x="416" y="52"/>
                      <a:pt x="416" y="52"/>
                    </a:cubicBezTo>
                    <a:cubicBezTo>
                      <a:pt x="415" y="52"/>
                      <a:pt x="415" y="52"/>
                      <a:pt x="415" y="52"/>
                    </a:cubicBezTo>
                    <a:cubicBezTo>
                      <a:pt x="413" y="52"/>
                      <a:pt x="413" y="52"/>
                      <a:pt x="413" y="52"/>
                    </a:cubicBezTo>
                    <a:cubicBezTo>
                      <a:pt x="412" y="51"/>
                      <a:pt x="412" y="51"/>
                      <a:pt x="412" y="51"/>
                    </a:cubicBezTo>
                    <a:cubicBezTo>
                      <a:pt x="411" y="51"/>
                      <a:pt x="411" y="51"/>
                      <a:pt x="411" y="51"/>
                    </a:cubicBezTo>
                    <a:cubicBezTo>
                      <a:pt x="411" y="51"/>
                      <a:pt x="411" y="51"/>
                      <a:pt x="411" y="51"/>
                    </a:cubicBezTo>
                    <a:cubicBezTo>
                      <a:pt x="409" y="50"/>
                      <a:pt x="409" y="50"/>
                      <a:pt x="409" y="50"/>
                    </a:cubicBezTo>
                    <a:cubicBezTo>
                      <a:pt x="408" y="50"/>
                      <a:pt x="408" y="50"/>
                      <a:pt x="408" y="50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7" y="53"/>
                      <a:pt x="407" y="53"/>
                      <a:pt x="407" y="53"/>
                    </a:cubicBezTo>
                    <a:cubicBezTo>
                      <a:pt x="407" y="54"/>
                      <a:pt x="407" y="54"/>
                      <a:pt x="407" y="54"/>
                    </a:cubicBezTo>
                    <a:cubicBezTo>
                      <a:pt x="407" y="56"/>
                      <a:pt x="407" y="56"/>
                      <a:pt x="407" y="56"/>
                    </a:cubicBezTo>
                    <a:cubicBezTo>
                      <a:pt x="406" y="59"/>
                      <a:pt x="406" y="59"/>
                      <a:pt x="406" y="59"/>
                    </a:cubicBezTo>
                    <a:cubicBezTo>
                      <a:pt x="405" y="60"/>
                      <a:pt x="405" y="60"/>
                      <a:pt x="405" y="60"/>
                    </a:cubicBezTo>
                    <a:cubicBezTo>
                      <a:pt x="405" y="60"/>
                      <a:pt x="405" y="60"/>
                      <a:pt x="405" y="60"/>
                    </a:cubicBezTo>
                    <a:cubicBezTo>
                      <a:pt x="406" y="61"/>
                      <a:pt x="406" y="61"/>
                      <a:pt x="406" y="61"/>
                    </a:cubicBezTo>
                    <a:close/>
                    <a:moveTo>
                      <a:pt x="382" y="56"/>
                    </a:moveTo>
                    <a:cubicBezTo>
                      <a:pt x="382" y="56"/>
                      <a:pt x="382" y="56"/>
                      <a:pt x="382" y="56"/>
                    </a:cubicBezTo>
                    <a:cubicBezTo>
                      <a:pt x="383" y="57"/>
                      <a:pt x="383" y="57"/>
                      <a:pt x="383" y="57"/>
                    </a:cubicBezTo>
                    <a:cubicBezTo>
                      <a:pt x="384" y="57"/>
                      <a:pt x="384" y="57"/>
                      <a:pt x="384" y="57"/>
                    </a:cubicBezTo>
                    <a:cubicBezTo>
                      <a:pt x="385" y="58"/>
                      <a:pt x="385" y="58"/>
                      <a:pt x="385" y="58"/>
                    </a:cubicBezTo>
                    <a:cubicBezTo>
                      <a:pt x="386" y="58"/>
                      <a:pt x="386" y="58"/>
                      <a:pt x="386" y="58"/>
                    </a:cubicBezTo>
                    <a:cubicBezTo>
                      <a:pt x="387" y="59"/>
                      <a:pt x="387" y="59"/>
                      <a:pt x="387" y="59"/>
                    </a:cubicBezTo>
                    <a:cubicBezTo>
                      <a:pt x="387" y="59"/>
                      <a:pt x="387" y="59"/>
                      <a:pt x="387" y="59"/>
                    </a:cubicBezTo>
                    <a:cubicBezTo>
                      <a:pt x="388" y="58"/>
                      <a:pt x="388" y="58"/>
                      <a:pt x="388" y="58"/>
                    </a:cubicBezTo>
                    <a:cubicBezTo>
                      <a:pt x="386" y="57"/>
                      <a:pt x="386" y="57"/>
                      <a:pt x="386" y="57"/>
                    </a:cubicBezTo>
                    <a:cubicBezTo>
                      <a:pt x="385" y="57"/>
                      <a:pt x="385" y="57"/>
                      <a:pt x="385" y="57"/>
                    </a:cubicBezTo>
                    <a:cubicBezTo>
                      <a:pt x="384" y="57"/>
                      <a:pt x="384" y="57"/>
                      <a:pt x="384" y="57"/>
                    </a:cubicBezTo>
                    <a:cubicBezTo>
                      <a:pt x="383" y="55"/>
                      <a:pt x="383" y="55"/>
                      <a:pt x="383" y="55"/>
                    </a:cubicBezTo>
                    <a:cubicBezTo>
                      <a:pt x="382" y="55"/>
                      <a:pt x="382" y="55"/>
                      <a:pt x="382" y="55"/>
                    </a:cubicBezTo>
                    <a:cubicBezTo>
                      <a:pt x="382" y="56"/>
                      <a:pt x="382" y="56"/>
                      <a:pt x="382" y="56"/>
                    </a:cubicBezTo>
                    <a:close/>
                    <a:moveTo>
                      <a:pt x="414" y="88"/>
                    </a:moveTo>
                    <a:cubicBezTo>
                      <a:pt x="415" y="89"/>
                      <a:pt x="415" y="89"/>
                      <a:pt x="415" y="89"/>
                    </a:cubicBezTo>
                    <a:cubicBezTo>
                      <a:pt x="416" y="89"/>
                      <a:pt x="416" y="89"/>
                      <a:pt x="416" y="89"/>
                    </a:cubicBezTo>
                    <a:cubicBezTo>
                      <a:pt x="416" y="88"/>
                      <a:pt x="416" y="88"/>
                      <a:pt x="416" y="88"/>
                    </a:cubicBezTo>
                    <a:cubicBezTo>
                      <a:pt x="417" y="88"/>
                      <a:pt x="417" y="88"/>
                      <a:pt x="417" y="88"/>
                    </a:cubicBezTo>
                    <a:cubicBezTo>
                      <a:pt x="417" y="88"/>
                      <a:pt x="417" y="88"/>
                      <a:pt x="417" y="88"/>
                    </a:cubicBezTo>
                    <a:cubicBezTo>
                      <a:pt x="417" y="87"/>
                      <a:pt x="417" y="87"/>
                      <a:pt x="417" y="87"/>
                    </a:cubicBezTo>
                    <a:cubicBezTo>
                      <a:pt x="417" y="86"/>
                      <a:pt x="417" y="86"/>
                      <a:pt x="417" y="86"/>
                    </a:cubicBezTo>
                    <a:cubicBezTo>
                      <a:pt x="416" y="86"/>
                      <a:pt x="416" y="86"/>
                      <a:pt x="416" y="86"/>
                    </a:cubicBezTo>
                    <a:cubicBezTo>
                      <a:pt x="416" y="87"/>
                      <a:pt x="416" y="87"/>
                      <a:pt x="416" y="87"/>
                    </a:cubicBezTo>
                    <a:cubicBezTo>
                      <a:pt x="415" y="87"/>
                      <a:pt x="415" y="87"/>
                      <a:pt x="415" y="87"/>
                    </a:cubicBezTo>
                    <a:cubicBezTo>
                      <a:pt x="415" y="87"/>
                      <a:pt x="414" y="88"/>
                      <a:pt x="414" y="88"/>
                    </a:cubicBezTo>
                    <a:close/>
                    <a:moveTo>
                      <a:pt x="527" y="79"/>
                    </a:moveTo>
                    <a:cubicBezTo>
                      <a:pt x="527" y="79"/>
                      <a:pt x="527" y="79"/>
                      <a:pt x="527" y="79"/>
                    </a:cubicBezTo>
                    <a:cubicBezTo>
                      <a:pt x="527" y="78"/>
                      <a:pt x="527" y="78"/>
                      <a:pt x="527" y="78"/>
                    </a:cubicBezTo>
                    <a:cubicBezTo>
                      <a:pt x="527" y="77"/>
                      <a:pt x="527" y="77"/>
                      <a:pt x="527" y="77"/>
                    </a:cubicBezTo>
                    <a:cubicBezTo>
                      <a:pt x="526" y="77"/>
                      <a:pt x="526" y="77"/>
                      <a:pt x="526" y="77"/>
                    </a:cubicBezTo>
                    <a:cubicBezTo>
                      <a:pt x="526" y="77"/>
                      <a:pt x="526" y="77"/>
                      <a:pt x="526" y="77"/>
                    </a:cubicBezTo>
                    <a:cubicBezTo>
                      <a:pt x="527" y="79"/>
                      <a:pt x="527" y="79"/>
                      <a:pt x="527" y="79"/>
                    </a:cubicBezTo>
                    <a:close/>
                    <a:moveTo>
                      <a:pt x="526" y="80"/>
                    </a:moveTo>
                    <a:cubicBezTo>
                      <a:pt x="526" y="80"/>
                      <a:pt x="526" y="80"/>
                      <a:pt x="526" y="80"/>
                    </a:cubicBezTo>
                    <a:cubicBezTo>
                      <a:pt x="526" y="79"/>
                      <a:pt x="526" y="79"/>
                      <a:pt x="526" y="79"/>
                    </a:cubicBezTo>
                    <a:cubicBezTo>
                      <a:pt x="526" y="78"/>
                      <a:pt x="526" y="78"/>
                      <a:pt x="526" y="78"/>
                    </a:cubicBezTo>
                    <a:cubicBezTo>
                      <a:pt x="525" y="78"/>
                      <a:pt x="525" y="78"/>
                      <a:pt x="525" y="78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6" y="80"/>
                      <a:pt x="526" y="80"/>
                      <a:pt x="526" y="80"/>
                    </a:cubicBezTo>
                    <a:close/>
                    <a:moveTo>
                      <a:pt x="525" y="80"/>
                    </a:moveTo>
                    <a:cubicBezTo>
                      <a:pt x="526" y="81"/>
                      <a:pt x="526" y="81"/>
                      <a:pt x="526" y="81"/>
                    </a:cubicBezTo>
                    <a:cubicBezTo>
                      <a:pt x="526" y="82"/>
                      <a:pt x="526" y="82"/>
                      <a:pt x="526" y="82"/>
                    </a:cubicBezTo>
                    <a:cubicBezTo>
                      <a:pt x="527" y="82"/>
                      <a:pt x="527" y="82"/>
                      <a:pt x="527" y="82"/>
                    </a:cubicBezTo>
                    <a:cubicBezTo>
                      <a:pt x="526" y="80"/>
                      <a:pt x="526" y="80"/>
                      <a:pt x="526" y="80"/>
                    </a:cubicBezTo>
                    <a:cubicBezTo>
                      <a:pt x="525" y="80"/>
                      <a:pt x="525" y="80"/>
                      <a:pt x="525" y="80"/>
                    </a:cubicBezTo>
                    <a:cubicBezTo>
                      <a:pt x="525" y="80"/>
                      <a:pt x="525" y="80"/>
                      <a:pt x="525" y="80"/>
                    </a:cubicBezTo>
                    <a:cubicBezTo>
                      <a:pt x="525" y="80"/>
                      <a:pt x="525" y="80"/>
                      <a:pt x="525" y="80"/>
                    </a:cubicBezTo>
                    <a:close/>
                    <a:moveTo>
                      <a:pt x="522" y="79"/>
                    </a:moveTo>
                    <a:cubicBezTo>
                      <a:pt x="523" y="81"/>
                      <a:pt x="523" y="81"/>
                      <a:pt x="523" y="81"/>
                    </a:cubicBezTo>
                    <a:cubicBezTo>
                      <a:pt x="524" y="81"/>
                      <a:pt x="524" y="81"/>
                      <a:pt x="524" y="81"/>
                    </a:cubicBezTo>
                    <a:cubicBezTo>
                      <a:pt x="524" y="80"/>
                      <a:pt x="524" y="80"/>
                      <a:pt x="524" y="80"/>
                    </a:cubicBezTo>
                    <a:cubicBezTo>
                      <a:pt x="524" y="80"/>
                      <a:pt x="524" y="80"/>
                      <a:pt x="524" y="80"/>
                    </a:cubicBezTo>
                    <a:cubicBezTo>
                      <a:pt x="524" y="79"/>
                      <a:pt x="524" y="79"/>
                      <a:pt x="524" y="79"/>
                    </a:cubicBezTo>
                    <a:cubicBezTo>
                      <a:pt x="523" y="79"/>
                      <a:pt x="523" y="79"/>
                      <a:pt x="523" y="79"/>
                    </a:cubicBezTo>
                    <a:cubicBezTo>
                      <a:pt x="523" y="79"/>
                      <a:pt x="523" y="79"/>
                      <a:pt x="523" y="79"/>
                    </a:cubicBezTo>
                    <a:cubicBezTo>
                      <a:pt x="522" y="79"/>
                      <a:pt x="522" y="79"/>
                      <a:pt x="522" y="79"/>
                    </a:cubicBezTo>
                    <a:close/>
                    <a:moveTo>
                      <a:pt x="551" y="68"/>
                    </a:moveTo>
                    <a:cubicBezTo>
                      <a:pt x="552" y="68"/>
                      <a:pt x="552" y="68"/>
                      <a:pt x="552" y="68"/>
                    </a:cubicBezTo>
                    <a:cubicBezTo>
                      <a:pt x="553" y="68"/>
                      <a:pt x="553" y="68"/>
                      <a:pt x="553" y="68"/>
                    </a:cubicBezTo>
                    <a:cubicBezTo>
                      <a:pt x="553" y="67"/>
                      <a:pt x="553" y="67"/>
                      <a:pt x="553" y="67"/>
                    </a:cubicBezTo>
                    <a:cubicBezTo>
                      <a:pt x="553" y="66"/>
                      <a:pt x="553" y="66"/>
                      <a:pt x="553" y="66"/>
                    </a:cubicBezTo>
                    <a:cubicBezTo>
                      <a:pt x="552" y="65"/>
                      <a:pt x="552" y="65"/>
                      <a:pt x="552" y="65"/>
                    </a:cubicBezTo>
                    <a:cubicBezTo>
                      <a:pt x="553" y="65"/>
                      <a:pt x="553" y="65"/>
                      <a:pt x="553" y="65"/>
                    </a:cubicBezTo>
                    <a:cubicBezTo>
                      <a:pt x="552" y="64"/>
                      <a:pt x="552" y="64"/>
                      <a:pt x="552" y="64"/>
                    </a:cubicBezTo>
                    <a:cubicBezTo>
                      <a:pt x="551" y="63"/>
                      <a:pt x="551" y="63"/>
                      <a:pt x="551" y="63"/>
                    </a:cubicBezTo>
                    <a:cubicBezTo>
                      <a:pt x="551" y="64"/>
                      <a:pt x="551" y="64"/>
                      <a:pt x="551" y="64"/>
                    </a:cubicBezTo>
                    <a:cubicBezTo>
                      <a:pt x="550" y="64"/>
                      <a:pt x="550" y="64"/>
                      <a:pt x="550" y="64"/>
                    </a:cubicBezTo>
                    <a:cubicBezTo>
                      <a:pt x="549" y="63"/>
                      <a:pt x="549" y="63"/>
                      <a:pt x="549" y="63"/>
                    </a:cubicBezTo>
                    <a:cubicBezTo>
                      <a:pt x="548" y="63"/>
                      <a:pt x="548" y="63"/>
                      <a:pt x="548" y="63"/>
                    </a:cubicBezTo>
                    <a:cubicBezTo>
                      <a:pt x="548" y="63"/>
                      <a:pt x="548" y="63"/>
                      <a:pt x="548" y="63"/>
                    </a:cubicBezTo>
                    <a:cubicBezTo>
                      <a:pt x="548" y="64"/>
                      <a:pt x="548" y="64"/>
                      <a:pt x="548" y="64"/>
                    </a:cubicBezTo>
                    <a:cubicBezTo>
                      <a:pt x="548" y="64"/>
                      <a:pt x="548" y="64"/>
                      <a:pt x="548" y="64"/>
                    </a:cubicBezTo>
                    <a:cubicBezTo>
                      <a:pt x="547" y="64"/>
                      <a:pt x="547" y="64"/>
                      <a:pt x="547" y="64"/>
                    </a:cubicBezTo>
                    <a:cubicBezTo>
                      <a:pt x="547" y="65"/>
                      <a:pt x="547" y="65"/>
                      <a:pt x="547" y="65"/>
                    </a:cubicBezTo>
                    <a:cubicBezTo>
                      <a:pt x="547" y="67"/>
                      <a:pt x="547" y="67"/>
                      <a:pt x="547" y="67"/>
                    </a:cubicBezTo>
                    <a:cubicBezTo>
                      <a:pt x="547" y="67"/>
                      <a:pt x="547" y="67"/>
                      <a:pt x="547" y="67"/>
                    </a:cubicBezTo>
                    <a:cubicBezTo>
                      <a:pt x="548" y="67"/>
                      <a:pt x="548" y="67"/>
                      <a:pt x="548" y="67"/>
                    </a:cubicBezTo>
                    <a:cubicBezTo>
                      <a:pt x="549" y="67"/>
                      <a:pt x="549" y="67"/>
                      <a:pt x="549" y="67"/>
                    </a:cubicBezTo>
                    <a:cubicBezTo>
                      <a:pt x="551" y="68"/>
                      <a:pt x="551" y="68"/>
                      <a:pt x="551" y="68"/>
                    </a:cubicBezTo>
                    <a:close/>
                    <a:moveTo>
                      <a:pt x="557" y="66"/>
                    </a:moveTo>
                    <a:cubicBezTo>
                      <a:pt x="557" y="65"/>
                      <a:pt x="557" y="65"/>
                      <a:pt x="557" y="65"/>
                    </a:cubicBezTo>
                    <a:cubicBezTo>
                      <a:pt x="558" y="64"/>
                      <a:pt x="558" y="64"/>
                      <a:pt x="558" y="64"/>
                    </a:cubicBezTo>
                    <a:cubicBezTo>
                      <a:pt x="557" y="65"/>
                      <a:pt x="557" y="65"/>
                      <a:pt x="557" y="65"/>
                    </a:cubicBezTo>
                    <a:cubicBezTo>
                      <a:pt x="556" y="65"/>
                      <a:pt x="556" y="65"/>
                      <a:pt x="556" y="65"/>
                    </a:cubicBezTo>
                    <a:cubicBezTo>
                      <a:pt x="557" y="66"/>
                      <a:pt x="557" y="66"/>
                      <a:pt x="557" y="66"/>
                    </a:cubicBezTo>
                    <a:close/>
                    <a:moveTo>
                      <a:pt x="564" y="336"/>
                    </a:moveTo>
                    <a:cubicBezTo>
                      <a:pt x="564" y="335"/>
                      <a:pt x="564" y="335"/>
                      <a:pt x="564" y="335"/>
                    </a:cubicBezTo>
                    <a:cubicBezTo>
                      <a:pt x="564" y="334"/>
                      <a:pt x="564" y="334"/>
                      <a:pt x="564" y="334"/>
                    </a:cubicBezTo>
                    <a:cubicBezTo>
                      <a:pt x="563" y="333"/>
                      <a:pt x="563" y="333"/>
                      <a:pt x="563" y="333"/>
                    </a:cubicBezTo>
                    <a:cubicBezTo>
                      <a:pt x="563" y="332"/>
                      <a:pt x="563" y="332"/>
                      <a:pt x="563" y="332"/>
                    </a:cubicBezTo>
                    <a:cubicBezTo>
                      <a:pt x="563" y="330"/>
                      <a:pt x="563" y="330"/>
                      <a:pt x="563" y="330"/>
                    </a:cubicBezTo>
                    <a:cubicBezTo>
                      <a:pt x="564" y="330"/>
                      <a:pt x="564" y="330"/>
                      <a:pt x="564" y="330"/>
                    </a:cubicBezTo>
                    <a:cubicBezTo>
                      <a:pt x="565" y="330"/>
                      <a:pt x="565" y="330"/>
                      <a:pt x="565" y="330"/>
                    </a:cubicBezTo>
                    <a:cubicBezTo>
                      <a:pt x="565" y="331"/>
                      <a:pt x="565" y="331"/>
                      <a:pt x="565" y="331"/>
                    </a:cubicBezTo>
                    <a:cubicBezTo>
                      <a:pt x="565" y="331"/>
                      <a:pt x="565" y="331"/>
                      <a:pt x="565" y="331"/>
                    </a:cubicBezTo>
                    <a:cubicBezTo>
                      <a:pt x="567" y="331"/>
                      <a:pt x="567" y="331"/>
                      <a:pt x="567" y="331"/>
                    </a:cubicBezTo>
                    <a:cubicBezTo>
                      <a:pt x="567" y="330"/>
                      <a:pt x="567" y="330"/>
                      <a:pt x="567" y="330"/>
                    </a:cubicBezTo>
                    <a:cubicBezTo>
                      <a:pt x="568" y="330"/>
                      <a:pt x="568" y="330"/>
                      <a:pt x="568" y="330"/>
                    </a:cubicBezTo>
                    <a:cubicBezTo>
                      <a:pt x="568" y="331"/>
                      <a:pt x="568" y="331"/>
                      <a:pt x="568" y="331"/>
                    </a:cubicBezTo>
                    <a:cubicBezTo>
                      <a:pt x="568" y="331"/>
                      <a:pt x="568" y="331"/>
                      <a:pt x="568" y="331"/>
                    </a:cubicBezTo>
                    <a:cubicBezTo>
                      <a:pt x="568" y="332"/>
                      <a:pt x="568" y="332"/>
                      <a:pt x="568" y="332"/>
                    </a:cubicBezTo>
                    <a:cubicBezTo>
                      <a:pt x="569" y="333"/>
                      <a:pt x="569" y="333"/>
                      <a:pt x="569" y="333"/>
                    </a:cubicBezTo>
                    <a:cubicBezTo>
                      <a:pt x="569" y="334"/>
                      <a:pt x="569" y="334"/>
                      <a:pt x="569" y="334"/>
                    </a:cubicBezTo>
                    <a:cubicBezTo>
                      <a:pt x="570" y="334"/>
                      <a:pt x="570" y="334"/>
                      <a:pt x="570" y="334"/>
                    </a:cubicBezTo>
                    <a:cubicBezTo>
                      <a:pt x="570" y="334"/>
                      <a:pt x="570" y="334"/>
                      <a:pt x="570" y="334"/>
                    </a:cubicBezTo>
                    <a:cubicBezTo>
                      <a:pt x="570" y="333"/>
                      <a:pt x="570" y="333"/>
                      <a:pt x="570" y="333"/>
                    </a:cubicBezTo>
                    <a:cubicBezTo>
                      <a:pt x="570" y="332"/>
                      <a:pt x="570" y="332"/>
                      <a:pt x="570" y="332"/>
                    </a:cubicBezTo>
                    <a:cubicBezTo>
                      <a:pt x="570" y="331"/>
                      <a:pt x="570" y="331"/>
                      <a:pt x="570" y="331"/>
                    </a:cubicBezTo>
                    <a:cubicBezTo>
                      <a:pt x="569" y="330"/>
                      <a:pt x="569" y="330"/>
                      <a:pt x="569" y="330"/>
                    </a:cubicBezTo>
                    <a:cubicBezTo>
                      <a:pt x="568" y="329"/>
                      <a:pt x="568" y="329"/>
                      <a:pt x="568" y="329"/>
                    </a:cubicBezTo>
                    <a:cubicBezTo>
                      <a:pt x="568" y="328"/>
                      <a:pt x="568" y="328"/>
                      <a:pt x="568" y="328"/>
                    </a:cubicBezTo>
                    <a:cubicBezTo>
                      <a:pt x="567" y="328"/>
                      <a:pt x="567" y="328"/>
                      <a:pt x="567" y="328"/>
                    </a:cubicBezTo>
                    <a:cubicBezTo>
                      <a:pt x="567" y="328"/>
                      <a:pt x="567" y="328"/>
                      <a:pt x="567" y="328"/>
                    </a:cubicBezTo>
                    <a:cubicBezTo>
                      <a:pt x="565" y="328"/>
                      <a:pt x="565" y="328"/>
                      <a:pt x="565" y="328"/>
                    </a:cubicBezTo>
                    <a:cubicBezTo>
                      <a:pt x="565" y="326"/>
                      <a:pt x="565" y="326"/>
                      <a:pt x="565" y="326"/>
                    </a:cubicBezTo>
                    <a:cubicBezTo>
                      <a:pt x="564" y="325"/>
                      <a:pt x="564" y="325"/>
                      <a:pt x="564" y="325"/>
                    </a:cubicBezTo>
                    <a:cubicBezTo>
                      <a:pt x="563" y="324"/>
                      <a:pt x="563" y="324"/>
                      <a:pt x="563" y="324"/>
                    </a:cubicBezTo>
                    <a:cubicBezTo>
                      <a:pt x="562" y="324"/>
                      <a:pt x="562" y="324"/>
                      <a:pt x="562" y="324"/>
                    </a:cubicBezTo>
                    <a:cubicBezTo>
                      <a:pt x="562" y="323"/>
                      <a:pt x="562" y="323"/>
                      <a:pt x="562" y="323"/>
                    </a:cubicBezTo>
                    <a:cubicBezTo>
                      <a:pt x="561" y="321"/>
                      <a:pt x="561" y="321"/>
                      <a:pt x="561" y="321"/>
                    </a:cubicBezTo>
                    <a:cubicBezTo>
                      <a:pt x="560" y="320"/>
                      <a:pt x="560" y="320"/>
                      <a:pt x="560" y="320"/>
                    </a:cubicBezTo>
                    <a:cubicBezTo>
                      <a:pt x="560" y="318"/>
                      <a:pt x="560" y="318"/>
                      <a:pt x="560" y="318"/>
                    </a:cubicBezTo>
                    <a:cubicBezTo>
                      <a:pt x="560" y="317"/>
                      <a:pt x="560" y="317"/>
                      <a:pt x="560" y="317"/>
                    </a:cubicBezTo>
                    <a:cubicBezTo>
                      <a:pt x="560" y="315"/>
                      <a:pt x="560" y="315"/>
                      <a:pt x="560" y="315"/>
                    </a:cubicBezTo>
                    <a:cubicBezTo>
                      <a:pt x="559" y="314"/>
                      <a:pt x="559" y="314"/>
                      <a:pt x="559" y="314"/>
                    </a:cubicBezTo>
                    <a:cubicBezTo>
                      <a:pt x="560" y="312"/>
                      <a:pt x="560" y="312"/>
                      <a:pt x="560" y="312"/>
                    </a:cubicBezTo>
                    <a:cubicBezTo>
                      <a:pt x="559" y="311"/>
                      <a:pt x="559" y="311"/>
                      <a:pt x="559" y="311"/>
                    </a:cubicBezTo>
                    <a:cubicBezTo>
                      <a:pt x="559" y="310"/>
                      <a:pt x="559" y="310"/>
                      <a:pt x="559" y="310"/>
                    </a:cubicBezTo>
                    <a:cubicBezTo>
                      <a:pt x="559" y="309"/>
                      <a:pt x="559" y="309"/>
                      <a:pt x="559" y="309"/>
                    </a:cubicBezTo>
                    <a:cubicBezTo>
                      <a:pt x="559" y="308"/>
                      <a:pt x="559" y="308"/>
                      <a:pt x="559" y="308"/>
                    </a:cubicBezTo>
                    <a:cubicBezTo>
                      <a:pt x="559" y="308"/>
                      <a:pt x="559" y="308"/>
                      <a:pt x="559" y="308"/>
                    </a:cubicBezTo>
                    <a:cubicBezTo>
                      <a:pt x="560" y="308"/>
                      <a:pt x="560" y="308"/>
                      <a:pt x="560" y="308"/>
                    </a:cubicBezTo>
                    <a:cubicBezTo>
                      <a:pt x="560" y="308"/>
                      <a:pt x="560" y="308"/>
                      <a:pt x="560" y="308"/>
                    </a:cubicBezTo>
                    <a:cubicBezTo>
                      <a:pt x="562" y="308"/>
                      <a:pt x="562" y="308"/>
                      <a:pt x="562" y="308"/>
                    </a:cubicBezTo>
                    <a:cubicBezTo>
                      <a:pt x="563" y="308"/>
                      <a:pt x="563" y="308"/>
                      <a:pt x="563" y="308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10"/>
                      <a:pt x="565" y="310"/>
                      <a:pt x="565" y="310"/>
                    </a:cubicBezTo>
                    <a:cubicBezTo>
                      <a:pt x="566" y="310"/>
                      <a:pt x="566" y="310"/>
                      <a:pt x="566" y="310"/>
                    </a:cubicBezTo>
                    <a:cubicBezTo>
                      <a:pt x="567" y="311"/>
                      <a:pt x="567" y="311"/>
                      <a:pt x="567" y="311"/>
                    </a:cubicBezTo>
                    <a:cubicBezTo>
                      <a:pt x="567" y="312"/>
                      <a:pt x="567" y="312"/>
                      <a:pt x="567" y="312"/>
                    </a:cubicBezTo>
                    <a:cubicBezTo>
                      <a:pt x="568" y="313"/>
                      <a:pt x="568" y="313"/>
                      <a:pt x="568" y="313"/>
                    </a:cubicBezTo>
                    <a:cubicBezTo>
                      <a:pt x="568" y="311"/>
                      <a:pt x="568" y="311"/>
                      <a:pt x="568" y="311"/>
                    </a:cubicBezTo>
                    <a:cubicBezTo>
                      <a:pt x="567" y="310"/>
                      <a:pt x="567" y="310"/>
                      <a:pt x="567" y="310"/>
                    </a:cubicBezTo>
                    <a:cubicBezTo>
                      <a:pt x="565" y="309"/>
                      <a:pt x="565" y="309"/>
                      <a:pt x="565" y="309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3" y="306"/>
                      <a:pt x="563" y="306"/>
                      <a:pt x="563" y="306"/>
                    </a:cubicBezTo>
                    <a:cubicBezTo>
                      <a:pt x="563" y="306"/>
                      <a:pt x="563" y="306"/>
                      <a:pt x="563" y="306"/>
                    </a:cubicBezTo>
                    <a:cubicBezTo>
                      <a:pt x="563" y="305"/>
                      <a:pt x="563" y="305"/>
                      <a:pt x="563" y="305"/>
                    </a:cubicBezTo>
                    <a:cubicBezTo>
                      <a:pt x="562" y="303"/>
                      <a:pt x="562" y="303"/>
                      <a:pt x="562" y="303"/>
                    </a:cubicBezTo>
                    <a:cubicBezTo>
                      <a:pt x="561" y="302"/>
                      <a:pt x="561" y="302"/>
                      <a:pt x="561" y="302"/>
                    </a:cubicBezTo>
                    <a:cubicBezTo>
                      <a:pt x="561" y="302"/>
                      <a:pt x="561" y="302"/>
                      <a:pt x="561" y="302"/>
                    </a:cubicBezTo>
                    <a:cubicBezTo>
                      <a:pt x="561" y="301"/>
                      <a:pt x="561" y="301"/>
                      <a:pt x="561" y="301"/>
                    </a:cubicBezTo>
                    <a:cubicBezTo>
                      <a:pt x="559" y="299"/>
                      <a:pt x="559" y="299"/>
                      <a:pt x="559" y="299"/>
                    </a:cubicBezTo>
                    <a:cubicBezTo>
                      <a:pt x="558" y="297"/>
                      <a:pt x="558" y="297"/>
                      <a:pt x="558" y="297"/>
                    </a:cubicBezTo>
                    <a:cubicBezTo>
                      <a:pt x="557" y="295"/>
                      <a:pt x="557" y="295"/>
                      <a:pt x="557" y="295"/>
                    </a:cubicBezTo>
                    <a:cubicBezTo>
                      <a:pt x="556" y="293"/>
                      <a:pt x="556" y="293"/>
                      <a:pt x="556" y="293"/>
                    </a:cubicBezTo>
                    <a:cubicBezTo>
                      <a:pt x="555" y="291"/>
                      <a:pt x="555" y="291"/>
                      <a:pt x="555" y="291"/>
                    </a:cubicBezTo>
                    <a:cubicBezTo>
                      <a:pt x="554" y="291"/>
                      <a:pt x="554" y="291"/>
                      <a:pt x="554" y="291"/>
                    </a:cubicBezTo>
                    <a:cubicBezTo>
                      <a:pt x="554" y="290"/>
                      <a:pt x="554" y="290"/>
                      <a:pt x="554" y="290"/>
                    </a:cubicBezTo>
                    <a:cubicBezTo>
                      <a:pt x="553" y="289"/>
                      <a:pt x="553" y="289"/>
                      <a:pt x="553" y="289"/>
                    </a:cubicBezTo>
                    <a:cubicBezTo>
                      <a:pt x="553" y="288"/>
                      <a:pt x="553" y="288"/>
                      <a:pt x="553" y="288"/>
                    </a:cubicBezTo>
                    <a:cubicBezTo>
                      <a:pt x="553" y="289"/>
                      <a:pt x="553" y="289"/>
                      <a:pt x="553" y="289"/>
                    </a:cubicBezTo>
                    <a:cubicBezTo>
                      <a:pt x="552" y="289"/>
                      <a:pt x="552" y="289"/>
                      <a:pt x="552" y="289"/>
                    </a:cubicBezTo>
                    <a:cubicBezTo>
                      <a:pt x="552" y="288"/>
                      <a:pt x="552" y="288"/>
                      <a:pt x="552" y="288"/>
                    </a:cubicBezTo>
                    <a:cubicBezTo>
                      <a:pt x="552" y="288"/>
                      <a:pt x="552" y="288"/>
                      <a:pt x="552" y="288"/>
                    </a:cubicBezTo>
                    <a:cubicBezTo>
                      <a:pt x="552" y="287"/>
                      <a:pt x="552" y="287"/>
                      <a:pt x="552" y="287"/>
                    </a:cubicBezTo>
                    <a:cubicBezTo>
                      <a:pt x="551" y="286"/>
                      <a:pt x="551" y="286"/>
                      <a:pt x="551" y="286"/>
                    </a:cubicBezTo>
                    <a:cubicBezTo>
                      <a:pt x="550" y="285"/>
                      <a:pt x="550" y="285"/>
                      <a:pt x="550" y="285"/>
                    </a:cubicBezTo>
                    <a:cubicBezTo>
                      <a:pt x="549" y="284"/>
                      <a:pt x="549" y="284"/>
                      <a:pt x="549" y="284"/>
                    </a:cubicBezTo>
                    <a:cubicBezTo>
                      <a:pt x="549" y="283"/>
                      <a:pt x="549" y="283"/>
                      <a:pt x="549" y="283"/>
                    </a:cubicBezTo>
                    <a:cubicBezTo>
                      <a:pt x="549" y="282"/>
                      <a:pt x="549" y="282"/>
                      <a:pt x="549" y="282"/>
                    </a:cubicBezTo>
                    <a:cubicBezTo>
                      <a:pt x="549" y="281"/>
                      <a:pt x="549" y="281"/>
                      <a:pt x="549" y="281"/>
                    </a:cubicBezTo>
                    <a:cubicBezTo>
                      <a:pt x="549" y="281"/>
                      <a:pt x="549" y="281"/>
                      <a:pt x="549" y="281"/>
                    </a:cubicBezTo>
                    <a:cubicBezTo>
                      <a:pt x="549" y="280"/>
                      <a:pt x="549" y="280"/>
                      <a:pt x="549" y="280"/>
                    </a:cubicBezTo>
                    <a:cubicBezTo>
                      <a:pt x="549" y="278"/>
                      <a:pt x="549" y="278"/>
                      <a:pt x="549" y="278"/>
                    </a:cubicBezTo>
                    <a:cubicBezTo>
                      <a:pt x="549" y="277"/>
                      <a:pt x="549" y="277"/>
                      <a:pt x="549" y="277"/>
                    </a:cubicBezTo>
                    <a:cubicBezTo>
                      <a:pt x="548" y="277"/>
                      <a:pt x="548" y="277"/>
                      <a:pt x="548" y="277"/>
                    </a:cubicBezTo>
                    <a:cubicBezTo>
                      <a:pt x="546" y="275"/>
                      <a:pt x="546" y="275"/>
                      <a:pt x="546" y="275"/>
                    </a:cubicBezTo>
                    <a:cubicBezTo>
                      <a:pt x="546" y="275"/>
                      <a:pt x="546" y="275"/>
                      <a:pt x="546" y="275"/>
                    </a:cubicBezTo>
                    <a:cubicBezTo>
                      <a:pt x="546" y="274"/>
                      <a:pt x="546" y="274"/>
                      <a:pt x="546" y="274"/>
                    </a:cubicBezTo>
                    <a:cubicBezTo>
                      <a:pt x="546" y="274"/>
                      <a:pt x="546" y="274"/>
                      <a:pt x="546" y="274"/>
                    </a:cubicBezTo>
                    <a:cubicBezTo>
                      <a:pt x="546" y="274"/>
                      <a:pt x="546" y="274"/>
                      <a:pt x="546" y="274"/>
                    </a:cubicBezTo>
                    <a:cubicBezTo>
                      <a:pt x="547" y="275"/>
                      <a:pt x="547" y="275"/>
                      <a:pt x="547" y="275"/>
                    </a:cubicBezTo>
                    <a:cubicBezTo>
                      <a:pt x="548" y="276"/>
                      <a:pt x="548" y="276"/>
                      <a:pt x="548" y="276"/>
                    </a:cubicBezTo>
                    <a:cubicBezTo>
                      <a:pt x="548" y="275"/>
                      <a:pt x="548" y="275"/>
                      <a:pt x="548" y="275"/>
                    </a:cubicBezTo>
                    <a:cubicBezTo>
                      <a:pt x="547" y="273"/>
                      <a:pt x="547" y="273"/>
                      <a:pt x="547" y="273"/>
                    </a:cubicBezTo>
                    <a:cubicBezTo>
                      <a:pt x="545" y="272"/>
                      <a:pt x="545" y="272"/>
                      <a:pt x="545" y="272"/>
                    </a:cubicBezTo>
                    <a:cubicBezTo>
                      <a:pt x="545" y="272"/>
                      <a:pt x="545" y="272"/>
                      <a:pt x="545" y="272"/>
                    </a:cubicBezTo>
                    <a:cubicBezTo>
                      <a:pt x="545" y="271"/>
                      <a:pt x="545" y="271"/>
                      <a:pt x="545" y="271"/>
                    </a:cubicBezTo>
                    <a:cubicBezTo>
                      <a:pt x="543" y="269"/>
                      <a:pt x="543" y="269"/>
                      <a:pt x="543" y="269"/>
                    </a:cubicBezTo>
                    <a:cubicBezTo>
                      <a:pt x="542" y="268"/>
                      <a:pt x="542" y="268"/>
                      <a:pt x="542" y="268"/>
                    </a:cubicBezTo>
                    <a:cubicBezTo>
                      <a:pt x="542" y="266"/>
                      <a:pt x="542" y="266"/>
                      <a:pt x="542" y="266"/>
                    </a:cubicBezTo>
                    <a:cubicBezTo>
                      <a:pt x="541" y="266"/>
                      <a:pt x="541" y="266"/>
                      <a:pt x="541" y="266"/>
                    </a:cubicBezTo>
                    <a:cubicBezTo>
                      <a:pt x="540" y="265"/>
                      <a:pt x="540" y="265"/>
                      <a:pt x="540" y="26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63"/>
                      <a:pt x="539" y="263"/>
                      <a:pt x="539" y="263"/>
                    </a:cubicBezTo>
                    <a:cubicBezTo>
                      <a:pt x="538" y="264"/>
                      <a:pt x="538" y="264"/>
                      <a:pt x="538" y="264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65"/>
                      <a:pt x="539" y="265"/>
                      <a:pt x="539" y="265"/>
                    </a:cubicBezTo>
                    <a:cubicBezTo>
                      <a:pt x="538" y="265"/>
                      <a:pt x="538" y="265"/>
                      <a:pt x="538" y="265"/>
                    </a:cubicBezTo>
                    <a:cubicBezTo>
                      <a:pt x="538" y="265"/>
                      <a:pt x="538" y="265"/>
                      <a:pt x="538" y="265"/>
                    </a:cubicBezTo>
                    <a:cubicBezTo>
                      <a:pt x="537" y="265"/>
                      <a:pt x="537" y="265"/>
                      <a:pt x="537" y="265"/>
                    </a:cubicBezTo>
                    <a:cubicBezTo>
                      <a:pt x="538" y="266"/>
                      <a:pt x="538" y="266"/>
                      <a:pt x="538" y="266"/>
                    </a:cubicBezTo>
                    <a:cubicBezTo>
                      <a:pt x="540" y="267"/>
                      <a:pt x="540" y="267"/>
                      <a:pt x="540" y="267"/>
                    </a:cubicBezTo>
                    <a:cubicBezTo>
                      <a:pt x="540" y="268"/>
                      <a:pt x="540" y="268"/>
                      <a:pt x="540" y="268"/>
                    </a:cubicBezTo>
                    <a:cubicBezTo>
                      <a:pt x="540" y="269"/>
                      <a:pt x="540" y="269"/>
                      <a:pt x="540" y="269"/>
                    </a:cubicBezTo>
                    <a:cubicBezTo>
                      <a:pt x="541" y="269"/>
                      <a:pt x="541" y="269"/>
                      <a:pt x="541" y="269"/>
                    </a:cubicBezTo>
                    <a:cubicBezTo>
                      <a:pt x="541" y="269"/>
                      <a:pt x="541" y="269"/>
                      <a:pt x="541" y="269"/>
                    </a:cubicBezTo>
                    <a:cubicBezTo>
                      <a:pt x="541" y="269"/>
                      <a:pt x="541" y="269"/>
                      <a:pt x="541" y="269"/>
                    </a:cubicBezTo>
                    <a:cubicBezTo>
                      <a:pt x="541" y="270"/>
                      <a:pt x="541" y="270"/>
                      <a:pt x="541" y="270"/>
                    </a:cubicBezTo>
                    <a:cubicBezTo>
                      <a:pt x="540" y="270"/>
                      <a:pt x="540" y="270"/>
                      <a:pt x="540" y="270"/>
                    </a:cubicBezTo>
                    <a:cubicBezTo>
                      <a:pt x="541" y="271"/>
                      <a:pt x="541" y="271"/>
                      <a:pt x="541" y="271"/>
                    </a:cubicBezTo>
                    <a:cubicBezTo>
                      <a:pt x="541" y="271"/>
                      <a:pt x="541" y="271"/>
                      <a:pt x="541" y="271"/>
                    </a:cubicBezTo>
                    <a:cubicBezTo>
                      <a:pt x="542" y="272"/>
                      <a:pt x="542" y="272"/>
                      <a:pt x="542" y="272"/>
                    </a:cubicBezTo>
                    <a:cubicBezTo>
                      <a:pt x="541" y="272"/>
                      <a:pt x="541" y="272"/>
                      <a:pt x="541" y="272"/>
                    </a:cubicBezTo>
                    <a:cubicBezTo>
                      <a:pt x="540" y="272"/>
                      <a:pt x="540" y="272"/>
                      <a:pt x="540" y="272"/>
                    </a:cubicBezTo>
                    <a:cubicBezTo>
                      <a:pt x="539" y="271"/>
                      <a:pt x="539" y="271"/>
                      <a:pt x="539" y="271"/>
                    </a:cubicBezTo>
                    <a:cubicBezTo>
                      <a:pt x="539" y="272"/>
                      <a:pt x="539" y="272"/>
                      <a:pt x="539" y="272"/>
                    </a:cubicBezTo>
                    <a:cubicBezTo>
                      <a:pt x="538" y="273"/>
                      <a:pt x="538" y="273"/>
                      <a:pt x="538" y="273"/>
                    </a:cubicBezTo>
                    <a:cubicBezTo>
                      <a:pt x="539" y="274"/>
                      <a:pt x="539" y="274"/>
                      <a:pt x="539" y="274"/>
                    </a:cubicBezTo>
                    <a:cubicBezTo>
                      <a:pt x="539" y="275"/>
                      <a:pt x="539" y="275"/>
                      <a:pt x="539" y="275"/>
                    </a:cubicBezTo>
                    <a:cubicBezTo>
                      <a:pt x="540" y="277"/>
                      <a:pt x="540" y="277"/>
                      <a:pt x="540" y="277"/>
                    </a:cubicBezTo>
                    <a:cubicBezTo>
                      <a:pt x="541" y="278"/>
                      <a:pt x="541" y="278"/>
                      <a:pt x="541" y="278"/>
                    </a:cubicBezTo>
                    <a:cubicBezTo>
                      <a:pt x="541" y="280"/>
                      <a:pt x="541" y="280"/>
                      <a:pt x="541" y="280"/>
                    </a:cubicBezTo>
                    <a:cubicBezTo>
                      <a:pt x="542" y="281"/>
                      <a:pt x="542" y="281"/>
                      <a:pt x="542" y="281"/>
                    </a:cubicBezTo>
                    <a:cubicBezTo>
                      <a:pt x="542" y="283"/>
                      <a:pt x="542" y="283"/>
                      <a:pt x="542" y="283"/>
                    </a:cubicBezTo>
                    <a:cubicBezTo>
                      <a:pt x="543" y="285"/>
                      <a:pt x="543" y="285"/>
                      <a:pt x="543" y="285"/>
                    </a:cubicBezTo>
                    <a:cubicBezTo>
                      <a:pt x="543" y="287"/>
                      <a:pt x="543" y="287"/>
                      <a:pt x="543" y="287"/>
                    </a:cubicBezTo>
                    <a:cubicBezTo>
                      <a:pt x="544" y="287"/>
                      <a:pt x="544" y="287"/>
                      <a:pt x="544" y="287"/>
                    </a:cubicBezTo>
                    <a:cubicBezTo>
                      <a:pt x="545" y="288"/>
                      <a:pt x="545" y="288"/>
                      <a:pt x="545" y="288"/>
                    </a:cubicBezTo>
                    <a:cubicBezTo>
                      <a:pt x="544" y="288"/>
                      <a:pt x="544" y="288"/>
                      <a:pt x="544" y="288"/>
                    </a:cubicBezTo>
                    <a:cubicBezTo>
                      <a:pt x="547" y="290"/>
                      <a:pt x="547" y="290"/>
                      <a:pt x="547" y="290"/>
                    </a:cubicBezTo>
                    <a:cubicBezTo>
                      <a:pt x="547" y="291"/>
                      <a:pt x="547" y="291"/>
                      <a:pt x="547" y="291"/>
                    </a:cubicBezTo>
                    <a:cubicBezTo>
                      <a:pt x="549" y="292"/>
                      <a:pt x="549" y="292"/>
                      <a:pt x="549" y="292"/>
                    </a:cubicBezTo>
                    <a:cubicBezTo>
                      <a:pt x="549" y="294"/>
                      <a:pt x="549" y="294"/>
                      <a:pt x="549" y="294"/>
                    </a:cubicBezTo>
                    <a:cubicBezTo>
                      <a:pt x="549" y="295"/>
                      <a:pt x="549" y="295"/>
                      <a:pt x="549" y="295"/>
                    </a:cubicBezTo>
                    <a:cubicBezTo>
                      <a:pt x="550" y="297"/>
                      <a:pt x="550" y="297"/>
                      <a:pt x="550" y="297"/>
                    </a:cubicBezTo>
                    <a:cubicBezTo>
                      <a:pt x="550" y="298"/>
                      <a:pt x="550" y="298"/>
                      <a:pt x="550" y="298"/>
                    </a:cubicBezTo>
                    <a:cubicBezTo>
                      <a:pt x="550" y="298"/>
                      <a:pt x="550" y="298"/>
                      <a:pt x="550" y="298"/>
                    </a:cubicBezTo>
                    <a:cubicBezTo>
                      <a:pt x="551" y="299"/>
                      <a:pt x="551" y="299"/>
                      <a:pt x="551" y="299"/>
                    </a:cubicBezTo>
                    <a:cubicBezTo>
                      <a:pt x="551" y="300"/>
                      <a:pt x="551" y="300"/>
                      <a:pt x="551" y="300"/>
                    </a:cubicBezTo>
                    <a:cubicBezTo>
                      <a:pt x="551" y="300"/>
                      <a:pt x="551" y="300"/>
                      <a:pt x="551" y="300"/>
                    </a:cubicBezTo>
                    <a:cubicBezTo>
                      <a:pt x="552" y="302"/>
                      <a:pt x="552" y="302"/>
                      <a:pt x="552" y="302"/>
                    </a:cubicBezTo>
                    <a:cubicBezTo>
                      <a:pt x="553" y="303"/>
                      <a:pt x="553" y="303"/>
                      <a:pt x="553" y="303"/>
                    </a:cubicBezTo>
                    <a:cubicBezTo>
                      <a:pt x="553" y="305"/>
                      <a:pt x="553" y="305"/>
                      <a:pt x="553" y="305"/>
                    </a:cubicBezTo>
                    <a:cubicBezTo>
                      <a:pt x="553" y="307"/>
                      <a:pt x="553" y="307"/>
                      <a:pt x="553" y="307"/>
                    </a:cubicBezTo>
                    <a:cubicBezTo>
                      <a:pt x="554" y="307"/>
                      <a:pt x="554" y="307"/>
                      <a:pt x="554" y="307"/>
                    </a:cubicBezTo>
                    <a:cubicBezTo>
                      <a:pt x="553" y="308"/>
                      <a:pt x="553" y="308"/>
                      <a:pt x="553" y="308"/>
                    </a:cubicBezTo>
                    <a:cubicBezTo>
                      <a:pt x="554" y="310"/>
                      <a:pt x="554" y="310"/>
                      <a:pt x="554" y="310"/>
                    </a:cubicBezTo>
                    <a:cubicBezTo>
                      <a:pt x="554" y="312"/>
                      <a:pt x="554" y="312"/>
                      <a:pt x="554" y="312"/>
                    </a:cubicBezTo>
                    <a:cubicBezTo>
                      <a:pt x="554" y="313"/>
                      <a:pt x="554" y="313"/>
                      <a:pt x="554" y="313"/>
                    </a:cubicBezTo>
                    <a:cubicBezTo>
                      <a:pt x="554" y="314"/>
                      <a:pt x="554" y="314"/>
                      <a:pt x="554" y="314"/>
                    </a:cubicBezTo>
                    <a:cubicBezTo>
                      <a:pt x="555" y="315"/>
                      <a:pt x="555" y="315"/>
                      <a:pt x="555" y="315"/>
                    </a:cubicBezTo>
                    <a:cubicBezTo>
                      <a:pt x="557" y="317"/>
                      <a:pt x="557" y="317"/>
                      <a:pt x="557" y="317"/>
                    </a:cubicBezTo>
                    <a:cubicBezTo>
                      <a:pt x="557" y="318"/>
                      <a:pt x="557" y="318"/>
                      <a:pt x="557" y="318"/>
                    </a:cubicBezTo>
                    <a:cubicBezTo>
                      <a:pt x="558" y="319"/>
                      <a:pt x="558" y="319"/>
                      <a:pt x="558" y="319"/>
                    </a:cubicBezTo>
                    <a:cubicBezTo>
                      <a:pt x="558" y="322"/>
                      <a:pt x="558" y="322"/>
                      <a:pt x="558" y="322"/>
                    </a:cubicBezTo>
                    <a:cubicBezTo>
                      <a:pt x="558" y="323"/>
                      <a:pt x="558" y="323"/>
                      <a:pt x="558" y="323"/>
                    </a:cubicBezTo>
                    <a:cubicBezTo>
                      <a:pt x="559" y="325"/>
                      <a:pt x="559" y="325"/>
                      <a:pt x="559" y="325"/>
                    </a:cubicBezTo>
                    <a:cubicBezTo>
                      <a:pt x="559" y="326"/>
                      <a:pt x="559" y="326"/>
                      <a:pt x="559" y="326"/>
                    </a:cubicBezTo>
                    <a:cubicBezTo>
                      <a:pt x="561" y="328"/>
                      <a:pt x="561" y="328"/>
                      <a:pt x="561" y="328"/>
                    </a:cubicBezTo>
                    <a:cubicBezTo>
                      <a:pt x="561" y="328"/>
                      <a:pt x="561" y="328"/>
                      <a:pt x="561" y="328"/>
                    </a:cubicBezTo>
                    <a:cubicBezTo>
                      <a:pt x="560" y="330"/>
                      <a:pt x="560" y="330"/>
                      <a:pt x="560" y="330"/>
                    </a:cubicBezTo>
                    <a:cubicBezTo>
                      <a:pt x="560" y="332"/>
                      <a:pt x="560" y="332"/>
                      <a:pt x="560" y="332"/>
                    </a:cubicBezTo>
                    <a:cubicBezTo>
                      <a:pt x="561" y="333"/>
                      <a:pt x="561" y="333"/>
                      <a:pt x="561" y="333"/>
                    </a:cubicBezTo>
                    <a:cubicBezTo>
                      <a:pt x="562" y="334"/>
                      <a:pt x="562" y="334"/>
                      <a:pt x="562" y="334"/>
                    </a:cubicBezTo>
                    <a:cubicBezTo>
                      <a:pt x="562" y="336"/>
                      <a:pt x="562" y="336"/>
                      <a:pt x="562" y="336"/>
                    </a:cubicBezTo>
                    <a:cubicBezTo>
                      <a:pt x="564" y="336"/>
                      <a:pt x="564" y="336"/>
                      <a:pt x="564" y="336"/>
                    </a:cubicBezTo>
                    <a:close/>
                    <a:moveTo>
                      <a:pt x="512" y="265"/>
                    </a:moveTo>
                    <a:cubicBezTo>
                      <a:pt x="513" y="265"/>
                      <a:pt x="513" y="265"/>
                      <a:pt x="513" y="265"/>
                    </a:cubicBezTo>
                    <a:cubicBezTo>
                      <a:pt x="513" y="264"/>
                      <a:pt x="513" y="264"/>
                      <a:pt x="513" y="264"/>
                    </a:cubicBezTo>
                    <a:cubicBezTo>
                      <a:pt x="513" y="264"/>
                      <a:pt x="513" y="264"/>
                      <a:pt x="513" y="264"/>
                    </a:cubicBezTo>
                    <a:cubicBezTo>
                      <a:pt x="513" y="264"/>
                      <a:pt x="513" y="264"/>
                      <a:pt x="513" y="264"/>
                    </a:cubicBezTo>
                    <a:cubicBezTo>
                      <a:pt x="514" y="265"/>
                      <a:pt x="514" y="265"/>
                      <a:pt x="514" y="265"/>
                    </a:cubicBezTo>
                    <a:cubicBezTo>
                      <a:pt x="515" y="265"/>
                      <a:pt x="515" y="265"/>
                      <a:pt x="515" y="265"/>
                    </a:cubicBezTo>
                    <a:cubicBezTo>
                      <a:pt x="515" y="264"/>
                      <a:pt x="515" y="264"/>
                      <a:pt x="515" y="264"/>
                    </a:cubicBezTo>
                    <a:cubicBezTo>
                      <a:pt x="516" y="264"/>
                      <a:pt x="516" y="264"/>
                      <a:pt x="516" y="264"/>
                    </a:cubicBezTo>
                    <a:cubicBezTo>
                      <a:pt x="515" y="263"/>
                      <a:pt x="515" y="263"/>
                      <a:pt x="515" y="263"/>
                    </a:cubicBezTo>
                    <a:cubicBezTo>
                      <a:pt x="515" y="263"/>
                      <a:pt x="515" y="263"/>
                      <a:pt x="515" y="263"/>
                    </a:cubicBez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5" y="262"/>
                      <a:pt x="515" y="262"/>
                      <a:pt x="515" y="262"/>
                    </a:cubicBezTo>
                    <a:cubicBezTo>
                      <a:pt x="515" y="262"/>
                      <a:pt x="515" y="262"/>
                      <a:pt x="515" y="262"/>
                    </a:cubicBezTo>
                    <a:cubicBezTo>
                      <a:pt x="515" y="263"/>
                      <a:pt x="515" y="263"/>
                      <a:pt x="515" y="263"/>
                    </a:cubicBezTo>
                    <a:cubicBezTo>
                      <a:pt x="514" y="262"/>
                      <a:pt x="514" y="262"/>
                      <a:pt x="514" y="262"/>
                    </a:cubicBezTo>
                    <a:cubicBezTo>
                      <a:pt x="515" y="262"/>
                      <a:pt x="515" y="262"/>
                      <a:pt x="515" y="262"/>
                    </a:cubicBezTo>
                    <a:cubicBezTo>
                      <a:pt x="515" y="261"/>
                      <a:pt x="515" y="261"/>
                      <a:pt x="515" y="261"/>
                    </a:cubicBezTo>
                    <a:cubicBezTo>
                      <a:pt x="515" y="261"/>
                      <a:pt x="515" y="261"/>
                      <a:pt x="515" y="261"/>
                    </a:cubicBezTo>
                    <a:cubicBezTo>
                      <a:pt x="514" y="261"/>
                      <a:pt x="514" y="261"/>
                      <a:pt x="514" y="261"/>
                    </a:cubicBezTo>
                    <a:cubicBezTo>
                      <a:pt x="513" y="261"/>
                      <a:pt x="513" y="261"/>
                      <a:pt x="513" y="261"/>
                    </a:cubicBezTo>
                    <a:cubicBezTo>
                      <a:pt x="512" y="261"/>
                      <a:pt x="512" y="261"/>
                      <a:pt x="512" y="261"/>
                    </a:cubicBezTo>
                    <a:cubicBezTo>
                      <a:pt x="512" y="262"/>
                      <a:pt x="512" y="262"/>
                      <a:pt x="512" y="262"/>
                    </a:cubicBezTo>
                    <a:cubicBezTo>
                      <a:pt x="511" y="263"/>
                      <a:pt x="511" y="263"/>
                      <a:pt x="511" y="263"/>
                    </a:cubicBezTo>
                    <a:cubicBezTo>
                      <a:pt x="511" y="264"/>
                      <a:pt x="511" y="264"/>
                      <a:pt x="511" y="264"/>
                    </a:cubicBezTo>
                    <a:cubicBezTo>
                      <a:pt x="512" y="265"/>
                      <a:pt x="512" y="265"/>
                      <a:pt x="512" y="265"/>
                    </a:cubicBezTo>
                    <a:close/>
                    <a:moveTo>
                      <a:pt x="509" y="264"/>
                    </a:moveTo>
                    <a:cubicBezTo>
                      <a:pt x="509" y="264"/>
                      <a:pt x="509" y="264"/>
                      <a:pt x="509" y="264"/>
                    </a:cubicBezTo>
                    <a:cubicBezTo>
                      <a:pt x="509" y="264"/>
                      <a:pt x="509" y="264"/>
                      <a:pt x="509" y="264"/>
                    </a:cubicBezTo>
                    <a:cubicBezTo>
                      <a:pt x="510" y="263"/>
                      <a:pt x="510" y="263"/>
                      <a:pt x="510" y="263"/>
                    </a:cubicBezTo>
                    <a:cubicBezTo>
                      <a:pt x="510" y="264"/>
                      <a:pt x="510" y="264"/>
                      <a:pt x="510" y="264"/>
                    </a:cubicBezTo>
                    <a:cubicBezTo>
                      <a:pt x="511" y="263"/>
                      <a:pt x="511" y="263"/>
                      <a:pt x="511" y="263"/>
                    </a:cubicBezTo>
                    <a:cubicBezTo>
                      <a:pt x="510" y="263"/>
                      <a:pt x="510" y="263"/>
                      <a:pt x="510" y="263"/>
                    </a:cubicBezTo>
                    <a:cubicBezTo>
                      <a:pt x="511" y="262"/>
                      <a:pt x="511" y="262"/>
                      <a:pt x="511" y="262"/>
                    </a:cubicBezTo>
                    <a:cubicBezTo>
                      <a:pt x="510" y="262"/>
                      <a:pt x="510" y="262"/>
                      <a:pt x="510" y="262"/>
                    </a:cubicBezTo>
                    <a:cubicBezTo>
                      <a:pt x="510" y="262"/>
                      <a:pt x="510" y="262"/>
                      <a:pt x="510" y="262"/>
                    </a:cubicBezTo>
                    <a:cubicBezTo>
                      <a:pt x="510" y="262"/>
                      <a:pt x="510" y="262"/>
                      <a:pt x="510" y="262"/>
                    </a:cubicBezTo>
                    <a:cubicBezTo>
                      <a:pt x="509" y="263"/>
                      <a:pt x="509" y="263"/>
                      <a:pt x="509" y="263"/>
                    </a:cubicBezTo>
                    <a:cubicBezTo>
                      <a:pt x="508" y="263"/>
                      <a:pt x="508" y="263"/>
                      <a:pt x="508" y="263"/>
                    </a:cubicBezTo>
                    <a:cubicBezTo>
                      <a:pt x="509" y="264"/>
                      <a:pt x="509" y="264"/>
                      <a:pt x="509" y="264"/>
                    </a:cubicBezTo>
                    <a:close/>
                    <a:moveTo>
                      <a:pt x="516" y="267"/>
                    </a:moveTo>
                    <a:cubicBezTo>
                      <a:pt x="516" y="268"/>
                      <a:pt x="516" y="268"/>
                      <a:pt x="516" y="268"/>
                    </a:cubicBezTo>
                    <a:cubicBezTo>
                      <a:pt x="517" y="267"/>
                      <a:pt x="517" y="267"/>
                      <a:pt x="517" y="267"/>
                    </a:cubicBezTo>
                    <a:cubicBezTo>
                      <a:pt x="517" y="267"/>
                      <a:pt x="517" y="267"/>
                      <a:pt x="517" y="267"/>
                    </a:cubicBezTo>
                    <a:cubicBezTo>
                      <a:pt x="516" y="266"/>
                      <a:pt x="516" y="266"/>
                      <a:pt x="516" y="266"/>
                    </a:cubicBezTo>
                    <a:cubicBezTo>
                      <a:pt x="516" y="266"/>
                      <a:pt x="516" y="266"/>
                      <a:pt x="516" y="266"/>
                    </a:cubicBezTo>
                    <a:cubicBezTo>
                      <a:pt x="516" y="267"/>
                      <a:pt x="516" y="267"/>
                      <a:pt x="516" y="267"/>
                    </a:cubicBezTo>
                    <a:cubicBezTo>
                      <a:pt x="516" y="267"/>
                      <a:pt x="516" y="267"/>
                      <a:pt x="516" y="267"/>
                    </a:cubicBezTo>
                    <a:close/>
                    <a:moveTo>
                      <a:pt x="515" y="266"/>
                    </a:moveTo>
                    <a:cubicBezTo>
                      <a:pt x="515" y="267"/>
                      <a:pt x="515" y="267"/>
                      <a:pt x="515" y="267"/>
                    </a:cubicBezTo>
                    <a:cubicBezTo>
                      <a:pt x="515" y="268"/>
                      <a:pt x="515" y="268"/>
                      <a:pt x="515" y="268"/>
                    </a:cubicBezTo>
                    <a:cubicBezTo>
                      <a:pt x="515" y="267"/>
                      <a:pt x="515" y="267"/>
                      <a:pt x="515" y="267"/>
                    </a:cubicBezTo>
                    <a:cubicBezTo>
                      <a:pt x="515" y="266"/>
                      <a:pt x="515" y="266"/>
                      <a:pt x="515" y="266"/>
                    </a:cubicBezTo>
                    <a:cubicBezTo>
                      <a:pt x="515" y="266"/>
                      <a:pt x="515" y="266"/>
                      <a:pt x="515" y="266"/>
                    </a:cubicBezTo>
                    <a:cubicBezTo>
                      <a:pt x="515" y="266"/>
                      <a:pt x="515" y="266"/>
                      <a:pt x="515" y="266"/>
                    </a:cubicBezTo>
                    <a:close/>
                    <a:moveTo>
                      <a:pt x="515" y="271"/>
                    </a:moveTo>
                    <a:cubicBezTo>
                      <a:pt x="516" y="270"/>
                      <a:pt x="516" y="270"/>
                      <a:pt x="516" y="270"/>
                    </a:cubicBezTo>
                    <a:cubicBezTo>
                      <a:pt x="516" y="270"/>
                      <a:pt x="516" y="270"/>
                      <a:pt x="516" y="270"/>
                    </a:cubicBezTo>
                    <a:cubicBezTo>
                      <a:pt x="516" y="269"/>
                      <a:pt x="516" y="269"/>
                      <a:pt x="516" y="269"/>
                    </a:cubicBezTo>
                    <a:cubicBezTo>
                      <a:pt x="516" y="269"/>
                      <a:pt x="516" y="269"/>
                      <a:pt x="516" y="269"/>
                    </a:cubicBezTo>
                    <a:cubicBezTo>
                      <a:pt x="516" y="268"/>
                      <a:pt x="516" y="268"/>
                      <a:pt x="516" y="268"/>
                    </a:cubicBezTo>
                    <a:cubicBezTo>
                      <a:pt x="515" y="269"/>
                      <a:pt x="515" y="269"/>
                      <a:pt x="515" y="269"/>
                    </a:cubicBezTo>
                    <a:cubicBezTo>
                      <a:pt x="514" y="270"/>
                      <a:pt x="514" y="270"/>
                      <a:pt x="514" y="270"/>
                    </a:cubicBezTo>
                    <a:cubicBezTo>
                      <a:pt x="514" y="270"/>
                      <a:pt x="514" y="270"/>
                      <a:pt x="514" y="270"/>
                    </a:cubicBezTo>
                    <a:cubicBezTo>
                      <a:pt x="515" y="271"/>
                      <a:pt x="515" y="271"/>
                      <a:pt x="515" y="271"/>
                    </a:cubicBezTo>
                    <a:close/>
                    <a:moveTo>
                      <a:pt x="554" y="212"/>
                    </a:moveTo>
                    <a:cubicBezTo>
                      <a:pt x="554" y="212"/>
                      <a:pt x="554" y="212"/>
                      <a:pt x="554" y="212"/>
                    </a:cubicBezTo>
                    <a:cubicBezTo>
                      <a:pt x="555" y="211"/>
                      <a:pt x="555" y="211"/>
                      <a:pt x="555" y="211"/>
                    </a:cubicBezTo>
                    <a:cubicBezTo>
                      <a:pt x="555" y="210"/>
                      <a:pt x="555" y="210"/>
                      <a:pt x="555" y="210"/>
                    </a:cubicBezTo>
                    <a:cubicBezTo>
                      <a:pt x="554" y="210"/>
                      <a:pt x="554" y="210"/>
                      <a:pt x="554" y="210"/>
                    </a:cubicBezTo>
                    <a:cubicBezTo>
                      <a:pt x="554" y="211"/>
                      <a:pt x="554" y="211"/>
                      <a:pt x="554" y="211"/>
                    </a:cubicBezTo>
                    <a:cubicBezTo>
                      <a:pt x="554" y="212"/>
                      <a:pt x="554" y="212"/>
                      <a:pt x="554" y="212"/>
                    </a:cubicBezTo>
                    <a:close/>
                    <a:moveTo>
                      <a:pt x="615" y="205"/>
                    </a:moveTo>
                    <a:cubicBezTo>
                      <a:pt x="616" y="206"/>
                      <a:pt x="616" y="206"/>
                      <a:pt x="616" y="206"/>
                    </a:cubicBezTo>
                    <a:cubicBezTo>
                      <a:pt x="616" y="204"/>
                      <a:pt x="616" y="204"/>
                      <a:pt x="616" y="204"/>
                    </a:cubicBezTo>
                    <a:cubicBezTo>
                      <a:pt x="615" y="204"/>
                      <a:pt x="615" y="204"/>
                      <a:pt x="615" y="204"/>
                    </a:cubicBezTo>
                    <a:cubicBezTo>
                      <a:pt x="615" y="203"/>
                      <a:pt x="615" y="203"/>
                      <a:pt x="615" y="203"/>
                    </a:cubicBezTo>
                    <a:cubicBezTo>
                      <a:pt x="615" y="202"/>
                      <a:pt x="615" y="202"/>
                      <a:pt x="615" y="202"/>
                    </a:cubicBezTo>
                    <a:cubicBezTo>
                      <a:pt x="616" y="201"/>
                      <a:pt x="616" y="201"/>
                      <a:pt x="616" y="201"/>
                    </a:cubicBezTo>
                    <a:cubicBezTo>
                      <a:pt x="617" y="200"/>
                      <a:pt x="617" y="200"/>
                      <a:pt x="617" y="200"/>
                    </a:cubicBezTo>
                    <a:cubicBezTo>
                      <a:pt x="618" y="199"/>
                      <a:pt x="618" y="199"/>
                      <a:pt x="618" y="199"/>
                    </a:cubicBezTo>
                    <a:cubicBezTo>
                      <a:pt x="618" y="199"/>
                      <a:pt x="618" y="199"/>
                      <a:pt x="618" y="199"/>
                    </a:cubicBezTo>
                    <a:cubicBezTo>
                      <a:pt x="618" y="198"/>
                      <a:pt x="618" y="198"/>
                      <a:pt x="618" y="198"/>
                    </a:cubicBezTo>
                    <a:cubicBezTo>
                      <a:pt x="618" y="197"/>
                      <a:pt x="618" y="197"/>
                      <a:pt x="618" y="197"/>
                    </a:cubicBezTo>
                    <a:cubicBezTo>
                      <a:pt x="617" y="195"/>
                      <a:pt x="617" y="195"/>
                      <a:pt x="617" y="195"/>
                    </a:cubicBezTo>
                    <a:cubicBezTo>
                      <a:pt x="616" y="195"/>
                      <a:pt x="616" y="195"/>
                      <a:pt x="616" y="195"/>
                    </a:cubicBezTo>
                    <a:cubicBezTo>
                      <a:pt x="615" y="196"/>
                      <a:pt x="615" y="196"/>
                      <a:pt x="615" y="196"/>
                    </a:cubicBezTo>
                    <a:cubicBezTo>
                      <a:pt x="615" y="196"/>
                      <a:pt x="615" y="196"/>
                      <a:pt x="615" y="196"/>
                    </a:cubicBezTo>
                    <a:cubicBezTo>
                      <a:pt x="615" y="197"/>
                      <a:pt x="615" y="197"/>
                      <a:pt x="615" y="197"/>
                    </a:cubicBezTo>
                    <a:cubicBezTo>
                      <a:pt x="614" y="198"/>
                      <a:pt x="614" y="198"/>
                      <a:pt x="614" y="198"/>
                    </a:cubicBezTo>
                    <a:cubicBezTo>
                      <a:pt x="613" y="198"/>
                      <a:pt x="613" y="198"/>
                      <a:pt x="613" y="198"/>
                    </a:cubicBezTo>
                    <a:cubicBezTo>
                      <a:pt x="613" y="199"/>
                      <a:pt x="613" y="199"/>
                      <a:pt x="613" y="199"/>
                    </a:cubicBezTo>
                    <a:cubicBezTo>
                      <a:pt x="613" y="199"/>
                      <a:pt x="613" y="199"/>
                      <a:pt x="613" y="199"/>
                    </a:cubicBezTo>
                    <a:cubicBezTo>
                      <a:pt x="614" y="199"/>
                      <a:pt x="614" y="199"/>
                      <a:pt x="614" y="199"/>
                    </a:cubicBezTo>
                    <a:cubicBezTo>
                      <a:pt x="614" y="199"/>
                      <a:pt x="614" y="199"/>
                      <a:pt x="614" y="199"/>
                    </a:cubicBezTo>
                    <a:cubicBezTo>
                      <a:pt x="614" y="200"/>
                      <a:pt x="614" y="200"/>
                      <a:pt x="614" y="200"/>
                    </a:cubicBezTo>
                    <a:cubicBezTo>
                      <a:pt x="614" y="201"/>
                      <a:pt x="614" y="201"/>
                      <a:pt x="614" y="201"/>
                    </a:cubicBezTo>
                    <a:cubicBezTo>
                      <a:pt x="615" y="202"/>
                      <a:pt x="615" y="202"/>
                      <a:pt x="615" y="202"/>
                    </a:cubicBezTo>
                    <a:cubicBezTo>
                      <a:pt x="615" y="203"/>
                      <a:pt x="615" y="203"/>
                      <a:pt x="615" y="203"/>
                    </a:cubicBezTo>
                    <a:cubicBezTo>
                      <a:pt x="614" y="204"/>
                      <a:pt x="614" y="204"/>
                      <a:pt x="614" y="204"/>
                    </a:cubicBezTo>
                    <a:cubicBezTo>
                      <a:pt x="615" y="205"/>
                      <a:pt x="615" y="205"/>
                      <a:pt x="615" y="205"/>
                    </a:cubicBezTo>
                    <a:cubicBezTo>
                      <a:pt x="615" y="205"/>
                      <a:pt x="615" y="205"/>
                      <a:pt x="615" y="205"/>
                    </a:cubicBezTo>
                    <a:close/>
                    <a:moveTo>
                      <a:pt x="652" y="237"/>
                    </a:moveTo>
                    <a:cubicBezTo>
                      <a:pt x="652" y="238"/>
                      <a:pt x="652" y="238"/>
                      <a:pt x="652" y="238"/>
                    </a:cubicBezTo>
                    <a:cubicBezTo>
                      <a:pt x="653" y="238"/>
                      <a:pt x="653" y="238"/>
                      <a:pt x="653" y="238"/>
                    </a:cubicBezTo>
                    <a:cubicBezTo>
                      <a:pt x="654" y="239"/>
                      <a:pt x="654" y="239"/>
                      <a:pt x="654" y="239"/>
                    </a:cubicBezTo>
                    <a:cubicBezTo>
                      <a:pt x="656" y="240"/>
                      <a:pt x="656" y="240"/>
                      <a:pt x="656" y="240"/>
                    </a:cubicBezTo>
                    <a:cubicBezTo>
                      <a:pt x="656" y="240"/>
                      <a:pt x="656" y="240"/>
                      <a:pt x="656" y="240"/>
                    </a:cubicBezTo>
                    <a:cubicBezTo>
                      <a:pt x="658" y="240"/>
                      <a:pt x="658" y="240"/>
                      <a:pt x="658" y="240"/>
                    </a:cubicBezTo>
                    <a:cubicBezTo>
                      <a:pt x="657" y="239"/>
                      <a:pt x="657" y="239"/>
                      <a:pt x="657" y="239"/>
                    </a:cubicBezTo>
                    <a:cubicBezTo>
                      <a:pt x="656" y="239"/>
                      <a:pt x="656" y="239"/>
                      <a:pt x="656" y="239"/>
                    </a:cubicBezTo>
                    <a:cubicBezTo>
                      <a:pt x="655" y="238"/>
                      <a:pt x="655" y="238"/>
                      <a:pt x="655" y="238"/>
                    </a:cubicBezTo>
                    <a:cubicBezTo>
                      <a:pt x="654" y="238"/>
                      <a:pt x="654" y="238"/>
                      <a:pt x="654" y="238"/>
                    </a:cubicBezTo>
                    <a:cubicBezTo>
                      <a:pt x="653" y="237"/>
                      <a:pt x="653" y="237"/>
                      <a:pt x="653" y="237"/>
                    </a:cubicBezTo>
                    <a:cubicBezTo>
                      <a:pt x="652" y="237"/>
                      <a:pt x="652" y="237"/>
                      <a:pt x="652" y="237"/>
                    </a:cubicBezTo>
                    <a:cubicBezTo>
                      <a:pt x="652" y="237"/>
                      <a:pt x="652" y="237"/>
                      <a:pt x="652" y="237"/>
                    </a:cubicBezTo>
                    <a:close/>
                    <a:moveTo>
                      <a:pt x="641" y="235"/>
                    </a:moveTo>
                    <a:cubicBezTo>
                      <a:pt x="642" y="235"/>
                      <a:pt x="642" y="235"/>
                      <a:pt x="642" y="235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643" y="236"/>
                      <a:pt x="643" y="236"/>
                      <a:pt x="643" y="236"/>
                    </a:cubicBezTo>
                    <a:cubicBezTo>
                      <a:pt x="643" y="236"/>
                      <a:pt x="643" y="236"/>
                      <a:pt x="643" y="236"/>
                    </a:cubicBezTo>
                    <a:cubicBezTo>
                      <a:pt x="644" y="237"/>
                      <a:pt x="644" y="237"/>
                      <a:pt x="644" y="237"/>
                    </a:cubicBezTo>
                    <a:cubicBezTo>
                      <a:pt x="645" y="238"/>
                      <a:pt x="645" y="238"/>
                      <a:pt x="645" y="238"/>
                    </a:cubicBezTo>
                    <a:cubicBezTo>
                      <a:pt x="646" y="238"/>
                      <a:pt x="646" y="238"/>
                      <a:pt x="646" y="238"/>
                    </a:cubicBezTo>
                    <a:cubicBezTo>
                      <a:pt x="646" y="239"/>
                      <a:pt x="646" y="239"/>
                      <a:pt x="646" y="239"/>
                    </a:cubicBezTo>
                    <a:cubicBezTo>
                      <a:pt x="647" y="238"/>
                      <a:pt x="647" y="238"/>
                      <a:pt x="647" y="238"/>
                    </a:cubicBezTo>
                    <a:cubicBezTo>
                      <a:pt x="648" y="239"/>
                      <a:pt x="648" y="239"/>
                      <a:pt x="648" y="239"/>
                    </a:cubicBezTo>
                    <a:cubicBezTo>
                      <a:pt x="649" y="239"/>
                      <a:pt x="649" y="239"/>
                      <a:pt x="649" y="239"/>
                    </a:cubicBezTo>
                    <a:cubicBezTo>
                      <a:pt x="649" y="239"/>
                      <a:pt x="649" y="239"/>
                      <a:pt x="649" y="239"/>
                    </a:cubicBezTo>
                    <a:cubicBezTo>
                      <a:pt x="649" y="238"/>
                      <a:pt x="649" y="238"/>
                      <a:pt x="649" y="238"/>
                    </a:cubicBezTo>
                    <a:cubicBezTo>
                      <a:pt x="647" y="238"/>
                      <a:pt x="647" y="238"/>
                      <a:pt x="647" y="238"/>
                    </a:cubicBezTo>
                    <a:cubicBezTo>
                      <a:pt x="646" y="237"/>
                      <a:pt x="646" y="237"/>
                      <a:pt x="646" y="237"/>
                    </a:cubicBezTo>
                    <a:cubicBezTo>
                      <a:pt x="646" y="236"/>
                      <a:pt x="646" y="236"/>
                      <a:pt x="646" y="236"/>
                    </a:cubicBezTo>
                    <a:cubicBezTo>
                      <a:pt x="645" y="236"/>
                      <a:pt x="645" y="236"/>
                      <a:pt x="645" y="236"/>
                    </a:cubicBezTo>
                    <a:cubicBezTo>
                      <a:pt x="644" y="234"/>
                      <a:pt x="644" y="234"/>
                      <a:pt x="644" y="234"/>
                    </a:cubicBezTo>
                    <a:cubicBezTo>
                      <a:pt x="644" y="234"/>
                      <a:pt x="644" y="234"/>
                      <a:pt x="644" y="234"/>
                    </a:cubicBezTo>
                    <a:cubicBezTo>
                      <a:pt x="644" y="233"/>
                      <a:pt x="644" y="233"/>
                      <a:pt x="644" y="233"/>
                    </a:cubicBezTo>
                    <a:cubicBezTo>
                      <a:pt x="643" y="233"/>
                      <a:pt x="643" y="233"/>
                      <a:pt x="643" y="233"/>
                    </a:cubicBezTo>
                    <a:cubicBezTo>
                      <a:pt x="643" y="233"/>
                      <a:pt x="643" y="233"/>
                      <a:pt x="643" y="233"/>
                    </a:cubicBezTo>
                    <a:cubicBezTo>
                      <a:pt x="642" y="233"/>
                      <a:pt x="642" y="233"/>
                      <a:pt x="642" y="233"/>
                    </a:cubicBezTo>
                    <a:cubicBezTo>
                      <a:pt x="641" y="234"/>
                      <a:pt x="641" y="234"/>
                      <a:pt x="641" y="234"/>
                    </a:cubicBezTo>
                    <a:cubicBezTo>
                      <a:pt x="641" y="235"/>
                      <a:pt x="641" y="235"/>
                      <a:pt x="641" y="235"/>
                    </a:cubicBezTo>
                    <a:close/>
                    <a:moveTo>
                      <a:pt x="616" y="287"/>
                    </a:moveTo>
                    <a:cubicBezTo>
                      <a:pt x="617" y="287"/>
                      <a:pt x="617" y="287"/>
                      <a:pt x="617" y="287"/>
                    </a:cubicBezTo>
                    <a:cubicBezTo>
                      <a:pt x="617" y="287"/>
                      <a:pt x="617" y="287"/>
                      <a:pt x="617" y="287"/>
                    </a:cubicBezTo>
                    <a:cubicBezTo>
                      <a:pt x="617" y="286"/>
                      <a:pt x="617" y="286"/>
                      <a:pt x="617" y="286"/>
                    </a:cubicBezTo>
                    <a:cubicBezTo>
                      <a:pt x="617" y="285"/>
                      <a:pt x="617" y="285"/>
                      <a:pt x="617" y="285"/>
                    </a:cubicBezTo>
                    <a:cubicBezTo>
                      <a:pt x="616" y="286"/>
                      <a:pt x="616" y="286"/>
                      <a:pt x="616" y="286"/>
                    </a:cubicBezTo>
                    <a:cubicBezTo>
                      <a:pt x="616" y="286"/>
                      <a:pt x="616" y="286"/>
                      <a:pt x="616" y="286"/>
                    </a:cubicBezTo>
                    <a:cubicBezTo>
                      <a:pt x="616" y="287"/>
                      <a:pt x="616" y="287"/>
                      <a:pt x="616" y="287"/>
                    </a:cubicBezTo>
                    <a:close/>
                    <a:moveTo>
                      <a:pt x="611" y="286"/>
                    </a:moveTo>
                    <a:cubicBezTo>
                      <a:pt x="611" y="287"/>
                      <a:pt x="611" y="287"/>
                      <a:pt x="611" y="287"/>
                    </a:cubicBezTo>
                    <a:cubicBezTo>
                      <a:pt x="611" y="287"/>
                      <a:pt x="611" y="287"/>
                      <a:pt x="611" y="287"/>
                    </a:cubicBezTo>
                    <a:cubicBezTo>
                      <a:pt x="613" y="287"/>
                      <a:pt x="613" y="287"/>
                      <a:pt x="613" y="287"/>
                    </a:cubicBezTo>
                    <a:cubicBezTo>
                      <a:pt x="613" y="286"/>
                      <a:pt x="613" y="286"/>
                      <a:pt x="613" y="286"/>
                    </a:cubicBezTo>
                    <a:cubicBezTo>
                      <a:pt x="612" y="285"/>
                      <a:pt x="612" y="285"/>
                      <a:pt x="612" y="285"/>
                    </a:cubicBezTo>
                    <a:cubicBezTo>
                      <a:pt x="611" y="286"/>
                      <a:pt x="611" y="286"/>
                      <a:pt x="611" y="286"/>
                    </a:cubicBezTo>
                    <a:close/>
                    <a:moveTo>
                      <a:pt x="614" y="294"/>
                    </a:moveTo>
                    <a:cubicBezTo>
                      <a:pt x="614" y="294"/>
                      <a:pt x="614" y="294"/>
                      <a:pt x="614" y="294"/>
                    </a:cubicBezTo>
                    <a:cubicBezTo>
                      <a:pt x="614" y="293"/>
                      <a:pt x="614" y="293"/>
                      <a:pt x="614" y="293"/>
                    </a:cubicBezTo>
                    <a:cubicBezTo>
                      <a:pt x="614" y="292"/>
                      <a:pt x="614" y="292"/>
                      <a:pt x="614" y="292"/>
                    </a:cubicBezTo>
                    <a:cubicBezTo>
                      <a:pt x="615" y="292"/>
                      <a:pt x="615" y="292"/>
                      <a:pt x="615" y="292"/>
                    </a:cubicBezTo>
                    <a:cubicBezTo>
                      <a:pt x="616" y="291"/>
                      <a:pt x="616" y="291"/>
                      <a:pt x="616" y="291"/>
                    </a:cubicBezTo>
                    <a:cubicBezTo>
                      <a:pt x="616" y="290"/>
                      <a:pt x="616" y="290"/>
                      <a:pt x="616" y="290"/>
                    </a:cubicBezTo>
                    <a:cubicBezTo>
                      <a:pt x="616" y="289"/>
                      <a:pt x="616" y="289"/>
                      <a:pt x="616" y="289"/>
                    </a:cubicBezTo>
                    <a:cubicBezTo>
                      <a:pt x="617" y="289"/>
                      <a:pt x="617" y="289"/>
                      <a:pt x="617" y="289"/>
                    </a:cubicBezTo>
                    <a:cubicBezTo>
                      <a:pt x="616" y="288"/>
                      <a:pt x="616" y="288"/>
                      <a:pt x="616" y="288"/>
                    </a:cubicBezTo>
                    <a:cubicBezTo>
                      <a:pt x="615" y="286"/>
                      <a:pt x="615" y="286"/>
                      <a:pt x="615" y="286"/>
                    </a:cubicBezTo>
                    <a:cubicBezTo>
                      <a:pt x="614" y="287"/>
                      <a:pt x="614" y="287"/>
                      <a:pt x="614" y="287"/>
                    </a:cubicBezTo>
                    <a:cubicBezTo>
                      <a:pt x="615" y="289"/>
                      <a:pt x="615" y="289"/>
                      <a:pt x="615" y="289"/>
                    </a:cubicBezTo>
                    <a:cubicBezTo>
                      <a:pt x="614" y="290"/>
                      <a:pt x="614" y="290"/>
                      <a:pt x="614" y="290"/>
                    </a:cubicBezTo>
                    <a:cubicBezTo>
                      <a:pt x="614" y="290"/>
                      <a:pt x="614" y="290"/>
                      <a:pt x="614" y="290"/>
                    </a:cubicBezTo>
                    <a:cubicBezTo>
                      <a:pt x="613" y="291"/>
                      <a:pt x="613" y="291"/>
                      <a:pt x="613" y="291"/>
                    </a:cubicBezTo>
                    <a:cubicBezTo>
                      <a:pt x="612" y="291"/>
                      <a:pt x="612" y="291"/>
                      <a:pt x="612" y="291"/>
                    </a:cubicBezTo>
                    <a:cubicBezTo>
                      <a:pt x="612" y="291"/>
                      <a:pt x="612" y="291"/>
                      <a:pt x="612" y="291"/>
                    </a:cubicBezTo>
                    <a:cubicBezTo>
                      <a:pt x="613" y="292"/>
                      <a:pt x="613" y="292"/>
                      <a:pt x="613" y="292"/>
                    </a:cubicBezTo>
                    <a:cubicBezTo>
                      <a:pt x="613" y="293"/>
                      <a:pt x="613" y="293"/>
                      <a:pt x="613" y="293"/>
                    </a:cubicBezTo>
                    <a:cubicBezTo>
                      <a:pt x="612" y="293"/>
                      <a:pt x="612" y="293"/>
                      <a:pt x="612" y="293"/>
                    </a:cubicBezTo>
                    <a:cubicBezTo>
                      <a:pt x="613" y="294"/>
                      <a:pt x="613" y="294"/>
                      <a:pt x="613" y="294"/>
                    </a:cubicBezTo>
                    <a:cubicBezTo>
                      <a:pt x="614" y="294"/>
                      <a:pt x="614" y="294"/>
                      <a:pt x="614" y="294"/>
                    </a:cubicBezTo>
                    <a:cubicBezTo>
                      <a:pt x="614" y="294"/>
                      <a:pt x="614" y="294"/>
                      <a:pt x="614" y="294"/>
                    </a:cubicBezTo>
                    <a:close/>
                    <a:moveTo>
                      <a:pt x="613" y="300"/>
                    </a:moveTo>
                    <a:cubicBezTo>
                      <a:pt x="613" y="300"/>
                      <a:pt x="613" y="300"/>
                      <a:pt x="613" y="300"/>
                    </a:cubicBezTo>
                    <a:cubicBezTo>
                      <a:pt x="613" y="299"/>
                      <a:pt x="613" y="299"/>
                      <a:pt x="613" y="299"/>
                    </a:cubicBezTo>
                    <a:cubicBezTo>
                      <a:pt x="613" y="298"/>
                      <a:pt x="613" y="298"/>
                      <a:pt x="613" y="298"/>
                    </a:cubicBezTo>
                    <a:cubicBezTo>
                      <a:pt x="613" y="298"/>
                      <a:pt x="613" y="298"/>
                      <a:pt x="613" y="298"/>
                    </a:cubicBezTo>
                    <a:cubicBezTo>
                      <a:pt x="613" y="299"/>
                      <a:pt x="613" y="299"/>
                      <a:pt x="613" y="299"/>
                    </a:cubicBezTo>
                    <a:cubicBezTo>
                      <a:pt x="612" y="300"/>
                      <a:pt x="612" y="300"/>
                      <a:pt x="612" y="300"/>
                    </a:cubicBezTo>
                    <a:cubicBezTo>
                      <a:pt x="613" y="300"/>
                      <a:pt x="613" y="300"/>
                      <a:pt x="613" y="300"/>
                    </a:cubicBezTo>
                    <a:close/>
                    <a:moveTo>
                      <a:pt x="613" y="302"/>
                    </a:moveTo>
                    <a:cubicBezTo>
                      <a:pt x="614" y="302"/>
                      <a:pt x="614" y="302"/>
                      <a:pt x="614" y="302"/>
                    </a:cubicBezTo>
                    <a:cubicBezTo>
                      <a:pt x="614" y="301"/>
                      <a:pt x="614" y="301"/>
                      <a:pt x="614" y="301"/>
                    </a:cubicBezTo>
                    <a:cubicBezTo>
                      <a:pt x="613" y="301"/>
                      <a:pt x="613" y="301"/>
                      <a:pt x="613" y="301"/>
                    </a:cubicBezTo>
                    <a:cubicBezTo>
                      <a:pt x="613" y="301"/>
                      <a:pt x="613" y="301"/>
                      <a:pt x="613" y="301"/>
                    </a:cubicBezTo>
                    <a:cubicBezTo>
                      <a:pt x="613" y="302"/>
                      <a:pt x="613" y="302"/>
                      <a:pt x="613" y="302"/>
                    </a:cubicBezTo>
                    <a:cubicBezTo>
                      <a:pt x="613" y="302"/>
                      <a:pt x="613" y="302"/>
                      <a:pt x="613" y="302"/>
                    </a:cubicBezTo>
                    <a:close/>
                    <a:moveTo>
                      <a:pt x="611" y="304"/>
                    </a:moveTo>
                    <a:cubicBezTo>
                      <a:pt x="612" y="304"/>
                      <a:pt x="612" y="304"/>
                      <a:pt x="612" y="304"/>
                    </a:cubicBezTo>
                    <a:cubicBezTo>
                      <a:pt x="612" y="303"/>
                      <a:pt x="612" y="303"/>
                      <a:pt x="612" y="303"/>
                    </a:cubicBezTo>
                    <a:cubicBezTo>
                      <a:pt x="611" y="303"/>
                      <a:pt x="611" y="303"/>
                      <a:pt x="611" y="303"/>
                    </a:cubicBezTo>
                    <a:cubicBezTo>
                      <a:pt x="611" y="304"/>
                      <a:pt x="611" y="304"/>
                      <a:pt x="611" y="304"/>
                    </a:cubicBezTo>
                    <a:cubicBezTo>
                      <a:pt x="611" y="304"/>
                      <a:pt x="611" y="304"/>
                      <a:pt x="611" y="304"/>
                    </a:cubicBezTo>
                    <a:close/>
                    <a:moveTo>
                      <a:pt x="612" y="306"/>
                    </a:moveTo>
                    <a:cubicBezTo>
                      <a:pt x="612" y="306"/>
                      <a:pt x="612" y="306"/>
                      <a:pt x="612" y="306"/>
                    </a:cubicBezTo>
                    <a:cubicBezTo>
                      <a:pt x="613" y="305"/>
                      <a:pt x="613" y="305"/>
                      <a:pt x="613" y="305"/>
                    </a:cubicBezTo>
                    <a:cubicBezTo>
                      <a:pt x="613" y="304"/>
                      <a:pt x="613" y="304"/>
                      <a:pt x="613" y="304"/>
                    </a:cubicBezTo>
                    <a:cubicBezTo>
                      <a:pt x="613" y="304"/>
                      <a:pt x="613" y="304"/>
                      <a:pt x="613" y="304"/>
                    </a:cubicBezTo>
                    <a:cubicBezTo>
                      <a:pt x="612" y="305"/>
                      <a:pt x="612" y="305"/>
                      <a:pt x="612" y="305"/>
                    </a:cubicBezTo>
                    <a:cubicBezTo>
                      <a:pt x="612" y="306"/>
                      <a:pt x="612" y="306"/>
                      <a:pt x="612" y="306"/>
                    </a:cubicBezTo>
                    <a:close/>
                    <a:moveTo>
                      <a:pt x="611" y="312"/>
                    </a:moveTo>
                    <a:cubicBezTo>
                      <a:pt x="611" y="312"/>
                      <a:pt x="611" y="312"/>
                      <a:pt x="611" y="312"/>
                    </a:cubicBezTo>
                    <a:cubicBezTo>
                      <a:pt x="611" y="312"/>
                      <a:pt x="611" y="312"/>
                      <a:pt x="611" y="312"/>
                    </a:cubicBezTo>
                    <a:cubicBezTo>
                      <a:pt x="610" y="312"/>
                      <a:pt x="610" y="312"/>
                      <a:pt x="610" y="312"/>
                    </a:cubicBezTo>
                    <a:cubicBezTo>
                      <a:pt x="611" y="312"/>
                      <a:pt x="611" y="312"/>
                      <a:pt x="611" y="312"/>
                    </a:cubicBezTo>
                    <a:close/>
                    <a:moveTo>
                      <a:pt x="610" y="316"/>
                    </a:moveTo>
                    <a:cubicBezTo>
                      <a:pt x="611" y="315"/>
                      <a:pt x="611" y="315"/>
                      <a:pt x="611" y="315"/>
                    </a:cubicBezTo>
                    <a:cubicBezTo>
                      <a:pt x="611" y="315"/>
                      <a:pt x="611" y="315"/>
                      <a:pt x="611" y="315"/>
                    </a:cubicBezTo>
                    <a:cubicBezTo>
                      <a:pt x="610" y="315"/>
                      <a:pt x="610" y="315"/>
                      <a:pt x="610" y="315"/>
                    </a:cubicBezTo>
                    <a:cubicBezTo>
                      <a:pt x="610" y="316"/>
                      <a:pt x="610" y="316"/>
                      <a:pt x="610" y="316"/>
                    </a:cubicBezTo>
                    <a:close/>
                    <a:moveTo>
                      <a:pt x="610" y="317"/>
                    </a:moveTo>
                    <a:cubicBezTo>
                      <a:pt x="610" y="317"/>
                      <a:pt x="610" y="317"/>
                      <a:pt x="610" y="317"/>
                    </a:cubicBezTo>
                    <a:cubicBezTo>
                      <a:pt x="611" y="317"/>
                      <a:pt x="611" y="317"/>
                      <a:pt x="611" y="317"/>
                    </a:cubicBezTo>
                    <a:cubicBezTo>
                      <a:pt x="610" y="317"/>
                      <a:pt x="610" y="317"/>
                      <a:pt x="610" y="317"/>
                    </a:cubicBezTo>
                    <a:close/>
                    <a:moveTo>
                      <a:pt x="609" y="318"/>
                    </a:moveTo>
                    <a:cubicBezTo>
                      <a:pt x="609" y="319"/>
                      <a:pt x="609" y="319"/>
                      <a:pt x="609" y="319"/>
                    </a:cubicBezTo>
                    <a:cubicBezTo>
                      <a:pt x="610" y="319"/>
                      <a:pt x="610" y="319"/>
                      <a:pt x="610" y="319"/>
                    </a:cubicBezTo>
                    <a:cubicBezTo>
                      <a:pt x="610" y="318"/>
                      <a:pt x="610" y="318"/>
                      <a:pt x="610" y="318"/>
                    </a:cubicBezTo>
                    <a:cubicBezTo>
                      <a:pt x="610" y="318"/>
                      <a:pt x="610" y="318"/>
                      <a:pt x="610" y="318"/>
                    </a:cubicBezTo>
                    <a:cubicBezTo>
                      <a:pt x="609" y="318"/>
                      <a:pt x="609" y="318"/>
                      <a:pt x="609" y="318"/>
                    </a:cubicBezTo>
                    <a:close/>
                    <a:moveTo>
                      <a:pt x="608" y="323"/>
                    </a:moveTo>
                    <a:cubicBezTo>
                      <a:pt x="609" y="322"/>
                      <a:pt x="609" y="322"/>
                      <a:pt x="609" y="322"/>
                    </a:cubicBezTo>
                    <a:cubicBezTo>
                      <a:pt x="609" y="320"/>
                      <a:pt x="609" y="320"/>
                      <a:pt x="609" y="320"/>
                    </a:cubicBezTo>
                    <a:cubicBezTo>
                      <a:pt x="609" y="320"/>
                      <a:pt x="609" y="320"/>
                      <a:pt x="609" y="320"/>
                    </a:cubicBezTo>
                    <a:cubicBezTo>
                      <a:pt x="609" y="321"/>
                      <a:pt x="609" y="321"/>
                      <a:pt x="609" y="321"/>
                    </a:cubicBezTo>
                    <a:cubicBezTo>
                      <a:pt x="608" y="322"/>
                      <a:pt x="608" y="322"/>
                      <a:pt x="608" y="322"/>
                    </a:cubicBezTo>
                    <a:cubicBezTo>
                      <a:pt x="608" y="323"/>
                      <a:pt x="608" y="323"/>
                      <a:pt x="608" y="323"/>
                    </a:cubicBezTo>
                    <a:close/>
                    <a:moveTo>
                      <a:pt x="600" y="334"/>
                    </a:moveTo>
                    <a:cubicBezTo>
                      <a:pt x="600" y="334"/>
                      <a:pt x="600" y="334"/>
                      <a:pt x="600" y="334"/>
                    </a:cubicBezTo>
                    <a:cubicBezTo>
                      <a:pt x="601" y="333"/>
                      <a:pt x="601" y="333"/>
                      <a:pt x="601" y="333"/>
                    </a:cubicBezTo>
                    <a:cubicBezTo>
                      <a:pt x="602" y="332"/>
                      <a:pt x="602" y="332"/>
                      <a:pt x="602" y="332"/>
                    </a:cubicBezTo>
                    <a:cubicBezTo>
                      <a:pt x="603" y="332"/>
                      <a:pt x="603" y="332"/>
                      <a:pt x="603" y="332"/>
                    </a:cubicBezTo>
                    <a:cubicBezTo>
                      <a:pt x="603" y="331"/>
                      <a:pt x="603" y="331"/>
                      <a:pt x="603" y="331"/>
                    </a:cubicBezTo>
                    <a:cubicBezTo>
                      <a:pt x="603" y="329"/>
                      <a:pt x="603" y="329"/>
                      <a:pt x="603" y="329"/>
                    </a:cubicBezTo>
                    <a:cubicBezTo>
                      <a:pt x="604" y="328"/>
                      <a:pt x="604" y="328"/>
                      <a:pt x="604" y="328"/>
                    </a:cubicBezTo>
                    <a:cubicBezTo>
                      <a:pt x="604" y="328"/>
                      <a:pt x="604" y="328"/>
                      <a:pt x="604" y="328"/>
                    </a:cubicBezTo>
                    <a:cubicBezTo>
                      <a:pt x="603" y="328"/>
                      <a:pt x="603" y="328"/>
                      <a:pt x="603" y="328"/>
                    </a:cubicBezTo>
                    <a:cubicBezTo>
                      <a:pt x="602" y="330"/>
                      <a:pt x="602" y="330"/>
                      <a:pt x="602" y="330"/>
                    </a:cubicBezTo>
                    <a:cubicBezTo>
                      <a:pt x="602" y="330"/>
                      <a:pt x="602" y="330"/>
                      <a:pt x="602" y="330"/>
                    </a:cubicBezTo>
                    <a:cubicBezTo>
                      <a:pt x="601" y="331"/>
                      <a:pt x="601" y="331"/>
                      <a:pt x="601" y="331"/>
                    </a:cubicBezTo>
                    <a:cubicBezTo>
                      <a:pt x="601" y="331"/>
                      <a:pt x="601" y="331"/>
                      <a:pt x="601" y="331"/>
                    </a:cubicBezTo>
                    <a:cubicBezTo>
                      <a:pt x="601" y="332"/>
                      <a:pt x="601" y="332"/>
                      <a:pt x="601" y="332"/>
                    </a:cubicBezTo>
                    <a:cubicBezTo>
                      <a:pt x="600" y="333"/>
                      <a:pt x="600" y="333"/>
                      <a:pt x="600" y="333"/>
                    </a:cubicBezTo>
                    <a:cubicBezTo>
                      <a:pt x="600" y="334"/>
                      <a:pt x="600" y="334"/>
                      <a:pt x="600" y="334"/>
                    </a:cubicBezTo>
                    <a:close/>
                    <a:moveTo>
                      <a:pt x="590" y="345"/>
                    </a:moveTo>
                    <a:cubicBezTo>
                      <a:pt x="591" y="345"/>
                      <a:pt x="591" y="345"/>
                      <a:pt x="591" y="345"/>
                    </a:cubicBezTo>
                    <a:cubicBezTo>
                      <a:pt x="591" y="344"/>
                      <a:pt x="591" y="344"/>
                      <a:pt x="591" y="344"/>
                    </a:cubicBezTo>
                    <a:cubicBezTo>
                      <a:pt x="592" y="343"/>
                      <a:pt x="592" y="343"/>
                      <a:pt x="592" y="343"/>
                    </a:cubicBezTo>
                    <a:cubicBezTo>
                      <a:pt x="592" y="342"/>
                      <a:pt x="592" y="342"/>
                      <a:pt x="592" y="342"/>
                    </a:cubicBezTo>
                    <a:cubicBezTo>
                      <a:pt x="592" y="342"/>
                      <a:pt x="592" y="342"/>
                      <a:pt x="592" y="342"/>
                    </a:cubicBezTo>
                    <a:cubicBezTo>
                      <a:pt x="592" y="341"/>
                      <a:pt x="592" y="341"/>
                      <a:pt x="592" y="341"/>
                    </a:cubicBezTo>
                    <a:cubicBezTo>
                      <a:pt x="593" y="341"/>
                      <a:pt x="593" y="341"/>
                      <a:pt x="593" y="341"/>
                    </a:cubicBezTo>
                    <a:cubicBezTo>
                      <a:pt x="593" y="341"/>
                      <a:pt x="593" y="341"/>
                      <a:pt x="593" y="341"/>
                    </a:cubicBezTo>
                    <a:cubicBezTo>
                      <a:pt x="594" y="340"/>
                      <a:pt x="594" y="340"/>
                      <a:pt x="594" y="340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6" y="338"/>
                      <a:pt x="596" y="338"/>
                      <a:pt x="596" y="338"/>
                    </a:cubicBezTo>
                    <a:cubicBezTo>
                      <a:pt x="597" y="337"/>
                      <a:pt x="597" y="337"/>
                      <a:pt x="597" y="337"/>
                    </a:cubicBezTo>
                    <a:cubicBezTo>
                      <a:pt x="598" y="337"/>
                      <a:pt x="598" y="337"/>
                      <a:pt x="598" y="337"/>
                    </a:cubicBezTo>
                    <a:cubicBezTo>
                      <a:pt x="597" y="336"/>
                      <a:pt x="597" y="336"/>
                      <a:pt x="597" y="336"/>
                    </a:cubicBezTo>
                    <a:cubicBezTo>
                      <a:pt x="597" y="335"/>
                      <a:pt x="597" y="335"/>
                      <a:pt x="597" y="335"/>
                    </a:cubicBezTo>
                    <a:cubicBezTo>
                      <a:pt x="596" y="335"/>
                      <a:pt x="596" y="335"/>
                      <a:pt x="596" y="335"/>
                    </a:cubicBezTo>
                    <a:cubicBezTo>
                      <a:pt x="595" y="336"/>
                      <a:pt x="595" y="336"/>
                      <a:pt x="595" y="336"/>
                    </a:cubicBezTo>
                    <a:cubicBezTo>
                      <a:pt x="595" y="337"/>
                      <a:pt x="595" y="337"/>
                      <a:pt x="595" y="337"/>
                    </a:cubicBezTo>
                    <a:cubicBezTo>
                      <a:pt x="595" y="337"/>
                      <a:pt x="595" y="337"/>
                      <a:pt x="595" y="337"/>
                    </a:cubicBezTo>
                    <a:cubicBezTo>
                      <a:pt x="594" y="338"/>
                      <a:pt x="594" y="338"/>
                      <a:pt x="594" y="338"/>
                    </a:cubicBezTo>
                    <a:cubicBezTo>
                      <a:pt x="593" y="337"/>
                      <a:pt x="593" y="337"/>
                      <a:pt x="593" y="337"/>
                    </a:cubicBezTo>
                    <a:cubicBezTo>
                      <a:pt x="593" y="337"/>
                      <a:pt x="593" y="337"/>
                      <a:pt x="593" y="337"/>
                    </a:cubicBezTo>
                    <a:cubicBezTo>
                      <a:pt x="593" y="337"/>
                      <a:pt x="593" y="337"/>
                      <a:pt x="593" y="337"/>
                    </a:cubicBezTo>
                    <a:cubicBezTo>
                      <a:pt x="592" y="338"/>
                      <a:pt x="592" y="338"/>
                      <a:pt x="592" y="338"/>
                    </a:cubicBezTo>
                    <a:cubicBezTo>
                      <a:pt x="593" y="338"/>
                      <a:pt x="593" y="338"/>
                      <a:pt x="593" y="338"/>
                    </a:cubicBezTo>
                    <a:cubicBezTo>
                      <a:pt x="592" y="339"/>
                      <a:pt x="592" y="339"/>
                      <a:pt x="592" y="339"/>
                    </a:cubicBezTo>
                    <a:cubicBezTo>
                      <a:pt x="592" y="340"/>
                      <a:pt x="592" y="340"/>
                      <a:pt x="592" y="340"/>
                    </a:cubicBezTo>
                    <a:cubicBezTo>
                      <a:pt x="591" y="340"/>
                      <a:pt x="591" y="340"/>
                      <a:pt x="591" y="340"/>
                    </a:cubicBezTo>
                    <a:cubicBezTo>
                      <a:pt x="591" y="340"/>
                      <a:pt x="591" y="340"/>
                      <a:pt x="591" y="340"/>
                    </a:cubicBezTo>
                    <a:cubicBezTo>
                      <a:pt x="591" y="341"/>
                      <a:pt x="591" y="341"/>
                      <a:pt x="591" y="341"/>
                    </a:cubicBezTo>
                    <a:cubicBezTo>
                      <a:pt x="590" y="342"/>
                      <a:pt x="590" y="342"/>
                      <a:pt x="590" y="342"/>
                    </a:cubicBezTo>
                    <a:cubicBezTo>
                      <a:pt x="590" y="342"/>
                      <a:pt x="590" y="342"/>
                      <a:pt x="590" y="342"/>
                    </a:cubicBezTo>
                    <a:cubicBezTo>
                      <a:pt x="591" y="343"/>
                      <a:pt x="591" y="343"/>
                      <a:pt x="591" y="343"/>
                    </a:cubicBezTo>
                    <a:cubicBezTo>
                      <a:pt x="590" y="343"/>
                      <a:pt x="590" y="343"/>
                      <a:pt x="590" y="343"/>
                    </a:cubicBezTo>
                    <a:cubicBezTo>
                      <a:pt x="590" y="344"/>
                      <a:pt x="590" y="344"/>
                      <a:pt x="590" y="344"/>
                    </a:cubicBezTo>
                    <a:cubicBezTo>
                      <a:pt x="590" y="345"/>
                      <a:pt x="590" y="345"/>
                      <a:pt x="590" y="345"/>
                    </a:cubicBezTo>
                    <a:close/>
                    <a:moveTo>
                      <a:pt x="586" y="352"/>
                    </a:moveTo>
                    <a:cubicBezTo>
                      <a:pt x="586" y="352"/>
                      <a:pt x="586" y="350"/>
                      <a:pt x="586" y="350"/>
                    </a:cubicBezTo>
                    <a:cubicBezTo>
                      <a:pt x="587" y="348"/>
                      <a:pt x="587" y="348"/>
                      <a:pt x="587" y="348"/>
                    </a:cubicBezTo>
                    <a:cubicBezTo>
                      <a:pt x="587" y="348"/>
                      <a:pt x="587" y="348"/>
                      <a:pt x="587" y="348"/>
                    </a:cubicBezTo>
                    <a:cubicBezTo>
                      <a:pt x="588" y="347"/>
                      <a:pt x="588" y="347"/>
                      <a:pt x="588" y="347"/>
                    </a:cubicBezTo>
                    <a:cubicBezTo>
                      <a:pt x="589" y="346"/>
                      <a:pt x="589" y="346"/>
                      <a:pt x="589" y="346"/>
                    </a:cubicBezTo>
                    <a:cubicBezTo>
                      <a:pt x="588" y="346"/>
                      <a:pt x="588" y="346"/>
                      <a:pt x="588" y="346"/>
                    </a:cubicBezTo>
                    <a:cubicBezTo>
                      <a:pt x="587" y="346"/>
                      <a:pt x="587" y="346"/>
                      <a:pt x="587" y="346"/>
                    </a:cubicBezTo>
                    <a:cubicBezTo>
                      <a:pt x="587" y="346"/>
                      <a:pt x="587" y="346"/>
                      <a:pt x="587" y="346"/>
                    </a:cubicBezTo>
                    <a:cubicBezTo>
                      <a:pt x="586" y="345"/>
                      <a:pt x="586" y="345"/>
                      <a:pt x="586" y="345"/>
                    </a:cubicBezTo>
                    <a:cubicBezTo>
                      <a:pt x="586" y="345"/>
                      <a:pt x="586" y="345"/>
                      <a:pt x="586" y="345"/>
                    </a:cubicBezTo>
                    <a:cubicBezTo>
                      <a:pt x="586" y="347"/>
                      <a:pt x="586" y="347"/>
                      <a:pt x="586" y="347"/>
                    </a:cubicBezTo>
                    <a:cubicBezTo>
                      <a:pt x="586" y="348"/>
                      <a:pt x="586" y="348"/>
                      <a:pt x="586" y="348"/>
                    </a:cubicBezTo>
                    <a:cubicBezTo>
                      <a:pt x="586" y="349"/>
                      <a:pt x="586" y="349"/>
                      <a:pt x="586" y="349"/>
                    </a:cubicBezTo>
                    <a:cubicBezTo>
                      <a:pt x="585" y="350"/>
                      <a:pt x="585" y="350"/>
                      <a:pt x="585" y="350"/>
                    </a:cubicBezTo>
                    <a:cubicBezTo>
                      <a:pt x="585" y="351"/>
                      <a:pt x="585" y="351"/>
                      <a:pt x="585" y="351"/>
                    </a:cubicBezTo>
                    <a:cubicBezTo>
                      <a:pt x="586" y="352"/>
                      <a:pt x="586" y="352"/>
                      <a:pt x="586" y="352"/>
                    </a:cubicBezTo>
                    <a:close/>
                    <a:moveTo>
                      <a:pt x="10" y="271"/>
                    </a:moveTo>
                    <a:cubicBezTo>
                      <a:pt x="10" y="271"/>
                      <a:pt x="10" y="272"/>
                      <a:pt x="10" y="272"/>
                    </a:cubicBezTo>
                    <a:cubicBezTo>
                      <a:pt x="11" y="272"/>
                      <a:pt x="11" y="272"/>
                      <a:pt x="11" y="272"/>
                    </a:cubicBezTo>
                    <a:cubicBezTo>
                      <a:pt x="11" y="272"/>
                      <a:pt x="11" y="272"/>
                      <a:pt x="11" y="272"/>
                    </a:cubicBezTo>
                    <a:lnTo>
                      <a:pt x="10" y="271"/>
                    </a:lnTo>
                    <a:close/>
                  </a:path>
                </a:pathLst>
              </a:custGeom>
              <a:solidFill>
                <a:srgbClr val="96C11D"/>
              </a:solidFill>
              <a:ln w="6350">
                <a:solidFill>
                  <a:srgbClr val="96C11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0" name="Полилиния 202">
              <a:extLst>
                <a:ext uri="{FF2B5EF4-FFF2-40B4-BE49-F238E27FC236}">
                  <a16:creationId xmlns:a16="http://schemas.microsoft.com/office/drawing/2014/main" id="{011214D4-2248-4D2D-B052-173E0C71E9D9}"/>
                </a:ext>
              </a:extLst>
            </p:cNvPr>
            <p:cNvSpPr/>
            <p:nvPr/>
          </p:nvSpPr>
          <p:spPr>
            <a:xfrm>
              <a:off x="6015964" y="4258241"/>
              <a:ext cx="201881" cy="135702"/>
            </a:xfrm>
            <a:custGeom>
              <a:avLst/>
              <a:gdLst>
                <a:gd name="connsiteX0" fmla="*/ 208367 w 865274"/>
                <a:gd name="connsiteY0" fmla="*/ 147577 h 581628"/>
                <a:gd name="connsiteX1" fmla="*/ 208367 w 865274"/>
                <a:gd name="connsiteY1" fmla="*/ 147577 h 581628"/>
                <a:gd name="connsiteX2" fmla="*/ 219942 w 865274"/>
                <a:gd name="connsiteY2" fmla="*/ 170726 h 581628"/>
                <a:gd name="connsiteX3" fmla="*/ 222835 w 865274"/>
                <a:gd name="connsiteY3" fmla="*/ 179407 h 581628"/>
                <a:gd name="connsiteX4" fmla="*/ 228623 w 865274"/>
                <a:gd name="connsiteY4" fmla="*/ 185195 h 581628"/>
                <a:gd name="connsiteX5" fmla="*/ 248878 w 865274"/>
                <a:gd name="connsiteY5" fmla="*/ 196769 h 581628"/>
                <a:gd name="connsiteX6" fmla="*/ 347263 w 865274"/>
                <a:gd name="connsiteY6" fmla="*/ 193876 h 581628"/>
                <a:gd name="connsiteX7" fmla="*/ 364625 w 865274"/>
                <a:gd name="connsiteY7" fmla="*/ 188088 h 581628"/>
                <a:gd name="connsiteX8" fmla="*/ 376200 w 865274"/>
                <a:gd name="connsiteY8" fmla="*/ 190982 h 581628"/>
                <a:gd name="connsiteX9" fmla="*/ 381987 w 865274"/>
                <a:gd name="connsiteY9" fmla="*/ 208344 h 581628"/>
                <a:gd name="connsiteX10" fmla="*/ 393562 w 865274"/>
                <a:gd name="connsiteY10" fmla="*/ 214131 h 581628"/>
                <a:gd name="connsiteX11" fmla="*/ 419605 w 865274"/>
                <a:gd name="connsiteY11" fmla="*/ 211238 h 581628"/>
                <a:gd name="connsiteX12" fmla="*/ 445648 w 865274"/>
                <a:gd name="connsiteY12" fmla="*/ 199663 h 581628"/>
                <a:gd name="connsiteX13" fmla="*/ 465904 w 865274"/>
                <a:gd name="connsiteY13" fmla="*/ 193876 h 581628"/>
                <a:gd name="connsiteX14" fmla="*/ 489053 w 865274"/>
                <a:gd name="connsiteY14" fmla="*/ 196769 h 581628"/>
                <a:gd name="connsiteX15" fmla="*/ 494840 w 865274"/>
                <a:gd name="connsiteY15" fmla="*/ 214131 h 581628"/>
                <a:gd name="connsiteX16" fmla="*/ 503521 w 865274"/>
                <a:gd name="connsiteY16" fmla="*/ 228600 h 581628"/>
                <a:gd name="connsiteX17" fmla="*/ 506415 w 865274"/>
                <a:gd name="connsiteY17" fmla="*/ 237281 h 581628"/>
                <a:gd name="connsiteX18" fmla="*/ 515096 w 865274"/>
                <a:gd name="connsiteY18" fmla="*/ 240174 h 581628"/>
                <a:gd name="connsiteX19" fmla="*/ 558501 w 865274"/>
                <a:gd name="connsiteY19" fmla="*/ 237281 h 581628"/>
                <a:gd name="connsiteX20" fmla="*/ 570076 w 865274"/>
                <a:gd name="connsiteY20" fmla="*/ 225706 h 581628"/>
                <a:gd name="connsiteX21" fmla="*/ 656886 w 865274"/>
                <a:gd name="connsiteY21" fmla="*/ 219919 h 581628"/>
                <a:gd name="connsiteX22" fmla="*/ 662673 w 865274"/>
                <a:gd name="connsiteY22" fmla="*/ 214131 h 581628"/>
                <a:gd name="connsiteX23" fmla="*/ 708972 w 865274"/>
                <a:gd name="connsiteY23" fmla="*/ 214131 h 581628"/>
                <a:gd name="connsiteX24" fmla="*/ 711866 w 865274"/>
                <a:gd name="connsiteY24" fmla="*/ 266217 h 581628"/>
                <a:gd name="connsiteX25" fmla="*/ 714759 w 865274"/>
                <a:gd name="connsiteY25" fmla="*/ 274898 h 581628"/>
                <a:gd name="connsiteX26" fmla="*/ 720547 w 865274"/>
                <a:gd name="connsiteY26" fmla="*/ 280686 h 581628"/>
                <a:gd name="connsiteX27" fmla="*/ 723440 w 865274"/>
                <a:gd name="connsiteY27" fmla="*/ 289367 h 581628"/>
                <a:gd name="connsiteX28" fmla="*/ 726334 w 865274"/>
                <a:gd name="connsiteY28" fmla="*/ 347240 h 581628"/>
                <a:gd name="connsiteX29" fmla="*/ 735015 w 865274"/>
                <a:gd name="connsiteY29" fmla="*/ 350134 h 581628"/>
                <a:gd name="connsiteX30" fmla="*/ 758164 w 865274"/>
                <a:gd name="connsiteY30" fmla="*/ 347240 h 581628"/>
                <a:gd name="connsiteX31" fmla="*/ 775526 w 865274"/>
                <a:gd name="connsiteY31" fmla="*/ 341453 h 581628"/>
                <a:gd name="connsiteX32" fmla="*/ 792888 w 865274"/>
                <a:gd name="connsiteY32" fmla="*/ 344347 h 581628"/>
                <a:gd name="connsiteX33" fmla="*/ 804463 w 865274"/>
                <a:gd name="connsiteY33" fmla="*/ 358815 h 581628"/>
                <a:gd name="connsiteX34" fmla="*/ 813144 w 865274"/>
                <a:gd name="connsiteY34" fmla="*/ 367496 h 581628"/>
                <a:gd name="connsiteX35" fmla="*/ 821825 w 865274"/>
                <a:gd name="connsiteY35" fmla="*/ 384858 h 581628"/>
                <a:gd name="connsiteX36" fmla="*/ 827612 w 865274"/>
                <a:gd name="connsiteY36" fmla="*/ 405114 h 581628"/>
                <a:gd name="connsiteX37" fmla="*/ 833400 w 865274"/>
                <a:gd name="connsiteY37" fmla="*/ 413795 h 581628"/>
                <a:gd name="connsiteX38" fmla="*/ 842081 w 865274"/>
                <a:gd name="connsiteY38" fmla="*/ 442731 h 581628"/>
                <a:gd name="connsiteX39" fmla="*/ 844974 w 865274"/>
                <a:gd name="connsiteY39" fmla="*/ 451412 h 581628"/>
                <a:gd name="connsiteX40" fmla="*/ 850762 w 865274"/>
                <a:gd name="connsiteY40" fmla="*/ 471668 h 581628"/>
                <a:gd name="connsiteX41" fmla="*/ 862337 w 865274"/>
                <a:gd name="connsiteY41" fmla="*/ 486136 h 581628"/>
                <a:gd name="connsiteX42" fmla="*/ 847868 w 865274"/>
                <a:gd name="connsiteY42" fmla="*/ 506392 h 581628"/>
                <a:gd name="connsiteX43" fmla="*/ 839187 w 865274"/>
                <a:gd name="connsiteY43" fmla="*/ 512179 h 581628"/>
                <a:gd name="connsiteX44" fmla="*/ 792888 w 865274"/>
                <a:gd name="connsiteY44" fmla="*/ 509286 h 581628"/>
                <a:gd name="connsiteX45" fmla="*/ 769739 w 865274"/>
                <a:gd name="connsiteY45" fmla="*/ 503498 h 581628"/>
                <a:gd name="connsiteX46" fmla="*/ 703185 w 865274"/>
                <a:gd name="connsiteY46" fmla="*/ 500605 h 581628"/>
                <a:gd name="connsiteX47" fmla="*/ 691610 w 865274"/>
                <a:gd name="connsiteY47" fmla="*/ 486136 h 581628"/>
                <a:gd name="connsiteX48" fmla="*/ 682929 w 865274"/>
                <a:gd name="connsiteY48" fmla="*/ 480349 h 581628"/>
                <a:gd name="connsiteX49" fmla="*/ 648205 w 865274"/>
                <a:gd name="connsiteY49" fmla="*/ 483243 h 581628"/>
                <a:gd name="connsiteX50" fmla="*/ 627949 w 865274"/>
                <a:gd name="connsiteY50" fmla="*/ 497711 h 581628"/>
                <a:gd name="connsiteX51" fmla="*/ 622162 w 865274"/>
                <a:gd name="connsiteY51" fmla="*/ 506392 h 581628"/>
                <a:gd name="connsiteX52" fmla="*/ 616374 w 865274"/>
                <a:gd name="connsiteY52" fmla="*/ 512179 h 581628"/>
                <a:gd name="connsiteX53" fmla="*/ 607693 w 865274"/>
                <a:gd name="connsiteY53" fmla="*/ 526648 h 581628"/>
                <a:gd name="connsiteX54" fmla="*/ 593225 w 865274"/>
                <a:gd name="connsiteY54" fmla="*/ 541116 h 581628"/>
                <a:gd name="connsiteX55" fmla="*/ 584544 w 865274"/>
                <a:gd name="connsiteY55" fmla="*/ 544010 h 581628"/>
                <a:gd name="connsiteX56" fmla="*/ 570076 w 865274"/>
                <a:gd name="connsiteY56" fmla="*/ 555585 h 581628"/>
                <a:gd name="connsiteX57" fmla="*/ 549820 w 865274"/>
                <a:gd name="connsiteY57" fmla="*/ 564266 h 581628"/>
                <a:gd name="connsiteX58" fmla="*/ 538245 w 865274"/>
                <a:gd name="connsiteY58" fmla="*/ 570053 h 581628"/>
                <a:gd name="connsiteX59" fmla="*/ 529564 w 865274"/>
                <a:gd name="connsiteY59" fmla="*/ 575840 h 581628"/>
                <a:gd name="connsiteX60" fmla="*/ 512202 w 865274"/>
                <a:gd name="connsiteY60" fmla="*/ 581628 h 581628"/>
                <a:gd name="connsiteX61" fmla="*/ 468797 w 865274"/>
                <a:gd name="connsiteY61" fmla="*/ 578734 h 581628"/>
                <a:gd name="connsiteX62" fmla="*/ 457223 w 865274"/>
                <a:gd name="connsiteY62" fmla="*/ 558478 h 581628"/>
                <a:gd name="connsiteX63" fmla="*/ 454329 w 865274"/>
                <a:gd name="connsiteY63" fmla="*/ 549797 h 581628"/>
                <a:gd name="connsiteX64" fmla="*/ 457223 w 865274"/>
                <a:gd name="connsiteY64" fmla="*/ 483243 h 581628"/>
                <a:gd name="connsiteX65" fmla="*/ 460116 w 865274"/>
                <a:gd name="connsiteY65" fmla="*/ 474562 h 581628"/>
                <a:gd name="connsiteX66" fmla="*/ 463010 w 865274"/>
                <a:gd name="connsiteY66" fmla="*/ 462987 h 581628"/>
                <a:gd name="connsiteX67" fmla="*/ 465904 w 865274"/>
                <a:gd name="connsiteY67" fmla="*/ 439838 h 581628"/>
                <a:gd name="connsiteX68" fmla="*/ 468797 w 865274"/>
                <a:gd name="connsiteY68" fmla="*/ 422476 h 581628"/>
                <a:gd name="connsiteX69" fmla="*/ 460116 w 865274"/>
                <a:gd name="connsiteY69" fmla="*/ 419582 h 581628"/>
                <a:gd name="connsiteX70" fmla="*/ 434073 w 865274"/>
                <a:gd name="connsiteY70" fmla="*/ 416688 h 581628"/>
                <a:gd name="connsiteX71" fmla="*/ 431180 w 865274"/>
                <a:gd name="connsiteY71" fmla="*/ 408007 h 581628"/>
                <a:gd name="connsiteX72" fmla="*/ 431180 w 865274"/>
                <a:gd name="connsiteY72" fmla="*/ 355921 h 581628"/>
                <a:gd name="connsiteX73" fmla="*/ 416711 w 865274"/>
                <a:gd name="connsiteY73" fmla="*/ 347240 h 581628"/>
                <a:gd name="connsiteX74" fmla="*/ 381987 w 865274"/>
                <a:gd name="connsiteY74" fmla="*/ 353028 h 581628"/>
                <a:gd name="connsiteX75" fmla="*/ 364625 w 865274"/>
                <a:gd name="connsiteY75" fmla="*/ 364602 h 581628"/>
                <a:gd name="connsiteX76" fmla="*/ 353050 w 865274"/>
                <a:gd name="connsiteY76" fmla="*/ 376177 h 581628"/>
                <a:gd name="connsiteX77" fmla="*/ 344369 w 865274"/>
                <a:gd name="connsiteY77" fmla="*/ 390645 h 581628"/>
                <a:gd name="connsiteX78" fmla="*/ 341476 w 865274"/>
                <a:gd name="connsiteY78" fmla="*/ 399326 h 581628"/>
                <a:gd name="connsiteX79" fmla="*/ 329901 w 865274"/>
                <a:gd name="connsiteY79" fmla="*/ 413795 h 581628"/>
                <a:gd name="connsiteX80" fmla="*/ 321220 w 865274"/>
                <a:gd name="connsiteY80" fmla="*/ 419582 h 581628"/>
                <a:gd name="connsiteX81" fmla="*/ 315433 w 865274"/>
                <a:gd name="connsiteY81" fmla="*/ 428263 h 581628"/>
                <a:gd name="connsiteX82" fmla="*/ 321220 w 865274"/>
                <a:gd name="connsiteY82" fmla="*/ 457200 h 581628"/>
                <a:gd name="connsiteX83" fmla="*/ 318326 w 865274"/>
                <a:gd name="connsiteY83" fmla="*/ 474562 h 581628"/>
                <a:gd name="connsiteX84" fmla="*/ 300964 w 865274"/>
                <a:gd name="connsiteY84" fmla="*/ 483243 h 581628"/>
                <a:gd name="connsiteX85" fmla="*/ 272028 w 865274"/>
                <a:gd name="connsiteY85" fmla="*/ 480349 h 581628"/>
                <a:gd name="connsiteX86" fmla="*/ 254666 w 865274"/>
                <a:gd name="connsiteY86" fmla="*/ 474562 h 581628"/>
                <a:gd name="connsiteX87" fmla="*/ 237304 w 865274"/>
                <a:gd name="connsiteY87" fmla="*/ 489030 h 581628"/>
                <a:gd name="connsiteX88" fmla="*/ 231516 w 865274"/>
                <a:gd name="connsiteY88" fmla="*/ 506392 h 581628"/>
                <a:gd name="connsiteX89" fmla="*/ 228623 w 865274"/>
                <a:gd name="connsiteY89" fmla="*/ 526648 h 581628"/>
                <a:gd name="connsiteX90" fmla="*/ 219942 w 865274"/>
                <a:gd name="connsiteY90" fmla="*/ 532435 h 581628"/>
                <a:gd name="connsiteX91" fmla="*/ 208367 w 865274"/>
                <a:gd name="connsiteY91" fmla="*/ 535329 h 581628"/>
                <a:gd name="connsiteX92" fmla="*/ 199686 w 865274"/>
                <a:gd name="connsiteY92" fmla="*/ 538222 h 581628"/>
                <a:gd name="connsiteX93" fmla="*/ 191005 w 865274"/>
                <a:gd name="connsiteY93" fmla="*/ 535329 h 581628"/>
                <a:gd name="connsiteX94" fmla="*/ 188111 w 865274"/>
                <a:gd name="connsiteY94" fmla="*/ 526648 h 581628"/>
                <a:gd name="connsiteX95" fmla="*/ 182324 w 865274"/>
                <a:gd name="connsiteY95" fmla="*/ 520860 h 581628"/>
                <a:gd name="connsiteX96" fmla="*/ 179430 w 865274"/>
                <a:gd name="connsiteY96" fmla="*/ 512179 h 581628"/>
                <a:gd name="connsiteX97" fmla="*/ 167856 w 865274"/>
                <a:gd name="connsiteY97" fmla="*/ 509286 h 581628"/>
                <a:gd name="connsiteX98" fmla="*/ 127344 w 865274"/>
                <a:gd name="connsiteY98" fmla="*/ 517967 h 581628"/>
                <a:gd name="connsiteX99" fmla="*/ 118663 w 865274"/>
                <a:gd name="connsiteY99" fmla="*/ 526648 h 581628"/>
                <a:gd name="connsiteX100" fmla="*/ 109982 w 865274"/>
                <a:gd name="connsiteY100" fmla="*/ 532435 h 581628"/>
                <a:gd name="connsiteX101" fmla="*/ 104195 w 865274"/>
                <a:gd name="connsiteY101" fmla="*/ 549797 h 581628"/>
                <a:gd name="connsiteX102" fmla="*/ 86833 w 865274"/>
                <a:gd name="connsiteY102" fmla="*/ 555585 h 581628"/>
                <a:gd name="connsiteX103" fmla="*/ 75258 w 865274"/>
                <a:gd name="connsiteY103" fmla="*/ 552691 h 581628"/>
                <a:gd name="connsiteX104" fmla="*/ 69471 w 865274"/>
                <a:gd name="connsiteY104" fmla="*/ 541116 h 581628"/>
                <a:gd name="connsiteX105" fmla="*/ 63683 w 865274"/>
                <a:gd name="connsiteY105" fmla="*/ 532435 h 581628"/>
                <a:gd name="connsiteX106" fmla="*/ 63683 w 865274"/>
                <a:gd name="connsiteY106" fmla="*/ 460093 h 581628"/>
                <a:gd name="connsiteX107" fmla="*/ 66577 w 865274"/>
                <a:gd name="connsiteY107" fmla="*/ 451412 h 581628"/>
                <a:gd name="connsiteX108" fmla="*/ 78152 w 865274"/>
                <a:gd name="connsiteY108" fmla="*/ 436944 h 581628"/>
                <a:gd name="connsiteX109" fmla="*/ 92620 w 865274"/>
                <a:gd name="connsiteY109" fmla="*/ 422476 h 581628"/>
                <a:gd name="connsiteX110" fmla="*/ 109982 w 865274"/>
                <a:gd name="connsiteY110" fmla="*/ 387752 h 581628"/>
                <a:gd name="connsiteX111" fmla="*/ 112876 w 865274"/>
                <a:gd name="connsiteY111" fmla="*/ 379071 h 581628"/>
                <a:gd name="connsiteX112" fmla="*/ 109982 w 865274"/>
                <a:gd name="connsiteY112" fmla="*/ 367496 h 581628"/>
                <a:gd name="connsiteX113" fmla="*/ 98407 w 865274"/>
                <a:gd name="connsiteY113" fmla="*/ 353028 h 581628"/>
                <a:gd name="connsiteX114" fmla="*/ 86833 w 865274"/>
                <a:gd name="connsiteY114" fmla="*/ 338559 h 581628"/>
                <a:gd name="connsiteX115" fmla="*/ 83939 w 865274"/>
                <a:gd name="connsiteY115" fmla="*/ 329878 h 581628"/>
                <a:gd name="connsiteX116" fmla="*/ 89726 w 865274"/>
                <a:gd name="connsiteY116" fmla="*/ 286473 h 581628"/>
                <a:gd name="connsiteX117" fmla="*/ 86833 w 865274"/>
                <a:gd name="connsiteY117" fmla="*/ 269111 h 581628"/>
                <a:gd name="connsiteX118" fmla="*/ 78152 w 865274"/>
                <a:gd name="connsiteY118" fmla="*/ 266217 h 581628"/>
                <a:gd name="connsiteX119" fmla="*/ 28959 w 865274"/>
                <a:gd name="connsiteY119" fmla="*/ 260430 h 581628"/>
                <a:gd name="connsiteX120" fmla="*/ 20278 w 865274"/>
                <a:gd name="connsiteY120" fmla="*/ 254643 h 581628"/>
                <a:gd name="connsiteX121" fmla="*/ 8704 w 865274"/>
                <a:gd name="connsiteY121" fmla="*/ 237281 h 581628"/>
                <a:gd name="connsiteX122" fmla="*/ 2916 w 865274"/>
                <a:gd name="connsiteY122" fmla="*/ 231493 h 581628"/>
                <a:gd name="connsiteX123" fmla="*/ 23 w 865274"/>
                <a:gd name="connsiteY123" fmla="*/ 222812 h 581628"/>
                <a:gd name="connsiteX124" fmla="*/ 5810 w 865274"/>
                <a:gd name="connsiteY124" fmla="*/ 199663 h 581628"/>
                <a:gd name="connsiteX125" fmla="*/ 11597 w 865274"/>
                <a:gd name="connsiteY125" fmla="*/ 190982 h 581628"/>
                <a:gd name="connsiteX126" fmla="*/ 124450 w 865274"/>
                <a:gd name="connsiteY126" fmla="*/ 188088 h 581628"/>
                <a:gd name="connsiteX127" fmla="*/ 133131 w 865274"/>
                <a:gd name="connsiteY127" fmla="*/ 185195 h 581628"/>
                <a:gd name="connsiteX128" fmla="*/ 138919 w 865274"/>
                <a:gd name="connsiteY128" fmla="*/ 179407 h 581628"/>
                <a:gd name="connsiteX129" fmla="*/ 150493 w 865274"/>
                <a:gd name="connsiteY129" fmla="*/ 153364 h 581628"/>
                <a:gd name="connsiteX130" fmla="*/ 156281 w 865274"/>
                <a:gd name="connsiteY130" fmla="*/ 136002 h 581628"/>
                <a:gd name="connsiteX131" fmla="*/ 162068 w 865274"/>
                <a:gd name="connsiteY131" fmla="*/ 118640 h 581628"/>
                <a:gd name="connsiteX132" fmla="*/ 167856 w 865274"/>
                <a:gd name="connsiteY132" fmla="*/ 112853 h 581628"/>
                <a:gd name="connsiteX133" fmla="*/ 185218 w 865274"/>
                <a:gd name="connsiteY133" fmla="*/ 107066 h 581628"/>
                <a:gd name="connsiteX134" fmla="*/ 193899 w 865274"/>
                <a:gd name="connsiteY134" fmla="*/ 101278 h 581628"/>
                <a:gd name="connsiteX135" fmla="*/ 202580 w 865274"/>
                <a:gd name="connsiteY135" fmla="*/ 98385 h 581628"/>
                <a:gd name="connsiteX136" fmla="*/ 214154 w 865274"/>
                <a:gd name="connsiteY136" fmla="*/ 81022 h 581628"/>
                <a:gd name="connsiteX137" fmla="*/ 219942 w 865274"/>
                <a:gd name="connsiteY137" fmla="*/ 75235 h 581628"/>
                <a:gd name="connsiteX138" fmla="*/ 225729 w 865274"/>
                <a:gd name="connsiteY138" fmla="*/ 46298 h 581628"/>
                <a:gd name="connsiteX139" fmla="*/ 228623 w 865274"/>
                <a:gd name="connsiteY139" fmla="*/ 37617 h 581628"/>
                <a:gd name="connsiteX140" fmla="*/ 251772 w 865274"/>
                <a:gd name="connsiteY140" fmla="*/ 31830 h 581628"/>
                <a:gd name="connsiteX141" fmla="*/ 318326 w 865274"/>
                <a:gd name="connsiteY141" fmla="*/ 26043 h 581628"/>
                <a:gd name="connsiteX142" fmla="*/ 327007 w 865274"/>
                <a:gd name="connsiteY142" fmla="*/ 20255 h 581628"/>
                <a:gd name="connsiteX143" fmla="*/ 350157 w 865274"/>
                <a:gd name="connsiteY143" fmla="*/ 2893 h 581628"/>
                <a:gd name="connsiteX144" fmla="*/ 358838 w 865274"/>
                <a:gd name="connsiteY144" fmla="*/ 0 h 581628"/>
                <a:gd name="connsiteX145" fmla="*/ 361731 w 865274"/>
                <a:gd name="connsiteY145" fmla="*/ 46298 h 581628"/>
                <a:gd name="connsiteX146" fmla="*/ 358838 w 865274"/>
                <a:gd name="connsiteY146" fmla="*/ 57873 h 581628"/>
                <a:gd name="connsiteX147" fmla="*/ 353050 w 865274"/>
                <a:gd name="connsiteY147" fmla="*/ 75235 h 581628"/>
                <a:gd name="connsiteX148" fmla="*/ 355944 w 865274"/>
                <a:gd name="connsiteY148" fmla="*/ 98385 h 581628"/>
                <a:gd name="connsiteX149" fmla="*/ 364625 w 865274"/>
                <a:gd name="connsiteY149" fmla="*/ 101278 h 581628"/>
                <a:gd name="connsiteX150" fmla="*/ 370412 w 865274"/>
                <a:gd name="connsiteY150" fmla="*/ 107066 h 581628"/>
                <a:gd name="connsiteX151" fmla="*/ 367519 w 865274"/>
                <a:gd name="connsiteY151" fmla="*/ 121534 h 581628"/>
                <a:gd name="connsiteX152" fmla="*/ 361731 w 865274"/>
                <a:gd name="connsiteY152" fmla="*/ 127321 h 581628"/>
                <a:gd name="connsiteX153" fmla="*/ 312539 w 865274"/>
                <a:gd name="connsiteY153" fmla="*/ 121534 h 581628"/>
                <a:gd name="connsiteX154" fmla="*/ 295177 w 865274"/>
                <a:gd name="connsiteY154" fmla="*/ 115747 h 581628"/>
                <a:gd name="connsiteX155" fmla="*/ 286496 w 865274"/>
                <a:gd name="connsiteY155" fmla="*/ 112853 h 581628"/>
                <a:gd name="connsiteX156" fmla="*/ 245985 w 865274"/>
                <a:gd name="connsiteY156" fmla="*/ 115747 h 581628"/>
                <a:gd name="connsiteX157" fmla="*/ 240197 w 865274"/>
                <a:gd name="connsiteY157" fmla="*/ 121534 h 581628"/>
                <a:gd name="connsiteX158" fmla="*/ 237304 w 865274"/>
                <a:gd name="connsiteY158" fmla="*/ 130215 h 581628"/>
                <a:gd name="connsiteX159" fmla="*/ 208367 w 865274"/>
                <a:gd name="connsiteY159" fmla="*/ 147577 h 58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865274" h="581628">
                  <a:moveTo>
                    <a:pt x="208367" y="147577"/>
                  </a:moveTo>
                  <a:lnTo>
                    <a:pt x="208367" y="147577"/>
                  </a:lnTo>
                  <a:cubicBezTo>
                    <a:pt x="212225" y="155293"/>
                    <a:pt x="216372" y="162872"/>
                    <a:pt x="219942" y="170726"/>
                  </a:cubicBezTo>
                  <a:cubicBezTo>
                    <a:pt x="221204" y="173503"/>
                    <a:pt x="221266" y="176792"/>
                    <a:pt x="222835" y="179407"/>
                  </a:cubicBezTo>
                  <a:cubicBezTo>
                    <a:pt x="224239" y="181747"/>
                    <a:pt x="226527" y="183448"/>
                    <a:pt x="228623" y="185195"/>
                  </a:cubicBezTo>
                  <a:cubicBezTo>
                    <a:pt x="240302" y="194928"/>
                    <a:pt x="237099" y="192843"/>
                    <a:pt x="248878" y="196769"/>
                  </a:cubicBezTo>
                  <a:cubicBezTo>
                    <a:pt x="281673" y="195805"/>
                    <a:pt x="314546" y="196330"/>
                    <a:pt x="347263" y="193876"/>
                  </a:cubicBezTo>
                  <a:cubicBezTo>
                    <a:pt x="353346" y="193420"/>
                    <a:pt x="364625" y="188088"/>
                    <a:pt x="364625" y="188088"/>
                  </a:cubicBezTo>
                  <a:cubicBezTo>
                    <a:pt x="368483" y="189053"/>
                    <a:pt x="373612" y="187962"/>
                    <a:pt x="376200" y="190982"/>
                  </a:cubicBezTo>
                  <a:cubicBezTo>
                    <a:pt x="380170" y="195614"/>
                    <a:pt x="376531" y="205616"/>
                    <a:pt x="381987" y="208344"/>
                  </a:cubicBezTo>
                  <a:lnTo>
                    <a:pt x="393562" y="214131"/>
                  </a:lnTo>
                  <a:cubicBezTo>
                    <a:pt x="402243" y="213167"/>
                    <a:pt x="411040" y="212951"/>
                    <a:pt x="419605" y="211238"/>
                  </a:cubicBezTo>
                  <a:cubicBezTo>
                    <a:pt x="444484" y="206262"/>
                    <a:pt x="429486" y="207744"/>
                    <a:pt x="445648" y="199663"/>
                  </a:cubicBezTo>
                  <a:cubicBezTo>
                    <a:pt x="449803" y="197585"/>
                    <a:pt x="462190" y="194804"/>
                    <a:pt x="465904" y="193876"/>
                  </a:cubicBezTo>
                  <a:cubicBezTo>
                    <a:pt x="473620" y="194840"/>
                    <a:pt x="482682" y="192310"/>
                    <a:pt x="489053" y="196769"/>
                  </a:cubicBezTo>
                  <a:cubicBezTo>
                    <a:pt x="494051" y="200267"/>
                    <a:pt x="492911" y="208344"/>
                    <a:pt x="494840" y="214131"/>
                  </a:cubicBezTo>
                  <a:cubicBezTo>
                    <a:pt x="498596" y="225400"/>
                    <a:pt x="495578" y="220656"/>
                    <a:pt x="503521" y="228600"/>
                  </a:cubicBezTo>
                  <a:cubicBezTo>
                    <a:pt x="504486" y="231494"/>
                    <a:pt x="504258" y="235124"/>
                    <a:pt x="506415" y="237281"/>
                  </a:cubicBezTo>
                  <a:cubicBezTo>
                    <a:pt x="508572" y="239438"/>
                    <a:pt x="512046" y="240174"/>
                    <a:pt x="515096" y="240174"/>
                  </a:cubicBezTo>
                  <a:cubicBezTo>
                    <a:pt x="529596" y="240174"/>
                    <a:pt x="544033" y="238245"/>
                    <a:pt x="558501" y="237281"/>
                  </a:cubicBezTo>
                  <a:cubicBezTo>
                    <a:pt x="562359" y="233423"/>
                    <a:pt x="564782" y="227030"/>
                    <a:pt x="570076" y="225706"/>
                  </a:cubicBezTo>
                  <a:cubicBezTo>
                    <a:pt x="605998" y="216724"/>
                    <a:pt x="577676" y="222965"/>
                    <a:pt x="656886" y="219919"/>
                  </a:cubicBezTo>
                  <a:cubicBezTo>
                    <a:pt x="658815" y="217990"/>
                    <a:pt x="660165" y="215206"/>
                    <a:pt x="662673" y="214131"/>
                  </a:cubicBezTo>
                  <a:cubicBezTo>
                    <a:pt x="676623" y="208153"/>
                    <a:pt x="695997" y="212952"/>
                    <a:pt x="708972" y="214131"/>
                  </a:cubicBezTo>
                  <a:cubicBezTo>
                    <a:pt x="709937" y="231493"/>
                    <a:pt x="710217" y="248907"/>
                    <a:pt x="711866" y="266217"/>
                  </a:cubicBezTo>
                  <a:cubicBezTo>
                    <a:pt x="712155" y="269253"/>
                    <a:pt x="713190" y="272283"/>
                    <a:pt x="714759" y="274898"/>
                  </a:cubicBezTo>
                  <a:cubicBezTo>
                    <a:pt x="716163" y="277238"/>
                    <a:pt x="718618" y="278757"/>
                    <a:pt x="720547" y="280686"/>
                  </a:cubicBezTo>
                  <a:cubicBezTo>
                    <a:pt x="721511" y="283580"/>
                    <a:pt x="723176" y="286328"/>
                    <a:pt x="723440" y="289367"/>
                  </a:cubicBezTo>
                  <a:cubicBezTo>
                    <a:pt x="725113" y="308609"/>
                    <a:pt x="722720" y="328266"/>
                    <a:pt x="726334" y="347240"/>
                  </a:cubicBezTo>
                  <a:cubicBezTo>
                    <a:pt x="726905" y="350236"/>
                    <a:pt x="732121" y="349169"/>
                    <a:pt x="735015" y="350134"/>
                  </a:cubicBezTo>
                  <a:cubicBezTo>
                    <a:pt x="742731" y="349169"/>
                    <a:pt x="750560" y="348869"/>
                    <a:pt x="758164" y="347240"/>
                  </a:cubicBezTo>
                  <a:cubicBezTo>
                    <a:pt x="764129" y="345962"/>
                    <a:pt x="775526" y="341453"/>
                    <a:pt x="775526" y="341453"/>
                  </a:cubicBezTo>
                  <a:cubicBezTo>
                    <a:pt x="781313" y="342418"/>
                    <a:pt x="787394" y="342287"/>
                    <a:pt x="792888" y="344347"/>
                  </a:cubicBezTo>
                  <a:cubicBezTo>
                    <a:pt x="796972" y="345879"/>
                    <a:pt x="802469" y="356423"/>
                    <a:pt x="804463" y="358815"/>
                  </a:cubicBezTo>
                  <a:cubicBezTo>
                    <a:pt x="807083" y="361959"/>
                    <a:pt x="810250" y="364602"/>
                    <a:pt x="813144" y="367496"/>
                  </a:cubicBezTo>
                  <a:cubicBezTo>
                    <a:pt x="820418" y="389316"/>
                    <a:pt x="810606" y="362420"/>
                    <a:pt x="821825" y="384858"/>
                  </a:cubicBezTo>
                  <a:cubicBezTo>
                    <a:pt x="827464" y="396137"/>
                    <a:pt x="822040" y="392112"/>
                    <a:pt x="827612" y="405114"/>
                  </a:cubicBezTo>
                  <a:cubicBezTo>
                    <a:pt x="828982" y="408311"/>
                    <a:pt x="831471" y="410901"/>
                    <a:pt x="833400" y="413795"/>
                  </a:cubicBezTo>
                  <a:cubicBezTo>
                    <a:pt x="847145" y="455031"/>
                    <a:pt x="833339" y="412135"/>
                    <a:pt x="842081" y="442731"/>
                  </a:cubicBezTo>
                  <a:cubicBezTo>
                    <a:pt x="842919" y="445664"/>
                    <a:pt x="844136" y="448479"/>
                    <a:pt x="844974" y="451412"/>
                  </a:cubicBezTo>
                  <a:cubicBezTo>
                    <a:pt x="846210" y="455740"/>
                    <a:pt x="848449" y="467042"/>
                    <a:pt x="850762" y="471668"/>
                  </a:cubicBezTo>
                  <a:cubicBezTo>
                    <a:pt x="854413" y="478971"/>
                    <a:pt x="856952" y="480752"/>
                    <a:pt x="862337" y="486136"/>
                  </a:cubicBezTo>
                  <a:cubicBezTo>
                    <a:pt x="867429" y="501416"/>
                    <a:pt x="867768" y="493125"/>
                    <a:pt x="847868" y="506392"/>
                  </a:cubicBezTo>
                  <a:lnTo>
                    <a:pt x="839187" y="512179"/>
                  </a:lnTo>
                  <a:cubicBezTo>
                    <a:pt x="823754" y="511215"/>
                    <a:pt x="808232" y="511204"/>
                    <a:pt x="792888" y="509286"/>
                  </a:cubicBezTo>
                  <a:cubicBezTo>
                    <a:pt x="784996" y="508299"/>
                    <a:pt x="777685" y="503843"/>
                    <a:pt x="769739" y="503498"/>
                  </a:cubicBezTo>
                  <a:lnTo>
                    <a:pt x="703185" y="500605"/>
                  </a:lnTo>
                  <a:cubicBezTo>
                    <a:pt x="698890" y="494163"/>
                    <a:pt x="697498" y="490846"/>
                    <a:pt x="691610" y="486136"/>
                  </a:cubicBezTo>
                  <a:cubicBezTo>
                    <a:pt x="688894" y="483963"/>
                    <a:pt x="685823" y="482278"/>
                    <a:pt x="682929" y="480349"/>
                  </a:cubicBezTo>
                  <a:cubicBezTo>
                    <a:pt x="671354" y="481314"/>
                    <a:pt x="659621" y="481103"/>
                    <a:pt x="648205" y="483243"/>
                  </a:cubicBezTo>
                  <a:cubicBezTo>
                    <a:pt x="640114" y="484760"/>
                    <a:pt x="632903" y="491767"/>
                    <a:pt x="627949" y="497711"/>
                  </a:cubicBezTo>
                  <a:cubicBezTo>
                    <a:pt x="625723" y="500383"/>
                    <a:pt x="624335" y="503676"/>
                    <a:pt x="622162" y="506392"/>
                  </a:cubicBezTo>
                  <a:cubicBezTo>
                    <a:pt x="620458" y="508522"/>
                    <a:pt x="618303" y="510250"/>
                    <a:pt x="616374" y="512179"/>
                  </a:cubicBezTo>
                  <a:cubicBezTo>
                    <a:pt x="611350" y="527255"/>
                    <a:pt x="616772" y="515299"/>
                    <a:pt x="607693" y="526648"/>
                  </a:cubicBezTo>
                  <a:cubicBezTo>
                    <a:pt x="599976" y="536295"/>
                    <a:pt x="604801" y="535328"/>
                    <a:pt x="593225" y="541116"/>
                  </a:cubicBezTo>
                  <a:cubicBezTo>
                    <a:pt x="590497" y="542480"/>
                    <a:pt x="587272" y="542646"/>
                    <a:pt x="584544" y="544010"/>
                  </a:cubicBezTo>
                  <a:cubicBezTo>
                    <a:pt x="563511" y="554527"/>
                    <a:pt x="586231" y="544815"/>
                    <a:pt x="570076" y="555585"/>
                  </a:cubicBezTo>
                  <a:cubicBezTo>
                    <a:pt x="558566" y="563258"/>
                    <a:pt x="560618" y="559638"/>
                    <a:pt x="549820" y="564266"/>
                  </a:cubicBezTo>
                  <a:cubicBezTo>
                    <a:pt x="545855" y="565965"/>
                    <a:pt x="541990" y="567913"/>
                    <a:pt x="538245" y="570053"/>
                  </a:cubicBezTo>
                  <a:cubicBezTo>
                    <a:pt x="535225" y="571778"/>
                    <a:pt x="532742" y="574428"/>
                    <a:pt x="529564" y="575840"/>
                  </a:cubicBezTo>
                  <a:cubicBezTo>
                    <a:pt x="523989" y="578318"/>
                    <a:pt x="512202" y="581628"/>
                    <a:pt x="512202" y="581628"/>
                  </a:cubicBezTo>
                  <a:cubicBezTo>
                    <a:pt x="497734" y="580663"/>
                    <a:pt x="482952" y="581880"/>
                    <a:pt x="468797" y="578734"/>
                  </a:cubicBezTo>
                  <a:cubicBezTo>
                    <a:pt x="459420" y="576650"/>
                    <a:pt x="459052" y="564879"/>
                    <a:pt x="457223" y="558478"/>
                  </a:cubicBezTo>
                  <a:cubicBezTo>
                    <a:pt x="456385" y="555545"/>
                    <a:pt x="455294" y="552691"/>
                    <a:pt x="454329" y="549797"/>
                  </a:cubicBezTo>
                  <a:cubicBezTo>
                    <a:pt x="455294" y="527612"/>
                    <a:pt x="455520" y="505383"/>
                    <a:pt x="457223" y="483243"/>
                  </a:cubicBezTo>
                  <a:cubicBezTo>
                    <a:pt x="457457" y="480202"/>
                    <a:pt x="459278" y="477495"/>
                    <a:pt x="460116" y="474562"/>
                  </a:cubicBezTo>
                  <a:cubicBezTo>
                    <a:pt x="461209" y="470738"/>
                    <a:pt x="462356" y="466910"/>
                    <a:pt x="463010" y="462987"/>
                  </a:cubicBezTo>
                  <a:cubicBezTo>
                    <a:pt x="464289" y="455316"/>
                    <a:pt x="464804" y="447536"/>
                    <a:pt x="465904" y="439838"/>
                  </a:cubicBezTo>
                  <a:cubicBezTo>
                    <a:pt x="466734" y="434030"/>
                    <a:pt x="467833" y="428263"/>
                    <a:pt x="468797" y="422476"/>
                  </a:cubicBezTo>
                  <a:cubicBezTo>
                    <a:pt x="465903" y="421511"/>
                    <a:pt x="463125" y="420084"/>
                    <a:pt x="460116" y="419582"/>
                  </a:cubicBezTo>
                  <a:cubicBezTo>
                    <a:pt x="451500" y="418146"/>
                    <a:pt x="442183" y="419932"/>
                    <a:pt x="434073" y="416688"/>
                  </a:cubicBezTo>
                  <a:cubicBezTo>
                    <a:pt x="431241" y="415555"/>
                    <a:pt x="432144" y="410901"/>
                    <a:pt x="431180" y="408007"/>
                  </a:cubicBezTo>
                  <a:cubicBezTo>
                    <a:pt x="432726" y="390992"/>
                    <a:pt x="436837" y="372891"/>
                    <a:pt x="431180" y="355921"/>
                  </a:cubicBezTo>
                  <a:cubicBezTo>
                    <a:pt x="429194" y="349964"/>
                    <a:pt x="421318" y="348776"/>
                    <a:pt x="416711" y="347240"/>
                  </a:cubicBezTo>
                  <a:cubicBezTo>
                    <a:pt x="415545" y="347407"/>
                    <a:pt x="385866" y="351265"/>
                    <a:pt x="381987" y="353028"/>
                  </a:cubicBezTo>
                  <a:cubicBezTo>
                    <a:pt x="375655" y="355906"/>
                    <a:pt x="369543" y="359684"/>
                    <a:pt x="364625" y="364602"/>
                  </a:cubicBezTo>
                  <a:lnTo>
                    <a:pt x="353050" y="376177"/>
                  </a:lnTo>
                  <a:cubicBezTo>
                    <a:pt x="344855" y="400768"/>
                    <a:pt x="356285" y="370785"/>
                    <a:pt x="344369" y="390645"/>
                  </a:cubicBezTo>
                  <a:cubicBezTo>
                    <a:pt x="342800" y="393260"/>
                    <a:pt x="342840" y="396598"/>
                    <a:pt x="341476" y="399326"/>
                  </a:cubicBezTo>
                  <a:cubicBezTo>
                    <a:pt x="338971" y="404336"/>
                    <a:pt x="334384" y="410208"/>
                    <a:pt x="329901" y="413795"/>
                  </a:cubicBezTo>
                  <a:cubicBezTo>
                    <a:pt x="327185" y="415968"/>
                    <a:pt x="324114" y="417653"/>
                    <a:pt x="321220" y="419582"/>
                  </a:cubicBezTo>
                  <a:cubicBezTo>
                    <a:pt x="319291" y="422476"/>
                    <a:pt x="315779" y="424803"/>
                    <a:pt x="315433" y="428263"/>
                  </a:cubicBezTo>
                  <a:cubicBezTo>
                    <a:pt x="314410" y="438497"/>
                    <a:pt x="318113" y="447881"/>
                    <a:pt x="321220" y="457200"/>
                  </a:cubicBezTo>
                  <a:cubicBezTo>
                    <a:pt x="320255" y="462987"/>
                    <a:pt x="320950" y="469314"/>
                    <a:pt x="318326" y="474562"/>
                  </a:cubicBezTo>
                  <a:cubicBezTo>
                    <a:pt x="316083" y="479049"/>
                    <a:pt x="305072" y="481874"/>
                    <a:pt x="300964" y="483243"/>
                  </a:cubicBezTo>
                  <a:cubicBezTo>
                    <a:pt x="291319" y="482278"/>
                    <a:pt x="281555" y="482135"/>
                    <a:pt x="272028" y="480349"/>
                  </a:cubicBezTo>
                  <a:cubicBezTo>
                    <a:pt x="266032" y="479225"/>
                    <a:pt x="254666" y="474562"/>
                    <a:pt x="254666" y="474562"/>
                  </a:cubicBezTo>
                  <a:cubicBezTo>
                    <a:pt x="244328" y="479731"/>
                    <a:pt x="241979" y="478512"/>
                    <a:pt x="237304" y="489030"/>
                  </a:cubicBezTo>
                  <a:cubicBezTo>
                    <a:pt x="234826" y="494605"/>
                    <a:pt x="231516" y="506392"/>
                    <a:pt x="231516" y="506392"/>
                  </a:cubicBezTo>
                  <a:cubicBezTo>
                    <a:pt x="230552" y="513144"/>
                    <a:pt x="231393" y="520415"/>
                    <a:pt x="228623" y="526648"/>
                  </a:cubicBezTo>
                  <a:cubicBezTo>
                    <a:pt x="227211" y="529826"/>
                    <a:pt x="223139" y="531065"/>
                    <a:pt x="219942" y="532435"/>
                  </a:cubicBezTo>
                  <a:cubicBezTo>
                    <a:pt x="216286" y="534002"/>
                    <a:pt x="212191" y="534236"/>
                    <a:pt x="208367" y="535329"/>
                  </a:cubicBezTo>
                  <a:cubicBezTo>
                    <a:pt x="205434" y="536167"/>
                    <a:pt x="202580" y="537258"/>
                    <a:pt x="199686" y="538222"/>
                  </a:cubicBezTo>
                  <a:cubicBezTo>
                    <a:pt x="196792" y="537258"/>
                    <a:pt x="193162" y="537486"/>
                    <a:pt x="191005" y="535329"/>
                  </a:cubicBezTo>
                  <a:cubicBezTo>
                    <a:pt x="188848" y="533172"/>
                    <a:pt x="189680" y="529264"/>
                    <a:pt x="188111" y="526648"/>
                  </a:cubicBezTo>
                  <a:cubicBezTo>
                    <a:pt x="186707" y="524309"/>
                    <a:pt x="184253" y="522789"/>
                    <a:pt x="182324" y="520860"/>
                  </a:cubicBezTo>
                  <a:cubicBezTo>
                    <a:pt x="181359" y="517966"/>
                    <a:pt x="181812" y="514084"/>
                    <a:pt x="179430" y="512179"/>
                  </a:cubicBezTo>
                  <a:cubicBezTo>
                    <a:pt x="176325" y="509695"/>
                    <a:pt x="171823" y="509003"/>
                    <a:pt x="167856" y="509286"/>
                  </a:cubicBezTo>
                  <a:cubicBezTo>
                    <a:pt x="158656" y="509943"/>
                    <a:pt x="138905" y="515076"/>
                    <a:pt x="127344" y="517967"/>
                  </a:cubicBezTo>
                  <a:cubicBezTo>
                    <a:pt x="124450" y="520861"/>
                    <a:pt x="121807" y="524028"/>
                    <a:pt x="118663" y="526648"/>
                  </a:cubicBezTo>
                  <a:cubicBezTo>
                    <a:pt x="115991" y="528874"/>
                    <a:pt x="111825" y="529486"/>
                    <a:pt x="109982" y="532435"/>
                  </a:cubicBezTo>
                  <a:cubicBezTo>
                    <a:pt x="106749" y="537608"/>
                    <a:pt x="109982" y="547868"/>
                    <a:pt x="104195" y="549797"/>
                  </a:cubicBezTo>
                  <a:lnTo>
                    <a:pt x="86833" y="555585"/>
                  </a:lnTo>
                  <a:cubicBezTo>
                    <a:pt x="82975" y="554620"/>
                    <a:pt x="78313" y="555237"/>
                    <a:pt x="75258" y="552691"/>
                  </a:cubicBezTo>
                  <a:cubicBezTo>
                    <a:pt x="71944" y="549929"/>
                    <a:pt x="71611" y="544861"/>
                    <a:pt x="69471" y="541116"/>
                  </a:cubicBezTo>
                  <a:cubicBezTo>
                    <a:pt x="67745" y="538096"/>
                    <a:pt x="65612" y="535329"/>
                    <a:pt x="63683" y="532435"/>
                  </a:cubicBezTo>
                  <a:cubicBezTo>
                    <a:pt x="56213" y="502547"/>
                    <a:pt x="58867" y="517893"/>
                    <a:pt x="63683" y="460093"/>
                  </a:cubicBezTo>
                  <a:cubicBezTo>
                    <a:pt x="63936" y="457053"/>
                    <a:pt x="65213" y="454140"/>
                    <a:pt x="66577" y="451412"/>
                  </a:cubicBezTo>
                  <a:cubicBezTo>
                    <a:pt x="72517" y="439532"/>
                    <a:pt x="70972" y="445919"/>
                    <a:pt x="78152" y="436944"/>
                  </a:cubicBezTo>
                  <a:cubicBezTo>
                    <a:pt x="89177" y="423163"/>
                    <a:pt x="77736" y="432398"/>
                    <a:pt x="92620" y="422476"/>
                  </a:cubicBezTo>
                  <a:cubicBezTo>
                    <a:pt x="107580" y="400037"/>
                    <a:pt x="101995" y="411714"/>
                    <a:pt x="109982" y="387752"/>
                  </a:cubicBezTo>
                  <a:lnTo>
                    <a:pt x="112876" y="379071"/>
                  </a:lnTo>
                  <a:cubicBezTo>
                    <a:pt x="111911" y="375213"/>
                    <a:pt x="111549" y="371152"/>
                    <a:pt x="109982" y="367496"/>
                  </a:cubicBezTo>
                  <a:cubicBezTo>
                    <a:pt x="105870" y="357900"/>
                    <a:pt x="104153" y="360211"/>
                    <a:pt x="98407" y="353028"/>
                  </a:cubicBezTo>
                  <a:cubicBezTo>
                    <a:pt x="83795" y="334764"/>
                    <a:pt x="100815" y="352543"/>
                    <a:pt x="86833" y="338559"/>
                  </a:cubicBezTo>
                  <a:cubicBezTo>
                    <a:pt x="85868" y="335665"/>
                    <a:pt x="83939" y="332928"/>
                    <a:pt x="83939" y="329878"/>
                  </a:cubicBezTo>
                  <a:cubicBezTo>
                    <a:pt x="83939" y="301559"/>
                    <a:pt x="83987" y="303693"/>
                    <a:pt x="89726" y="286473"/>
                  </a:cubicBezTo>
                  <a:cubicBezTo>
                    <a:pt x="88762" y="280686"/>
                    <a:pt x="89744" y="274205"/>
                    <a:pt x="86833" y="269111"/>
                  </a:cubicBezTo>
                  <a:cubicBezTo>
                    <a:pt x="85320" y="266463"/>
                    <a:pt x="81153" y="266763"/>
                    <a:pt x="78152" y="266217"/>
                  </a:cubicBezTo>
                  <a:cubicBezTo>
                    <a:pt x="71920" y="265084"/>
                    <a:pt x="33995" y="260990"/>
                    <a:pt x="28959" y="260430"/>
                  </a:cubicBezTo>
                  <a:cubicBezTo>
                    <a:pt x="26065" y="258501"/>
                    <a:pt x="22568" y="257260"/>
                    <a:pt x="20278" y="254643"/>
                  </a:cubicBezTo>
                  <a:cubicBezTo>
                    <a:pt x="15698" y="249408"/>
                    <a:pt x="13622" y="242199"/>
                    <a:pt x="8704" y="237281"/>
                  </a:cubicBezTo>
                  <a:lnTo>
                    <a:pt x="2916" y="231493"/>
                  </a:lnTo>
                  <a:cubicBezTo>
                    <a:pt x="1952" y="228599"/>
                    <a:pt x="-253" y="225850"/>
                    <a:pt x="23" y="222812"/>
                  </a:cubicBezTo>
                  <a:cubicBezTo>
                    <a:pt x="743" y="214891"/>
                    <a:pt x="1398" y="206281"/>
                    <a:pt x="5810" y="199663"/>
                  </a:cubicBezTo>
                  <a:cubicBezTo>
                    <a:pt x="7739" y="196769"/>
                    <a:pt x="8136" y="191320"/>
                    <a:pt x="11597" y="190982"/>
                  </a:cubicBezTo>
                  <a:cubicBezTo>
                    <a:pt x="49049" y="187328"/>
                    <a:pt x="86832" y="189053"/>
                    <a:pt x="124450" y="188088"/>
                  </a:cubicBezTo>
                  <a:cubicBezTo>
                    <a:pt x="127344" y="187124"/>
                    <a:pt x="130516" y="186764"/>
                    <a:pt x="133131" y="185195"/>
                  </a:cubicBezTo>
                  <a:cubicBezTo>
                    <a:pt x="135471" y="183791"/>
                    <a:pt x="137215" y="181538"/>
                    <a:pt x="138919" y="179407"/>
                  </a:cubicBezTo>
                  <a:cubicBezTo>
                    <a:pt x="146780" y="169581"/>
                    <a:pt x="145904" y="167130"/>
                    <a:pt x="150493" y="153364"/>
                  </a:cubicBezTo>
                  <a:lnTo>
                    <a:pt x="156281" y="136002"/>
                  </a:lnTo>
                  <a:lnTo>
                    <a:pt x="162068" y="118640"/>
                  </a:lnTo>
                  <a:cubicBezTo>
                    <a:pt x="163997" y="116711"/>
                    <a:pt x="165416" y="114073"/>
                    <a:pt x="167856" y="112853"/>
                  </a:cubicBezTo>
                  <a:cubicBezTo>
                    <a:pt x="173312" y="110125"/>
                    <a:pt x="185218" y="107066"/>
                    <a:pt x="185218" y="107066"/>
                  </a:cubicBezTo>
                  <a:cubicBezTo>
                    <a:pt x="188112" y="105137"/>
                    <a:pt x="190788" y="102833"/>
                    <a:pt x="193899" y="101278"/>
                  </a:cubicBezTo>
                  <a:cubicBezTo>
                    <a:pt x="196627" y="99914"/>
                    <a:pt x="199965" y="99954"/>
                    <a:pt x="202580" y="98385"/>
                  </a:cubicBezTo>
                  <a:cubicBezTo>
                    <a:pt x="209951" y="93962"/>
                    <a:pt x="209465" y="88055"/>
                    <a:pt x="214154" y="81022"/>
                  </a:cubicBezTo>
                  <a:cubicBezTo>
                    <a:pt x="215667" y="78752"/>
                    <a:pt x="218013" y="77164"/>
                    <a:pt x="219942" y="75235"/>
                  </a:cubicBezTo>
                  <a:cubicBezTo>
                    <a:pt x="226479" y="55619"/>
                    <a:pt x="219076" y="79557"/>
                    <a:pt x="225729" y="46298"/>
                  </a:cubicBezTo>
                  <a:cubicBezTo>
                    <a:pt x="226327" y="43307"/>
                    <a:pt x="225957" y="39098"/>
                    <a:pt x="228623" y="37617"/>
                  </a:cubicBezTo>
                  <a:cubicBezTo>
                    <a:pt x="235576" y="33754"/>
                    <a:pt x="244226" y="34345"/>
                    <a:pt x="251772" y="31830"/>
                  </a:cubicBezTo>
                  <a:cubicBezTo>
                    <a:pt x="278777" y="22827"/>
                    <a:pt x="257407" y="29088"/>
                    <a:pt x="318326" y="26043"/>
                  </a:cubicBezTo>
                  <a:cubicBezTo>
                    <a:pt x="321220" y="24114"/>
                    <a:pt x="324291" y="22428"/>
                    <a:pt x="327007" y="20255"/>
                  </a:cubicBezTo>
                  <a:cubicBezTo>
                    <a:pt x="336797" y="12423"/>
                    <a:pt x="332862" y="8657"/>
                    <a:pt x="350157" y="2893"/>
                  </a:cubicBezTo>
                  <a:lnTo>
                    <a:pt x="358838" y="0"/>
                  </a:lnTo>
                  <a:cubicBezTo>
                    <a:pt x="371208" y="18555"/>
                    <a:pt x="366313" y="7346"/>
                    <a:pt x="361731" y="46298"/>
                  </a:cubicBezTo>
                  <a:cubicBezTo>
                    <a:pt x="361266" y="50248"/>
                    <a:pt x="359981" y="54064"/>
                    <a:pt x="358838" y="57873"/>
                  </a:cubicBezTo>
                  <a:cubicBezTo>
                    <a:pt x="357085" y="63716"/>
                    <a:pt x="353050" y="75235"/>
                    <a:pt x="353050" y="75235"/>
                  </a:cubicBezTo>
                  <a:cubicBezTo>
                    <a:pt x="354015" y="82952"/>
                    <a:pt x="352785" y="91279"/>
                    <a:pt x="355944" y="98385"/>
                  </a:cubicBezTo>
                  <a:cubicBezTo>
                    <a:pt x="357183" y="101172"/>
                    <a:pt x="362010" y="99709"/>
                    <a:pt x="364625" y="101278"/>
                  </a:cubicBezTo>
                  <a:cubicBezTo>
                    <a:pt x="366964" y="102682"/>
                    <a:pt x="368483" y="105137"/>
                    <a:pt x="370412" y="107066"/>
                  </a:cubicBezTo>
                  <a:cubicBezTo>
                    <a:pt x="369448" y="111889"/>
                    <a:pt x="369456" y="117014"/>
                    <a:pt x="367519" y="121534"/>
                  </a:cubicBezTo>
                  <a:cubicBezTo>
                    <a:pt x="366444" y="124042"/>
                    <a:pt x="364459" y="127321"/>
                    <a:pt x="361731" y="127321"/>
                  </a:cubicBezTo>
                  <a:cubicBezTo>
                    <a:pt x="345221" y="127321"/>
                    <a:pt x="328936" y="123463"/>
                    <a:pt x="312539" y="121534"/>
                  </a:cubicBezTo>
                  <a:lnTo>
                    <a:pt x="295177" y="115747"/>
                  </a:lnTo>
                  <a:lnTo>
                    <a:pt x="286496" y="112853"/>
                  </a:lnTo>
                  <a:cubicBezTo>
                    <a:pt x="272992" y="113818"/>
                    <a:pt x="259291" y="113252"/>
                    <a:pt x="245985" y="115747"/>
                  </a:cubicBezTo>
                  <a:cubicBezTo>
                    <a:pt x="243303" y="116250"/>
                    <a:pt x="241601" y="119195"/>
                    <a:pt x="240197" y="121534"/>
                  </a:cubicBezTo>
                  <a:cubicBezTo>
                    <a:pt x="238628" y="124149"/>
                    <a:pt x="238437" y="127383"/>
                    <a:pt x="237304" y="130215"/>
                  </a:cubicBezTo>
                  <a:cubicBezTo>
                    <a:pt x="236503" y="132218"/>
                    <a:pt x="213190" y="144683"/>
                    <a:pt x="208367" y="147577"/>
                  </a:cubicBezTo>
                  <a:close/>
                </a:path>
              </a:pathLst>
            </a:custGeom>
            <a:solidFill>
              <a:srgbClr val="CBCB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Полилиния 203">
              <a:extLst>
                <a:ext uri="{FF2B5EF4-FFF2-40B4-BE49-F238E27FC236}">
                  <a16:creationId xmlns:a16="http://schemas.microsoft.com/office/drawing/2014/main" id="{25086AFF-3019-43DE-828F-11A482410252}"/>
                </a:ext>
              </a:extLst>
            </p:cNvPr>
            <p:cNvSpPr/>
            <p:nvPr/>
          </p:nvSpPr>
          <p:spPr>
            <a:xfrm>
              <a:off x="6066908" y="4185194"/>
              <a:ext cx="272904" cy="130945"/>
            </a:xfrm>
            <a:custGeom>
              <a:avLst/>
              <a:gdLst>
                <a:gd name="connsiteX0" fmla="*/ 169012 w 1932807"/>
                <a:gd name="connsiteY0" fmla="*/ 385694 h 927401"/>
                <a:gd name="connsiteX1" fmla="*/ 169012 w 1932807"/>
                <a:gd name="connsiteY1" fmla="*/ 385694 h 927401"/>
                <a:gd name="connsiteX2" fmla="*/ 199348 w 1932807"/>
                <a:gd name="connsiteY2" fmla="*/ 351025 h 927401"/>
                <a:gd name="connsiteX3" fmla="*/ 208015 w 1932807"/>
                <a:gd name="connsiteY3" fmla="*/ 338024 h 927401"/>
                <a:gd name="connsiteX4" fmla="*/ 221016 w 1932807"/>
                <a:gd name="connsiteY4" fmla="*/ 333691 h 927401"/>
                <a:gd name="connsiteX5" fmla="*/ 229683 w 1932807"/>
                <a:gd name="connsiteY5" fmla="*/ 320690 h 927401"/>
                <a:gd name="connsiteX6" fmla="*/ 255685 w 1932807"/>
                <a:gd name="connsiteY6" fmla="*/ 307689 h 927401"/>
                <a:gd name="connsiteX7" fmla="*/ 277353 w 1932807"/>
                <a:gd name="connsiteY7" fmla="*/ 303355 h 927401"/>
                <a:gd name="connsiteX8" fmla="*/ 303355 w 1932807"/>
                <a:gd name="connsiteY8" fmla="*/ 294688 h 927401"/>
                <a:gd name="connsiteX9" fmla="*/ 342358 w 1932807"/>
                <a:gd name="connsiteY9" fmla="*/ 286021 h 927401"/>
                <a:gd name="connsiteX10" fmla="*/ 364026 w 1932807"/>
                <a:gd name="connsiteY10" fmla="*/ 255685 h 927401"/>
                <a:gd name="connsiteX11" fmla="*/ 359693 w 1932807"/>
                <a:gd name="connsiteY11" fmla="*/ 229683 h 927401"/>
                <a:gd name="connsiteX12" fmla="*/ 325023 w 1932807"/>
                <a:gd name="connsiteY12" fmla="*/ 225349 h 927401"/>
                <a:gd name="connsiteX13" fmla="*/ 307689 w 1932807"/>
                <a:gd name="connsiteY13" fmla="*/ 221016 h 927401"/>
                <a:gd name="connsiteX14" fmla="*/ 303355 w 1932807"/>
                <a:gd name="connsiteY14" fmla="*/ 208015 h 927401"/>
                <a:gd name="connsiteX15" fmla="*/ 307689 w 1932807"/>
                <a:gd name="connsiteY15" fmla="*/ 173346 h 927401"/>
                <a:gd name="connsiteX16" fmla="*/ 312022 w 1932807"/>
                <a:gd name="connsiteY16" fmla="*/ 160345 h 927401"/>
                <a:gd name="connsiteX17" fmla="*/ 346692 w 1932807"/>
                <a:gd name="connsiteY17" fmla="*/ 130009 h 927401"/>
                <a:gd name="connsiteX18" fmla="*/ 355359 w 1932807"/>
                <a:gd name="connsiteY18" fmla="*/ 117008 h 927401"/>
                <a:gd name="connsiteX19" fmla="*/ 411696 w 1932807"/>
                <a:gd name="connsiteY19" fmla="*/ 104007 h 927401"/>
                <a:gd name="connsiteX20" fmla="*/ 559040 w 1932807"/>
                <a:gd name="connsiteY20" fmla="*/ 104007 h 927401"/>
                <a:gd name="connsiteX21" fmla="*/ 585042 w 1932807"/>
                <a:gd name="connsiteY21" fmla="*/ 112675 h 927401"/>
                <a:gd name="connsiteX22" fmla="*/ 611044 w 1932807"/>
                <a:gd name="connsiteY22" fmla="*/ 125675 h 927401"/>
                <a:gd name="connsiteX23" fmla="*/ 637046 w 1932807"/>
                <a:gd name="connsiteY23" fmla="*/ 143010 h 927401"/>
                <a:gd name="connsiteX24" fmla="*/ 650047 w 1932807"/>
                <a:gd name="connsiteY24" fmla="*/ 151677 h 927401"/>
                <a:gd name="connsiteX25" fmla="*/ 689050 w 1932807"/>
                <a:gd name="connsiteY25" fmla="*/ 164678 h 927401"/>
                <a:gd name="connsiteX26" fmla="*/ 715052 w 1932807"/>
                <a:gd name="connsiteY26" fmla="*/ 173346 h 927401"/>
                <a:gd name="connsiteX27" fmla="*/ 728053 w 1932807"/>
                <a:gd name="connsiteY27" fmla="*/ 177679 h 927401"/>
                <a:gd name="connsiteX28" fmla="*/ 758388 w 1932807"/>
                <a:gd name="connsiteY28" fmla="*/ 173346 h 927401"/>
                <a:gd name="connsiteX29" fmla="*/ 749721 w 1932807"/>
                <a:gd name="connsiteY29" fmla="*/ 99674 h 927401"/>
                <a:gd name="connsiteX30" fmla="*/ 754055 w 1932807"/>
                <a:gd name="connsiteY30" fmla="*/ 65004 h 927401"/>
                <a:gd name="connsiteX31" fmla="*/ 775723 w 1932807"/>
                <a:gd name="connsiteY31" fmla="*/ 34669 h 927401"/>
                <a:gd name="connsiteX32" fmla="*/ 823393 w 1932807"/>
                <a:gd name="connsiteY32" fmla="*/ 30335 h 927401"/>
                <a:gd name="connsiteX33" fmla="*/ 836394 w 1932807"/>
                <a:gd name="connsiteY33" fmla="*/ 26002 h 927401"/>
                <a:gd name="connsiteX34" fmla="*/ 853729 w 1932807"/>
                <a:gd name="connsiteY34" fmla="*/ 8667 h 927401"/>
                <a:gd name="connsiteX35" fmla="*/ 866730 w 1932807"/>
                <a:gd name="connsiteY35" fmla="*/ 0 h 927401"/>
                <a:gd name="connsiteX36" fmla="*/ 892731 w 1932807"/>
                <a:gd name="connsiteY36" fmla="*/ 4333 h 927401"/>
                <a:gd name="connsiteX37" fmla="*/ 927401 w 1932807"/>
                <a:gd name="connsiteY37" fmla="*/ 30335 h 927401"/>
                <a:gd name="connsiteX38" fmla="*/ 940402 w 1932807"/>
                <a:gd name="connsiteY38" fmla="*/ 39002 h 927401"/>
                <a:gd name="connsiteX39" fmla="*/ 975071 w 1932807"/>
                <a:gd name="connsiteY39" fmla="*/ 65004 h 927401"/>
                <a:gd name="connsiteX40" fmla="*/ 1018407 w 1932807"/>
                <a:gd name="connsiteY40" fmla="*/ 78005 h 927401"/>
                <a:gd name="connsiteX41" fmla="*/ 1040076 w 1932807"/>
                <a:gd name="connsiteY41" fmla="*/ 82339 h 927401"/>
                <a:gd name="connsiteX42" fmla="*/ 1087746 w 1932807"/>
                <a:gd name="connsiteY42" fmla="*/ 95340 h 927401"/>
                <a:gd name="connsiteX43" fmla="*/ 1170085 w 1932807"/>
                <a:gd name="connsiteY43" fmla="*/ 91006 h 927401"/>
                <a:gd name="connsiteX44" fmla="*/ 1183086 w 1932807"/>
                <a:gd name="connsiteY44" fmla="*/ 82339 h 927401"/>
                <a:gd name="connsiteX45" fmla="*/ 1200421 w 1932807"/>
                <a:gd name="connsiteY45" fmla="*/ 73672 h 927401"/>
                <a:gd name="connsiteX46" fmla="*/ 1248091 w 1932807"/>
                <a:gd name="connsiteY46" fmla="*/ 86673 h 927401"/>
                <a:gd name="connsiteX47" fmla="*/ 1295761 w 1932807"/>
                <a:gd name="connsiteY47" fmla="*/ 78005 h 927401"/>
                <a:gd name="connsiteX48" fmla="*/ 1321763 w 1932807"/>
                <a:gd name="connsiteY48" fmla="*/ 60671 h 927401"/>
                <a:gd name="connsiteX49" fmla="*/ 1378100 w 1932807"/>
                <a:gd name="connsiteY49" fmla="*/ 65004 h 927401"/>
                <a:gd name="connsiteX50" fmla="*/ 1408436 w 1932807"/>
                <a:gd name="connsiteY50" fmla="*/ 69338 h 927401"/>
                <a:gd name="connsiteX51" fmla="*/ 1425770 w 1932807"/>
                <a:gd name="connsiteY51" fmla="*/ 73672 h 927401"/>
                <a:gd name="connsiteX52" fmla="*/ 1512443 w 1932807"/>
                <a:gd name="connsiteY52" fmla="*/ 78005 h 927401"/>
                <a:gd name="connsiteX53" fmla="*/ 1573114 w 1932807"/>
                <a:gd name="connsiteY53" fmla="*/ 86673 h 927401"/>
                <a:gd name="connsiteX54" fmla="*/ 1642453 w 1932807"/>
                <a:gd name="connsiteY54" fmla="*/ 82339 h 927401"/>
                <a:gd name="connsiteX55" fmla="*/ 1672788 w 1932807"/>
                <a:gd name="connsiteY55" fmla="*/ 82339 h 927401"/>
                <a:gd name="connsiteX56" fmla="*/ 1698790 w 1932807"/>
                <a:gd name="connsiteY56" fmla="*/ 91006 h 927401"/>
                <a:gd name="connsiteX57" fmla="*/ 1720458 w 1932807"/>
                <a:gd name="connsiteY57" fmla="*/ 104007 h 927401"/>
                <a:gd name="connsiteX58" fmla="*/ 1729126 w 1932807"/>
                <a:gd name="connsiteY58" fmla="*/ 112675 h 927401"/>
                <a:gd name="connsiteX59" fmla="*/ 1768129 w 1932807"/>
                <a:gd name="connsiteY59" fmla="*/ 117008 h 927401"/>
                <a:gd name="connsiteX60" fmla="*/ 1802798 w 1932807"/>
                <a:gd name="connsiteY60" fmla="*/ 134343 h 927401"/>
                <a:gd name="connsiteX61" fmla="*/ 1815799 w 1932807"/>
                <a:gd name="connsiteY61" fmla="*/ 156011 h 927401"/>
                <a:gd name="connsiteX62" fmla="*/ 1833133 w 1932807"/>
                <a:gd name="connsiteY62" fmla="*/ 182013 h 927401"/>
                <a:gd name="connsiteX63" fmla="*/ 1872136 w 1932807"/>
                <a:gd name="connsiteY63" fmla="*/ 195014 h 927401"/>
                <a:gd name="connsiteX64" fmla="*/ 1898138 w 1932807"/>
                <a:gd name="connsiteY64" fmla="*/ 208015 h 927401"/>
                <a:gd name="connsiteX65" fmla="*/ 1919806 w 1932807"/>
                <a:gd name="connsiteY65" fmla="*/ 234017 h 927401"/>
                <a:gd name="connsiteX66" fmla="*/ 1932807 w 1932807"/>
                <a:gd name="connsiteY66" fmla="*/ 260019 h 927401"/>
                <a:gd name="connsiteX67" fmla="*/ 1928474 w 1932807"/>
                <a:gd name="connsiteY67" fmla="*/ 281687 h 927401"/>
                <a:gd name="connsiteX68" fmla="*/ 1915473 w 1932807"/>
                <a:gd name="connsiteY68" fmla="*/ 286021 h 927401"/>
                <a:gd name="connsiteX69" fmla="*/ 1893804 w 1932807"/>
                <a:gd name="connsiteY69" fmla="*/ 299021 h 927401"/>
                <a:gd name="connsiteX70" fmla="*/ 1872136 w 1932807"/>
                <a:gd name="connsiteY70" fmla="*/ 312022 h 927401"/>
                <a:gd name="connsiteX71" fmla="*/ 1863469 w 1932807"/>
                <a:gd name="connsiteY71" fmla="*/ 320690 h 927401"/>
                <a:gd name="connsiteX72" fmla="*/ 1807131 w 1932807"/>
                <a:gd name="connsiteY72" fmla="*/ 333691 h 927401"/>
                <a:gd name="connsiteX73" fmla="*/ 1785463 w 1932807"/>
                <a:gd name="connsiteY73" fmla="*/ 338024 h 927401"/>
                <a:gd name="connsiteX74" fmla="*/ 1729126 w 1932807"/>
                <a:gd name="connsiteY74" fmla="*/ 346692 h 927401"/>
                <a:gd name="connsiteX75" fmla="*/ 1690123 w 1932807"/>
                <a:gd name="connsiteY75" fmla="*/ 364026 h 927401"/>
                <a:gd name="connsiteX76" fmla="*/ 1651120 w 1932807"/>
                <a:gd name="connsiteY76" fmla="*/ 385694 h 927401"/>
                <a:gd name="connsiteX77" fmla="*/ 1633785 w 1932807"/>
                <a:gd name="connsiteY77" fmla="*/ 403029 h 927401"/>
                <a:gd name="connsiteX78" fmla="*/ 1620785 w 1932807"/>
                <a:gd name="connsiteY78" fmla="*/ 407363 h 927401"/>
                <a:gd name="connsiteX79" fmla="*/ 1586115 w 1932807"/>
                <a:gd name="connsiteY79" fmla="*/ 433365 h 927401"/>
                <a:gd name="connsiteX80" fmla="*/ 1573114 w 1932807"/>
                <a:gd name="connsiteY80" fmla="*/ 442032 h 927401"/>
                <a:gd name="connsiteX81" fmla="*/ 1538445 w 1932807"/>
                <a:gd name="connsiteY81" fmla="*/ 472367 h 927401"/>
                <a:gd name="connsiteX82" fmla="*/ 1516777 w 1932807"/>
                <a:gd name="connsiteY82" fmla="*/ 485368 h 927401"/>
                <a:gd name="connsiteX83" fmla="*/ 1503776 w 1932807"/>
                <a:gd name="connsiteY83" fmla="*/ 494036 h 927401"/>
                <a:gd name="connsiteX84" fmla="*/ 1486441 w 1932807"/>
                <a:gd name="connsiteY84" fmla="*/ 515704 h 927401"/>
                <a:gd name="connsiteX85" fmla="*/ 1347765 w 1932807"/>
                <a:gd name="connsiteY85" fmla="*/ 524371 h 927401"/>
                <a:gd name="connsiteX86" fmla="*/ 1317429 w 1932807"/>
                <a:gd name="connsiteY86" fmla="*/ 550373 h 927401"/>
                <a:gd name="connsiteX87" fmla="*/ 1295761 w 1932807"/>
                <a:gd name="connsiteY87" fmla="*/ 585042 h 927401"/>
                <a:gd name="connsiteX88" fmla="*/ 1287094 w 1932807"/>
                <a:gd name="connsiteY88" fmla="*/ 593710 h 927401"/>
                <a:gd name="connsiteX89" fmla="*/ 1282760 w 1932807"/>
                <a:gd name="connsiteY89" fmla="*/ 606711 h 927401"/>
                <a:gd name="connsiteX90" fmla="*/ 1278426 w 1932807"/>
                <a:gd name="connsiteY90" fmla="*/ 654381 h 927401"/>
                <a:gd name="connsiteX91" fmla="*/ 1265425 w 1932807"/>
                <a:gd name="connsiteY91" fmla="*/ 663048 h 927401"/>
                <a:gd name="connsiteX92" fmla="*/ 1196087 w 1932807"/>
                <a:gd name="connsiteY92" fmla="*/ 667382 h 927401"/>
                <a:gd name="connsiteX93" fmla="*/ 1174419 w 1932807"/>
                <a:gd name="connsiteY93" fmla="*/ 676049 h 927401"/>
                <a:gd name="connsiteX94" fmla="*/ 1161418 w 1932807"/>
                <a:gd name="connsiteY94" fmla="*/ 680383 h 927401"/>
                <a:gd name="connsiteX95" fmla="*/ 1113748 w 1932807"/>
                <a:gd name="connsiteY95" fmla="*/ 676049 h 927401"/>
                <a:gd name="connsiteX96" fmla="*/ 1109414 w 1932807"/>
                <a:gd name="connsiteY96" fmla="*/ 615378 h 927401"/>
                <a:gd name="connsiteX97" fmla="*/ 1096413 w 1932807"/>
                <a:gd name="connsiteY97" fmla="*/ 619712 h 927401"/>
                <a:gd name="connsiteX98" fmla="*/ 1057410 w 1932807"/>
                <a:gd name="connsiteY98" fmla="*/ 641380 h 927401"/>
                <a:gd name="connsiteX99" fmla="*/ 970737 w 1932807"/>
                <a:gd name="connsiteY99" fmla="*/ 645713 h 927401"/>
                <a:gd name="connsiteX100" fmla="*/ 975071 w 1932807"/>
                <a:gd name="connsiteY100" fmla="*/ 658714 h 927401"/>
                <a:gd name="connsiteX101" fmla="*/ 996739 w 1932807"/>
                <a:gd name="connsiteY101" fmla="*/ 663048 h 927401"/>
                <a:gd name="connsiteX102" fmla="*/ 975071 w 1932807"/>
                <a:gd name="connsiteY102" fmla="*/ 680383 h 927401"/>
                <a:gd name="connsiteX103" fmla="*/ 940402 w 1932807"/>
                <a:gd name="connsiteY103" fmla="*/ 706384 h 927401"/>
                <a:gd name="connsiteX104" fmla="*/ 905732 w 1932807"/>
                <a:gd name="connsiteY104" fmla="*/ 715052 h 927401"/>
                <a:gd name="connsiteX105" fmla="*/ 892731 w 1932807"/>
                <a:gd name="connsiteY105" fmla="*/ 719385 h 927401"/>
                <a:gd name="connsiteX106" fmla="*/ 858062 w 1932807"/>
                <a:gd name="connsiteY106" fmla="*/ 728053 h 927401"/>
                <a:gd name="connsiteX107" fmla="*/ 853729 w 1932807"/>
                <a:gd name="connsiteY107" fmla="*/ 741054 h 927401"/>
                <a:gd name="connsiteX108" fmla="*/ 840728 w 1932807"/>
                <a:gd name="connsiteY108" fmla="*/ 749721 h 927401"/>
                <a:gd name="connsiteX109" fmla="*/ 823393 w 1932807"/>
                <a:gd name="connsiteY109" fmla="*/ 767056 h 927401"/>
                <a:gd name="connsiteX110" fmla="*/ 810392 w 1932807"/>
                <a:gd name="connsiteY110" fmla="*/ 780057 h 927401"/>
                <a:gd name="connsiteX111" fmla="*/ 814726 w 1932807"/>
                <a:gd name="connsiteY111" fmla="*/ 801725 h 927401"/>
                <a:gd name="connsiteX112" fmla="*/ 827727 w 1932807"/>
                <a:gd name="connsiteY112" fmla="*/ 810392 h 927401"/>
                <a:gd name="connsiteX113" fmla="*/ 836394 w 1932807"/>
                <a:gd name="connsiteY113" fmla="*/ 823393 h 927401"/>
                <a:gd name="connsiteX114" fmla="*/ 827727 w 1932807"/>
                <a:gd name="connsiteY114" fmla="*/ 840728 h 927401"/>
                <a:gd name="connsiteX115" fmla="*/ 814726 w 1932807"/>
                <a:gd name="connsiteY115" fmla="*/ 845061 h 927401"/>
                <a:gd name="connsiteX116" fmla="*/ 797391 w 1932807"/>
                <a:gd name="connsiteY116" fmla="*/ 853729 h 927401"/>
                <a:gd name="connsiteX117" fmla="*/ 741054 w 1932807"/>
                <a:gd name="connsiteY117" fmla="*/ 866730 h 927401"/>
                <a:gd name="connsiteX118" fmla="*/ 702051 w 1932807"/>
                <a:gd name="connsiteY118" fmla="*/ 875397 h 927401"/>
                <a:gd name="connsiteX119" fmla="*/ 689050 w 1932807"/>
                <a:gd name="connsiteY119" fmla="*/ 884064 h 927401"/>
                <a:gd name="connsiteX120" fmla="*/ 676049 w 1932807"/>
                <a:gd name="connsiteY120" fmla="*/ 888398 h 927401"/>
                <a:gd name="connsiteX121" fmla="*/ 580709 w 1932807"/>
                <a:gd name="connsiteY121" fmla="*/ 892731 h 927401"/>
                <a:gd name="connsiteX122" fmla="*/ 567708 w 1932807"/>
                <a:gd name="connsiteY122" fmla="*/ 897065 h 927401"/>
                <a:gd name="connsiteX123" fmla="*/ 554707 w 1932807"/>
                <a:gd name="connsiteY123" fmla="*/ 918733 h 927401"/>
                <a:gd name="connsiteX124" fmla="*/ 546040 w 1932807"/>
                <a:gd name="connsiteY124" fmla="*/ 927401 h 927401"/>
                <a:gd name="connsiteX125" fmla="*/ 511370 w 1932807"/>
                <a:gd name="connsiteY125" fmla="*/ 923067 h 927401"/>
                <a:gd name="connsiteX126" fmla="*/ 502703 w 1932807"/>
                <a:gd name="connsiteY126" fmla="*/ 897065 h 927401"/>
                <a:gd name="connsiteX127" fmla="*/ 463700 w 1932807"/>
                <a:gd name="connsiteY127" fmla="*/ 901399 h 927401"/>
                <a:gd name="connsiteX128" fmla="*/ 450699 w 1932807"/>
                <a:gd name="connsiteY128" fmla="*/ 905732 h 927401"/>
                <a:gd name="connsiteX129" fmla="*/ 429031 w 1932807"/>
                <a:gd name="connsiteY129" fmla="*/ 901399 h 927401"/>
                <a:gd name="connsiteX130" fmla="*/ 424697 w 1932807"/>
                <a:gd name="connsiteY130" fmla="*/ 888398 h 927401"/>
                <a:gd name="connsiteX131" fmla="*/ 420364 w 1932807"/>
                <a:gd name="connsiteY131" fmla="*/ 853729 h 927401"/>
                <a:gd name="connsiteX132" fmla="*/ 407363 w 1932807"/>
                <a:gd name="connsiteY132" fmla="*/ 845061 h 927401"/>
                <a:gd name="connsiteX133" fmla="*/ 320690 w 1932807"/>
                <a:gd name="connsiteY133" fmla="*/ 853729 h 927401"/>
                <a:gd name="connsiteX134" fmla="*/ 307689 w 1932807"/>
                <a:gd name="connsiteY134" fmla="*/ 875397 h 927401"/>
                <a:gd name="connsiteX135" fmla="*/ 294688 w 1932807"/>
                <a:gd name="connsiteY135" fmla="*/ 879730 h 927401"/>
                <a:gd name="connsiteX136" fmla="*/ 281687 w 1932807"/>
                <a:gd name="connsiteY136" fmla="*/ 875397 h 927401"/>
                <a:gd name="connsiteX137" fmla="*/ 264352 w 1932807"/>
                <a:gd name="connsiteY137" fmla="*/ 853729 h 927401"/>
                <a:gd name="connsiteX138" fmla="*/ 234017 w 1932807"/>
                <a:gd name="connsiteY138" fmla="*/ 845061 h 927401"/>
                <a:gd name="connsiteX139" fmla="*/ 121342 w 1932807"/>
                <a:gd name="connsiteY139" fmla="*/ 849395 h 927401"/>
                <a:gd name="connsiteX140" fmla="*/ 108341 w 1932807"/>
                <a:gd name="connsiteY140" fmla="*/ 858062 h 927401"/>
                <a:gd name="connsiteX141" fmla="*/ 95340 w 1932807"/>
                <a:gd name="connsiteY141" fmla="*/ 862396 h 927401"/>
                <a:gd name="connsiteX142" fmla="*/ 52003 w 1932807"/>
                <a:gd name="connsiteY142" fmla="*/ 858062 h 927401"/>
                <a:gd name="connsiteX143" fmla="*/ 43336 w 1932807"/>
                <a:gd name="connsiteY143" fmla="*/ 832060 h 927401"/>
                <a:gd name="connsiteX144" fmla="*/ 4333 w 1932807"/>
                <a:gd name="connsiteY144" fmla="*/ 836394 h 927401"/>
                <a:gd name="connsiteX145" fmla="*/ 0 w 1932807"/>
                <a:gd name="connsiteY145" fmla="*/ 823393 h 927401"/>
                <a:gd name="connsiteX146" fmla="*/ 4333 w 1932807"/>
                <a:gd name="connsiteY146" fmla="*/ 780057 h 927401"/>
                <a:gd name="connsiteX147" fmla="*/ 8667 w 1932807"/>
                <a:gd name="connsiteY147" fmla="*/ 767056 h 927401"/>
                <a:gd name="connsiteX148" fmla="*/ 47670 w 1932807"/>
                <a:gd name="connsiteY148" fmla="*/ 745387 h 927401"/>
                <a:gd name="connsiteX149" fmla="*/ 56337 w 1932807"/>
                <a:gd name="connsiteY149" fmla="*/ 732386 h 927401"/>
                <a:gd name="connsiteX150" fmla="*/ 82339 w 1932807"/>
                <a:gd name="connsiteY150" fmla="*/ 719385 h 927401"/>
                <a:gd name="connsiteX151" fmla="*/ 125676 w 1932807"/>
                <a:gd name="connsiteY151" fmla="*/ 723719 h 927401"/>
                <a:gd name="connsiteX152" fmla="*/ 164678 w 1932807"/>
                <a:gd name="connsiteY152" fmla="*/ 736720 h 927401"/>
                <a:gd name="connsiteX153" fmla="*/ 177679 w 1932807"/>
                <a:gd name="connsiteY153" fmla="*/ 741054 h 927401"/>
                <a:gd name="connsiteX154" fmla="*/ 203681 w 1932807"/>
                <a:gd name="connsiteY154" fmla="*/ 745387 h 927401"/>
                <a:gd name="connsiteX155" fmla="*/ 238350 w 1932807"/>
                <a:gd name="connsiteY155" fmla="*/ 754055 h 927401"/>
                <a:gd name="connsiteX156" fmla="*/ 264352 w 1932807"/>
                <a:gd name="connsiteY156" fmla="*/ 749721 h 927401"/>
                <a:gd name="connsiteX157" fmla="*/ 294688 w 1932807"/>
                <a:gd name="connsiteY157" fmla="*/ 723719 h 927401"/>
                <a:gd name="connsiteX158" fmla="*/ 333691 w 1932807"/>
                <a:gd name="connsiteY158" fmla="*/ 719385 h 927401"/>
                <a:gd name="connsiteX159" fmla="*/ 355359 w 1932807"/>
                <a:gd name="connsiteY159" fmla="*/ 715052 h 927401"/>
                <a:gd name="connsiteX160" fmla="*/ 455033 w 1932807"/>
                <a:gd name="connsiteY160" fmla="*/ 710718 h 927401"/>
                <a:gd name="connsiteX161" fmla="*/ 468034 w 1932807"/>
                <a:gd name="connsiteY161" fmla="*/ 706384 h 927401"/>
                <a:gd name="connsiteX162" fmla="*/ 476701 w 1932807"/>
                <a:gd name="connsiteY162" fmla="*/ 693384 h 927401"/>
                <a:gd name="connsiteX163" fmla="*/ 485368 w 1932807"/>
                <a:gd name="connsiteY163" fmla="*/ 684716 h 927401"/>
                <a:gd name="connsiteX164" fmla="*/ 489702 w 1932807"/>
                <a:gd name="connsiteY164" fmla="*/ 671715 h 927401"/>
                <a:gd name="connsiteX165" fmla="*/ 502703 w 1932807"/>
                <a:gd name="connsiteY165" fmla="*/ 663048 h 927401"/>
                <a:gd name="connsiteX166" fmla="*/ 520038 w 1932807"/>
                <a:gd name="connsiteY166" fmla="*/ 654381 h 927401"/>
                <a:gd name="connsiteX167" fmla="*/ 567708 w 1932807"/>
                <a:gd name="connsiteY167" fmla="*/ 641380 h 927401"/>
                <a:gd name="connsiteX168" fmla="*/ 576375 w 1932807"/>
                <a:gd name="connsiteY168" fmla="*/ 615378 h 927401"/>
                <a:gd name="connsiteX169" fmla="*/ 615378 w 1932807"/>
                <a:gd name="connsiteY169" fmla="*/ 602377 h 927401"/>
                <a:gd name="connsiteX170" fmla="*/ 628379 w 1932807"/>
                <a:gd name="connsiteY170" fmla="*/ 593710 h 927401"/>
                <a:gd name="connsiteX171" fmla="*/ 637046 w 1932807"/>
                <a:gd name="connsiteY171" fmla="*/ 585042 h 927401"/>
                <a:gd name="connsiteX172" fmla="*/ 654381 w 1932807"/>
                <a:gd name="connsiteY172" fmla="*/ 580709 h 927401"/>
                <a:gd name="connsiteX173" fmla="*/ 663048 w 1932807"/>
                <a:gd name="connsiteY173" fmla="*/ 572041 h 927401"/>
                <a:gd name="connsiteX174" fmla="*/ 650047 w 1932807"/>
                <a:gd name="connsiteY174" fmla="*/ 567708 h 927401"/>
                <a:gd name="connsiteX175" fmla="*/ 611044 w 1932807"/>
                <a:gd name="connsiteY175" fmla="*/ 563374 h 927401"/>
                <a:gd name="connsiteX176" fmla="*/ 580709 w 1932807"/>
                <a:gd name="connsiteY176" fmla="*/ 528705 h 927401"/>
                <a:gd name="connsiteX177" fmla="*/ 559040 w 1932807"/>
                <a:gd name="connsiteY177" fmla="*/ 511370 h 927401"/>
                <a:gd name="connsiteX178" fmla="*/ 463700 w 1932807"/>
                <a:gd name="connsiteY178" fmla="*/ 507037 h 927401"/>
                <a:gd name="connsiteX179" fmla="*/ 463700 w 1932807"/>
                <a:gd name="connsiteY179" fmla="*/ 446366 h 927401"/>
                <a:gd name="connsiteX180" fmla="*/ 459367 w 1932807"/>
                <a:gd name="connsiteY180" fmla="*/ 403029 h 927401"/>
                <a:gd name="connsiteX181" fmla="*/ 433365 w 1932807"/>
                <a:gd name="connsiteY181" fmla="*/ 420364 h 927401"/>
                <a:gd name="connsiteX182" fmla="*/ 416030 w 1932807"/>
                <a:gd name="connsiteY182" fmla="*/ 459366 h 927401"/>
                <a:gd name="connsiteX183" fmla="*/ 403029 w 1932807"/>
                <a:gd name="connsiteY183" fmla="*/ 463700 h 927401"/>
                <a:gd name="connsiteX184" fmla="*/ 385694 w 1932807"/>
                <a:gd name="connsiteY184" fmla="*/ 472367 h 927401"/>
                <a:gd name="connsiteX185" fmla="*/ 260019 w 1932807"/>
                <a:gd name="connsiteY185" fmla="*/ 424697 h 927401"/>
                <a:gd name="connsiteX186" fmla="*/ 255685 w 1932807"/>
                <a:gd name="connsiteY186" fmla="*/ 411696 h 927401"/>
                <a:gd name="connsiteX187" fmla="*/ 242684 w 1932807"/>
                <a:gd name="connsiteY187" fmla="*/ 416030 h 927401"/>
                <a:gd name="connsiteX188" fmla="*/ 216682 w 1932807"/>
                <a:gd name="connsiteY188" fmla="*/ 420364 h 927401"/>
                <a:gd name="connsiteX189" fmla="*/ 203681 w 1932807"/>
                <a:gd name="connsiteY189" fmla="*/ 429031 h 927401"/>
                <a:gd name="connsiteX190" fmla="*/ 186347 w 1932807"/>
                <a:gd name="connsiteY190" fmla="*/ 433365 h 927401"/>
                <a:gd name="connsiteX191" fmla="*/ 177679 w 1932807"/>
                <a:gd name="connsiteY191" fmla="*/ 424697 h 927401"/>
                <a:gd name="connsiteX192" fmla="*/ 169012 w 1932807"/>
                <a:gd name="connsiteY192" fmla="*/ 385694 h 92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932807" h="927401">
                  <a:moveTo>
                    <a:pt x="169012" y="385694"/>
                  </a:moveTo>
                  <a:lnTo>
                    <a:pt x="169012" y="385694"/>
                  </a:lnTo>
                  <a:cubicBezTo>
                    <a:pt x="179124" y="374138"/>
                    <a:pt x="189624" y="362910"/>
                    <a:pt x="199348" y="351025"/>
                  </a:cubicBezTo>
                  <a:cubicBezTo>
                    <a:pt x="202646" y="346994"/>
                    <a:pt x="203948" y="341278"/>
                    <a:pt x="208015" y="338024"/>
                  </a:cubicBezTo>
                  <a:cubicBezTo>
                    <a:pt x="211582" y="335170"/>
                    <a:pt x="216682" y="335135"/>
                    <a:pt x="221016" y="333691"/>
                  </a:cubicBezTo>
                  <a:cubicBezTo>
                    <a:pt x="223905" y="329357"/>
                    <a:pt x="226000" y="324373"/>
                    <a:pt x="229683" y="320690"/>
                  </a:cubicBezTo>
                  <a:cubicBezTo>
                    <a:pt x="236746" y="313627"/>
                    <a:pt x="246284" y="310039"/>
                    <a:pt x="255685" y="307689"/>
                  </a:cubicBezTo>
                  <a:cubicBezTo>
                    <a:pt x="262831" y="305903"/>
                    <a:pt x="270247" y="305293"/>
                    <a:pt x="277353" y="303355"/>
                  </a:cubicBezTo>
                  <a:cubicBezTo>
                    <a:pt x="286167" y="300951"/>
                    <a:pt x="294396" y="296480"/>
                    <a:pt x="303355" y="294688"/>
                  </a:cubicBezTo>
                  <a:cubicBezTo>
                    <a:pt x="330863" y="289186"/>
                    <a:pt x="317877" y="292140"/>
                    <a:pt x="342358" y="286021"/>
                  </a:cubicBezTo>
                  <a:cubicBezTo>
                    <a:pt x="362923" y="265456"/>
                    <a:pt x="357109" y="276439"/>
                    <a:pt x="364026" y="255685"/>
                  </a:cubicBezTo>
                  <a:cubicBezTo>
                    <a:pt x="362582" y="247018"/>
                    <a:pt x="366629" y="235078"/>
                    <a:pt x="359693" y="229683"/>
                  </a:cubicBezTo>
                  <a:cubicBezTo>
                    <a:pt x="350500" y="222533"/>
                    <a:pt x="336511" y="227264"/>
                    <a:pt x="325023" y="225349"/>
                  </a:cubicBezTo>
                  <a:cubicBezTo>
                    <a:pt x="319148" y="224370"/>
                    <a:pt x="313467" y="222460"/>
                    <a:pt x="307689" y="221016"/>
                  </a:cubicBezTo>
                  <a:cubicBezTo>
                    <a:pt x="306244" y="216682"/>
                    <a:pt x="303355" y="212583"/>
                    <a:pt x="303355" y="208015"/>
                  </a:cubicBezTo>
                  <a:cubicBezTo>
                    <a:pt x="303355" y="196369"/>
                    <a:pt x="305606" y="184804"/>
                    <a:pt x="307689" y="173346"/>
                  </a:cubicBezTo>
                  <a:cubicBezTo>
                    <a:pt x="308506" y="168852"/>
                    <a:pt x="309281" y="163999"/>
                    <a:pt x="312022" y="160345"/>
                  </a:cubicBezTo>
                  <a:cubicBezTo>
                    <a:pt x="324698" y="143443"/>
                    <a:pt x="331655" y="140033"/>
                    <a:pt x="346692" y="130009"/>
                  </a:cubicBezTo>
                  <a:cubicBezTo>
                    <a:pt x="349581" y="125675"/>
                    <a:pt x="350942" y="119768"/>
                    <a:pt x="355359" y="117008"/>
                  </a:cubicBezTo>
                  <a:cubicBezTo>
                    <a:pt x="369458" y="108196"/>
                    <a:pt x="396458" y="106184"/>
                    <a:pt x="411696" y="104007"/>
                  </a:cubicBezTo>
                  <a:cubicBezTo>
                    <a:pt x="465534" y="86064"/>
                    <a:pt x="436500" y="94071"/>
                    <a:pt x="559040" y="104007"/>
                  </a:cubicBezTo>
                  <a:cubicBezTo>
                    <a:pt x="568146" y="104745"/>
                    <a:pt x="577440" y="107607"/>
                    <a:pt x="585042" y="112675"/>
                  </a:cubicBezTo>
                  <a:cubicBezTo>
                    <a:pt x="601844" y="123876"/>
                    <a:pt x="593102" y="119695"/>
                    <a:pt x="611044" y="125675"/>
                  </a:cubicBezTo>
                  <a:lnTo>
                    <a:pt x="637046" y="143010"/>
                  </a:lnTo>
                  <a:cubicBezTo>
                    <a:pt x="641380" y="145899"/>
                    <a:pt x="645106" y="150030"/>
                    <a:pt x="650047" y="151677"/>
                  </a:cubicBezTo>
                  <a:lnTo>
                    <a:pt x="689050" y="164678"/>
                  </a:lnTo>
                  <a:lnTo>
                    <a:pt x="715052" y="173346"/>
                  </a:lnTo>
                  <a:lnTo>
                    <a:pt x="728053" y="177679"/>
                  </a:lnTo>
                  <a:cubicBezTo>
                    <a:pt x="738165" y="176235"/>
                    <a:pt x="754594" y="182830"/>
                    <a:pt x="758388" y="173346"/>
                  </a:cubicBezTo>
                  <a:cubicBezTo>
                    <a:pt x="767707" y="150048"/>
                    <a:pt x="757318" y="122463"/>
                    <a:pt x="749721" y="99674"/>
                  </a:cubicBezTo>
                  <a:cubicBezTo>
                    <a:pt x="751166" y="88117"/>
                    <a:pt x="751615" y="76392"/>
                    <a:pt x="754055" y="65004"/>
                  </a:cubicBezTo>
                  <a:cubicBezTo>
                    <a:pt x="758617" y="43714"/>
                    <a:pt x="756829" y="37368"/>
                    <a:pt x="775723" y="34669"/>
                  </a:cubicBezTo>
                  <a:cubicBezTo>
                    <a:pt x="791518" y="32413"/>
                    <a:pt x="807503" y="31780"/>
                    <a:pt x="823393" y="30335"/>
                  </a:cubicBezTo>
                  <a:cubicBezTo>
                    <a:pt x="827727" y="28891"/>
                    <a:pt x="832677" y="28657"/>
                    <a:pt x="836394" y="26002"/>
                  </a:cubicBezTo>
                  <a:cubicBezTo>
                    <a:pt x="843044" y="21252"/>
                    <a:pt x="846930" y="13200"/>
                    <a:pt x="853729" y="8667"/>
                  </a:cubicBezTo>
                  <a:lnTo>
                    <a:pt x="866730" y="0"/>
                  </a:lnTo>
                  <a:cubicBezTo>
                    <a:pt x="875397" y="1444"/>
                    <a:pt x="884620" y="954"/>
                    <a:pt x="892731" y="4333"/>
                  </a:cubicBezTo>
                  <a:cubicBezTo>
                    <a:pt x="924279" y="17478"/>
                    <a:pt x="910525" y="16835"/>
                    <a:pt x="927401" y="30335"/>
                  </a:cubicBezTo>
                  <a:cubicBezTo>
                    <a:pt x="931468" y="33588"/>
                    <a:pt x="936335" y="35748"/>
                    <a:pt x="940402" y="39002"/>
                  </a:cubicBezTo>
                  <a:cubicBezTo>
                    <a:pt x="955072" y="50738"/>
                    <a:pt x="949142" y="56360"/>
                    <a:pt x="975071" y="65004"/>
                  </a:cubicBezTo>
                  <a:cubicBezTo>
                    <a:pt x="996687" y="72210"/>
                    <a:pt x="998752" y="73637"/>
                    <a:pt x="1018407" y="78005"/>
                  </a:cubicBezTo>
                  <a:cubicBezTo>
                    <a:pt x="1025598" y="79603"/>
                    <a:pt x="1032969" y="80401"/>
                    <a:pt x="1040076" y="82339"/>
                  </a:cubicBezTo>
                  <a:cubicBezTo>
                    <a:pt x="1100558" y="98834"/>
                    <a:pt x="1034952" y="84781"/>
                    <a:pt x="1087746" y="95340"/>
                  </a:cubicBezTo>
                  <a:cubicBezTo>
                    <a:pt x="1115192" y="93895"/>
                    <a:pt x="1142853" y="94720"/>
                    <a:pt x="1170085" y="91006"/>
                  </a:cubicBezTo>
                  <a:cubicBezTo>
                    <a:pt x="1175246" y="90302"/>
                    <a:pt x="1178564" y="84923"/>
                    <a:pt x="1183086" y="82339"/>
                  </a:cubicBezTo>
                  <a:cubicBezTo>
                    <a:pt x="1188695" y="79134"/>
                    <a:pt x="1194643" y="76561"/>
                    <a:pt x="1200421" y="73672"/>
                  </a:cubicBezTo>
                  <a:cubicBezTo>
                    <a:pt x="1233410" y="84668"/>
                    <a:pt x="1217464" y="80547"/>
                    <a:pt x="1248091" y="86673"/>
                  </a:cubicBezTo>
                  <a:cubicBezTo>
                    <a:pt x="1249563" y="86489"/>
                    <a:pt x="1286511" y="84172"/>
                    <a:pt x="1295761" y="78005"/>
                  </a:cubicBezTo>
                  <a:cubicBezTo>
                    <a:pt x="1328219" y="56366"/>
                    <a:pt x="1290853" y="70973"/>
                    <a:pt x="1321763" y="60671"/>
                  </a:cubicBezTo>
                  <a:cubicBezTo>
                    <a:pt x="1340542" y="62115"/>
                    <a:pt x="1359359" y="63130"/>
                    <a:pt x="1378100" y="65004"/>
                  </a:cubicBezTo>
                  <a:cubicBezTo>
                    <a:pt x="1388264" y="66020"/>
                    <a:pt x="1398386" y="67511"/>
                    <a:pt x="1408436" y="69338"/>
                  </a:cubicBezTo>
                  <a:cubicBezTo>
                    <a:pt x="1414296" y="70404"/>
                    <a:pt x="1419835" y="73177"/>
                    <a:pt x="1425770" y="73672"/>
                  </a:cubicBezTo>
                  <a:cubicBezTo>
                    <a:pt x="1454597" y="76074"/>
                    <a:pt x="1483552" y="76561"/>
                    <a:pt x="1512443" y="78005"/>
                  </a:cubicBezTo>
                  <a:cubicBezTo>
                    <a:pt x="1535777" y="83839"/>
                    <a:pt x="1543557" y="86673"/>
                    <a:pt x="1573114" y="86673"/>
                  </a:cubicBezTo>
                  <a:cubicBezTo>
                    <a:pt x="1596272" y="86673"/>
                    <a:pt x="1619340" y="83784"/>
                    <a:pt x="1642453" y="82339"/>
                  </a:cubicBezTo>
                  <a:cubicBezTo>
                    <a:pt x="1659787" y="76561"/>
                    <a:pt x="1652740" y="76324"/>
                    <a:pt x="1672788" y="82339"/>
                  </a:cubicBezTo>
                  <a:cubicBezTo>
                    <a:pt x="1681539" y="84964"/>
                    <a:pt x="1698790" y="91006"/>
                    <a:pt x="1698790" y="91006"/>
                  </a:cubicBezTo>
                  <a:cubicBezTo>
                    <a:pt x="1720754" y="112970"/>
                    <a:pt x="1692329" y="87129"/>
                    <a:pt x="1720458" y="104007"/>
                  </a:cubicBezTo>
                  <a:cubicBezTo>
                    <a:pt x="1723962" y="106109"/>
                    <a:pt x="1725184" y="111600"/>
                    <a:pt x="1729126" y="112675"/>
                  </a:cubicBezTo>
                  <a:cubicBezTo>
                    <a:pt x="1741746" y="116117"/>
                    <a:pt x="1755128" y="115564"/>
                    <a:pt x="1768129" y="117008"/>
                  </a:cubicBezTo>
                  <a:cubicBezTo>
                    <a:pt x="1798006" y="126967"/>
                    <a:pt x="1787670" y="119215"/>
                    <a:pt x="1802798" y="134343"/>
                  </a:cubicBezTo>
                  <a:cubicBezTo>
                    <a:pt x="1811083" y="159203"/>
                    <a:pt x="1801521" y="136974"/>
                    <a:pt x="1815799" y="156011"/>
                  </a:cubicBezTo>
                  <a:cubicBezTo>
                    <a:pt x="1822049" y="164344"/>
                    <a:pt x="1823251" y="178719"/>
                    <a:pt x="1833133" y="182013"/>
                  </a:cubicBezTo>
                  <a:lnTo>
                    <a:pt x="1872136" y="195014"/>
                  </a:lnTo>
                  <a:cubicBezTo>
                    <a:pt x="1885165" y="199357"/>
                    <a:pt x="1886938" y="198681"/>
                    <a:pt x="1898138" y="208015"/>
                  </a:cubicBezTo>
                  <a:cubicBezTo>
                    <a:pt x="1906354" y="214861"/>
                    <a:pt x="1914936" y="224277"/>
                    <a:pt x="1919806" y="234017"/>
                  </a:cubicBezTo>
                  <a:cubicBezTo>
                    <a:pt x="1937748" y="269901"/>
                    <a:pt x="1907969" y="222760"/>
                    <a:pt x="1932807" y="260019"/>
                  </a:cubicBezTo>
                  <a:cubicBezTo>
                    <a:pt x="1931363" y="267242"/>
                    <a:pt x="1932560" y="275558"/>
                    <a:pt x="1928474" y="281687"/>
                  </a:cubicBezTo>
                  <a:cubicBezTo>
                    <a:pt x="1925940" y="285488"/>
                    <a:pt x="1919390" y="283671"/>
                    <a:pt x="1915473" y="286021"/>
                  </a:cubicBezTo>
                  <a:cubicBezTo>
                    <a:pt x="1885734" y="303864"/>
                    <a:pt x="1930627" y="286748"/>
                    <a:pt x="1893804" y="299021"/>
                  </a:cubicBezTo>
                  <a:cubicBezTo>
                    <a:pt x="1871843" y="320984"/>
                    <a:pt x="1900264" y="295145"/>
                    <a:pt x="1872136" y="312022"/>
                  </a:cubicBezTo>
                  <a:cubicBezTo>
                    <a:pt x="1868632" y="314124"/>
                    <a:pt x="1867124" y="318863"/>
                    <a:pt x="1863469" y="320690"/>
                  </a:cubicBezTo>
                  <a:cubicBezTo>
                    <a:pt x="1843110" y="330870"/>
                    <a:pt x="1829367" y="329985"/>
                    <a:pt x="1807131" y="333691"/>
                  </a:cubicBezTo>
                  <a:cubicBezTo>
                    <a:pt x="1799866" y="334902"/>
                    <a:pt x="1792743" y="336904"/>
                    <a:pt x="1785463" y="338024"/>
                  </a:cubicBezTo>
                  <a:cubicBezTo>
                    <a:pt x="1765302" y="341126"/>
                    <a:pt x="1748416" y="341431"/>
                    <a:pt x="1729126" y="346692"/>
                  </a:cubicBezTo>
                  <a:cubicBezTo>
                    <a:pt x="1679934" y="360108"/>
                    <a:pt x="1721129" y="348523"/>
                    <a:pt x="1690123" y="364026"/>
                  </a:cubicBezTo>
                  <a:cubicBezTo>
                    <a:pt x="1668327" y="374924"/>
                    <a:pt x="1678444" y="358370"/>
                    <a:pt x="1651120" y="385694"/>
                  </a:cubicBezTo>
                  <a:cubicBezTo>
                    <a:pt x="1645342" y="391472"/>
                    <a:pt x="1641537" y="400444"/>
                    <a:pt x="1633785" y="403029"/>
                  </a:cubicBezTo>
                  <a:cubicBezTo>
                    <a:pt x="1629452" y="404474"/>
                    <a:pt x="1624778" y="405145"/>
                    <a:pt x="1620785" y="407363"/>
                  </a:cubicBezTo>
                  <a:cubicBezTo>
                    <a:pt x="1571298" y="434856"/>
                    <a:pt x="1610027" y="414235"/>
                    <a:pt x="1586115" y="433365"/>
                  </a:cubicBezTo>
                  <a:cubicBezTo>
                    <a:pt x="1582048" y="436619"/>
                    <a:pt x="1577448" y="439143"/>
                    <a:pt x="1573114" y="442032"/>
                  </a:cubicBezTo>
                  <a:cubicBezTo>
                    <a:pt x="1548552" y="478877"/>
                    <a:pt x="1589015" y="421791"/>
                    <a:pt x="1538445" y="472367"/>
                  </a:cubicBezTo>
                  <a:cubicBezTo>
                    <a:pt x="1526548" y="484265"/>
                    <a:pt x="1533654" y="479743"/>
                    <a:pt x="1516777" y="485368"/>
                  </a:cubicBezTo>
                  <a:cubicBezTo>
                    <a:pt x="1512443" y="488257"/>
                    <a:pt x="1507459" y="490353"/>
                    <a:pt x="1503776" y="494036"/>
                  </a:cubicBezTo>
                  <a:cubicBezTo>
                    <a:pt x="1501856" y="495957"/>
                    <a:pt x="1491722" y="514714"/>
                    <a:pt x="1486441" y="515704"/>
                  </a:cubicBezTo>
                  <a:cubicBezTo>
                    <a:pt x="1476009" y="517660"/>
                    <a:pt x="1348123" y="524351"/>
                    <a:pt x="1347765" y="524371"/>
                  </a:cubicBezTo>
                  <a:cubicBezTo>
                    <a:pt x="1334064" y="534647"/>
                    <a:pt x="1328294" y="537697"/>
                    <a:pt x="1317429" y="550373"/>
                  </a:cubicBezTo>
                  <a:cubicBezTo>
                    <a:pt x="1289042" y="583492"/>
                    <a:pt x="1317953" y="551753"/>
                    <a:pt x="1295761" y="585042"/>
                  </a:cubicBezTo>
                  <a:cubicBezTo>
                    <a:pt x="1293495" y="588442"/>
                    <a:pt x="1289983" y="590821"/>
                    <a:pt x="1287094" y="593710"/>
                  </a:cubicBezTo>
                  <a:cubicBezTo>
                    <a:pt x="1285649" y="598044"/>
                    <a:pt x="1283406" y="602189"/>
                    <a:pt x="1282760" y="606711"/>
                  </a:cubicBezTo>
                  <a:cubicBezTo>
                    <a:pt x="1280503" y="622506"/>
                    <a:pt x="1283118" y="639131"/>
                    <a:pt x="1278426" y="654381"/>
                  </a:cubicBezTo>
                  <a:cubicBezTo>
                    <a:pt x="1276894" y="659359"/>
                    <a:pt x="1270570" y="662236"/>
                    <a:pt x="1265425" y="663048"/>
                  </a:cubicBezTo>
                  <a:cubicBezTo>
                    <a:pt x="1242551" y="666660"/>
                    <a:pt x="1219200" y="665937"/>
                    <a:pt x="1196087" y="667382"/>
                  </a:cubicBezTo>
                  <a:cubicBezTo>
                    <a:pt x="1188864" y="670271"/>
                    <a:pt x="1181703" y="673318"/>
                    <a:pt x="1174419" y="676049"/>
                  </a:cubicBezTo>
                  <a:cubicBezTo>
                    <a:pt x="1170142" y="677653"/>
                    <a:pt x="1165986" y="680383"/>
                    <a:pt x="1161418" y="680383"/>
                  </a:cubicBezTo>
                  <a:cubicBezTo>
                    <a:pt x="1145462" y="680383"/>
                    <a:pt x="1129638" y="677494"/>
                    <a:pt x="1113748" y="676049"/>
                  </a:cubicBezTo>
                  <a:cubicBezTo>
                    <a:pt x="1112303" y="655825"/>
                    <a:pt x="1115377" y="634757"/>
                    <a:pt x="1109414" y="615378"/>
                  </a:cubicBezTo>
                  <a:cubicBezTo>
                    <a:pt x="1108071" y="611012"/>
                    <a:pt x="1100214" y="617178"/>
                    <a:pt x="1096413" y="619712"/>
                  </a:cubicBezTo>
                  <a:cubicBezTo>
                    <a:pt x="1076240" y="633160"/>
                    <a:pt x="1090286" y="639736"/>
                    <a:pt x="1057410" y="641380"/>
                  </a:cubicBezTo>
                  <a:lnTo>
                    <a:pt x="970737" y="645713"/>
                  </a:lnTo>
                  <a:cubicBezTo>
                    <a:pt x="972182" y="650047"/>
                    <a:pt x="971270" y="656180"/>
                    <a:pt x="975071" y="658714"/>
                  </a:cubicBezTo>
                  <a:cubicBezTo>
                    <a:pt x="981200" y="662800"/>
                    <a:pt x="992320" y="657155"/>
                    <a:pt x="996739" y="663048"/>
                  </a:cubicBezTo>
                  <a:cubicBezTo>
                    <a:pt x="1004580" y="673502"/>
                    <a:pt x="976312" y="679969"/>
                    <a:pt x="975071" y="680383"/>
                  </a:cubicBezTo>
                  <a:cubicBezTo>
                    <a:pt x="965445" y="690008"/>
                    <a:pt x="953467" y="703118"/>
                    <a:pt x="940402" y="706384"/>
                  </a:cubicBezTo>
                  <a:cubicBezTo>
                    <a:pt x="928845" y="709273"/>
                    <a:pt x="917033" y="711285"/>
                    <a:pt x="905732" y="715052"/>
                  </a:cubicBezTo>
                  <a:cubicBezTo>
                    <a:pt x="901398" y="716496"/>
                    <a:pt x="897163" y="718277"/>
                    <a:pt x="892731" y="719385"/>
                  </a:cubicBezTo>
                  <a:lnTo>
                    <a:pt x="858062" y="728053"/>
                  </a:lnTo>
                  <a:cubicBezTo>
                    <a:pt x="856618" y="732387"/>
                    <a:pt x="856583" y="737487"/>
                    <a:pt x="853729" y="741054"/>
                  </a:cubicBezTo>
                  <a:cubicBezTo>
                    <a:pt x="850475" y="745121"/>
                    <a:pt x="844682" y="746331"/>
                    <a:pt x="840728" y="749721"/>
                  </a:cubicBezTo>
                  <a:cubicBezTo>
                    <a:pt x="834523" y="755039"/>
                    <a:pt x="829171" y="761278"/>
                    <a:pt x="823393" y="767056"/>
                  </a:cubicBezTo>
                  <a:lnTo>
                    <a:pt x="810392" y="780057"/>
                  </a:lnTo>
                  <a:cubicBezTo>
                    <a:pt x="811837" y="787280"/>
                    <a:pt x="811071" y="795330"/>
                    <a:pt x="814726" y="801725"/>
                  </a:cubicBezTo>
                  <a:cubicBezTo>
                    <a:pt x="817310" y="806247"/>
                    <a:pt x="824044" y="806709"/>
                    <a:pt x="827727" y="810392"/>
                  </a:cubicBezTo>
                  <a:cubicBezTo>
                    <a:pt x="831410" y="814075"/>
                    <a:pt x="833505" y="819059"/>
                    <a:pt x="836394" y="823393"/>
                  </a:cubicBezTo>
                  <a:cubicBezTo>
                    <a:pt x="833505" y="829171"/>
                    <a:pt x="832295" y="836160"/>
                    <a:pt x="827727" y="840728"/>
                  </a:cubicBezTo>
                  <a:cubicBezTo>
                    <a:pt x="824497" y="843958"/>
                    <a:pt x="818925" y="843262"/>
                    <a:pt x="814726" y="845061"/>
                  </a:cubicBezTo>
                  <a:cubicBezTo>
                    <a:pt x="808788" y="847606"/>
                    <a:pt x="803329" y="851184"/>
                    <a:pt x="797391" y="853729"/>
                  </a:cubicBezTo>
                  <a:cubicBezTo>
                    <a:pt x="780660" y="860899"/>
                    <a:pt x="755827" y="863037"/>
                    <a:pt x="741054" y="866730"/>
                  </a:cubicBezTo>
                  <a:cubicBezTo>
                    <a:pt x="716573" y="872849"/>
                    <a:pt x="729559" y="869895"/>
                    <a:pt x="702051" y="875397"/>
                  </a:cubicBezTo>
                  <a:cubicBezTo>
                    <a:pt x="697717" y="878286"/>
                    <a:pt x="693708" y="881735"/>
                    <a:pt x="689050" y="884064"/>
                  </a:cubicBezTo>
                  <a:cubicBezTo>
                    <a:pt x="684964" y="886107"/>
                    <a:pt x="680603" y="888034"/>
                    <a:pt x="676049" y="888398"/>
                  </a:cubicBezTo>
                  <a:cubicBezTo>
                    <a:pt x="644338" y="890935"/>
                    <a:pt x="612489" y="891287"/>
                    <a:pt x="580709" y="892731"/>
                  </a:cubicBezTo>
                  <a:cubicBezTo>
                    <a:pt x="576375" y="894176"/>
                    <a:pt x="571625" y="894715"/>
                    <a:pt x="567708" y="897065"/>
                  </a:cubicBezTo>
                  <a:cubicBezTo>
                    <a:pt x="553980" y="905301"/>
                    <a:pt x="562377" y="905948"/>
                    <a:pt x="554707" y="918733"/>
                  </a:cubicBezTo>
                  <a:cubicBezTo>
                    <a:pt x="552605" y="922237"/>
                    <a:pt x="548929" y="924512"/>
                    <a:pt x="546040" y="927401"/>
                  </a:cubicBezTo>
                  <a:cubicBezTo>
                    <a:pt x="534483" y="925956"/>
                    <a:pt x="520911" y="929746"/>
                    <a:pt x="511370" y="923067"/>
                  </a:cubicBezTo>
                  <a:cubicBezTo>
                    <a:pt x="503885" y="917828"/>
                    <a:pt x="502703" y="897065"/>
                    <a:pt x="502703" y="897065"/>
                  </a:cubicBezTo>
                  <a:cubicBezTo>
                    <a:pt x="489702" y="898510"/>
                    <a:pt x="476603" y="899249"/>
                    <a:pt x="463700" y="901399"/>
                  </a:cubicBezTo>
                  <a:cubicBezTo>
                    <a:pt x="459194" y="902150"/>
                    <a:pt x="455267" y="905732"/>
                    <a:pt x="450699" y="905732"/>
                  </a:cubicBezTo>
                  <a:cubicBezTo>
                    <a:pt x="443333" y="905732"/>
                    <a:pt x="436254" y="902843"/>
                    <a:pt x="429031" y="901399"/>
                  </a:cubicBezTo>
                  <a:cubicBezTo>
                    <a:pt x="427586" y="897065"/>
                    <a:pt x="425514" y="892892"/>
                    <a:pt x="424697" y="888398"/>
                  </a:cubicBezTo>
                  <a:cubicBezTo>
                    <a:pt x="422614" y="876940"/>
                    <a:pt x="424689" y="864542"/>
                    <a:pt x="420364" y="853729"/>
                  </a:cubicBezTo>
                  <a:cubicBezTo>
                    <a:pt x="418430" y="848893"/>
                    <a:pt x="411697" y="847950"/>
                    <a:pt x="407363" y="845061"/>
                  </a:cubicBezTo>
                  <a:cubicBezTo>
                    <a:pt x="378472" y="847950"/>
                    <a:pt x="349257" y="848535"/>
                    <a:pt x="320690" y="853729"/>
                  </a:cubicBezTo>
                  <a:cubicBezTo>
                    <a:pt x="308387" y="855966"/>
                    <a:pt x="313767" y="869319"/>
                    <a:pt x="307689" y="875397"/>
                  </a:cubicBezTo>
                  <a:cubicBezTo>
                    <a:pt x="304459" y="878627"/>
                    <a:pt x="299022" y="878286"/>
                    <a:pt x="294688" y="879730"/>
                  </a:cubicBezTo>
                  <a:cubicBezTo>
                    <a:pt x="290354" y="878286"/>
                    <a:pt x="285254" y="878251"/>
                    <a:pt x="281687" y="875397"/>
                  </a:cubicBezTo>
                  <a:cubicBezTo>
                    <a:pt x="263963" y="861218"/>
                    <a:pt x="282030" y="864336"/>
                    <a:pt x="264352" y="853729"/>
                  </a:cubicBezTo>
                  <a:cubicBezTo>
                    <a:pt x="259911" y="851064"/>
                    <a:pt x="237256" y="845871"/>
                    <a:pt x="234017" y="845061"/>
                  </a:cubicBezTo>
                  <a:cubicBezTo>
                    <a:pt x="196459" y="846506"/>
                    <a:pt x="158729" y="845527"/>
                    <a:pt x="121342" y="849395"/>
                  </a:cubicBezTo>
                  <a:cubicBezTo>
                    <a:pt x="116161" y="849931"/>
                    <a:pt x="112999" y="855733"/>
                    <a:pt x="108341" y="858062"/>
                  </a:cubicBezTo>
                  <a:cubicBezTo>
                    <a:pt x="104255" y="860105"/>
                    <a:pt x="99674" y="860951"/>
                    <a:pt x="95340" y="862396"/>
                  </a:cubicBezTo>
                  <a:lnTo>
                    <a:pt x="52003" y="858062"/>
                  </a:lnTo>
                  <a:cubicBezTo>
                    <a:pt x="44111" y="853459"/>
                    <a:pt x="43336" y="832060"/>
                    <a:pt x="43336" y="832060"/>
                  </a:cubicBezTo>
                  <a:cubicBezTo>
                    <a:pt x="30335" y="833505"/>
                    <a:pt x="17160" y="838959"/>
                    <a:pt x="4333" y="836394"/>
                  </a:cubicBezTo>
                  <a:cubicBezTo>
                    <a:pt x="-146" y="835498"/>
                    <a:pt x="0" y="827961"/>
                    <a:pt x="0" y="823393"/>
                  </a:cubicBezTo>
                  <a:cubicBezTo>
                    <a:pt x="0" y="808876"/>
                    <a:pt x="2126" y="794406"/>
                    <a:pt x="4333" y="780057"/>
                  </a:cubicBezTo>
                  <a:cubicBezTo>
                    <a:pt x="5028" y="775542"/>
                    <a:pt x="6012" y="770773"/>
                    <a:pt x="8667" y="767056"/>
                  </a:cubicBezTo>
                  <a:cubicBezTo>
                    <a:pt x="23696" y="746016"/>
                    <a:pt x="24762" y="749969"/>
                    <a:pt x="47670" y="745387"/>
                  </a:cubicBezTo>
                  <a:cubicBezTo>
                    <a:pt x="50559" y="741053"/>
                    <a:pt x="52654" y="736069"/>
                    <a:pt x="56337" y="732386"/>
                  </a:cubicBezTo>
                  <a:cubicBezTo>
                    <a:pt x="64737" y="723986"/>
                    <a:pt x="71766" y="722910"/>
                    <a:pt x="82339" y="719385"/>
                  </a:cubicBezTo>
                  <a:cubicBezTo>
                    <a:pt x="96785" y="720830"/>
                    <a:pt x="111407" y="721044"/>
                    <a:pt x="125676" y="723719"/>
                  </a:cubicBezTo>
                  <a:cubicBezTo>
                    <a:pt x="125681" y="723720"/>
                    <a:pt x="158175" y="734552"/>
                    <a:pt x="164678" y="736720"/>
                  </a:cubicBezTo>
                  <a:cubicBezTo>
                    <a:pt x="169012" y="738165"/>
                    <a:pt x="173173" y="740303"/>
                    <a:pt x="177679" y="741054"/>
                  </a:cubicBezTo>
                  <a:lnTo>
                    <a:pt x="203681" y="745387"/>
                  </a:lnTo>
                  <a:cubicBezTo>
                    <a:pt x="213940" y="748807"/>
                    <a:pt x="227891" y="754055"/>
                    <a:pt x="238350" y="754055"/>
                  </a:cubicBezTo>
                  <a:cubicBezTo>
                    <a:pt x="247137" y="754055"/>
                    <a:pt x="255685" y="751166"/>
                    <a:pt x="264352" y="749721"/>
                  </a:cubicBezTo>
                  <a:cubicBezTo>
                    <a:pt x="268112" y="745961"/>
                    <a:pt x="285887" y="725919"/>
                    <a:pt x="294688" y="723719"/>
                  </a:cubicBezTo>
                  <a:cubicBezTo>
                    <a:pt x="307378" y="720546"/>
                    <a:pt x="320741" y="721235"/>
                    <a:pt x="333691" y="719385"/>
                  </a:cubicBezTo>
                  <a:cubicBezTo>
                    <a:pt x="340983" y="718343"/>
                    <a:pt x="348012" y="715577"/>
                    <a:pt x="355359" y="715052"/>
                  </a:cubicBezTo>
                  <a:cubicBezTo>
                    <a:pt x="388531" y="712683"/>
                    <a:pt x="421808" y="712163"/>
                    <a:pt x="455033" y="710718"/>
                  </a:cubicBezTo>
                  <a:cubicBezTo>
                    <a:pt x="459367" y="709273"/>
                    <a:pt x="464467" y="709238"/>
                    <a:pt x="468034" y="706384"/>
                  </a:cubicBezTo>
                  <a:cubicBezTo>
                    <a:pt x="472101" y="703131"/>
                    <a:pt x="473448" y="697451"/>
                    <a:pt x="476701" y="693384"/>
                  </a:cubicBezTo>
                  <a:cubicBezTo>
                    <a:pt x="479253" y="690193"/>
                    <a:pt x="482479" y="687605"/>
                    <a:pt x="485368" y="684716"/>
                  </a:cubicBezTo>
                  <a:cubicBezTo>
                    <a:pt x="486813" y="680382"/>
                    <a:pt x="486848" y="675282"/>
                    <a:pt x="489702" y="671715"/>
                  </a:cubicBezTo>
                  <a:cubicBezTo>
                    <a:pt x="492956" y="667648"/>
                    <a:pt x="498181" y="665632"/>
                    <a:pt x="502703" y="663048"/>
                  </a:cubicBezTo>
                  <a:cubicBezTo>
                    <a:pt x="508312" y="659843"/>
                    <a:pt x="514100" y="656926"/>
                    <a:pt x="520038" y="654381"/>
                  </a:cubicBezTo>
                  <a:cubicBezTo>
                    <a:pt x="531383" y="649519"/>
                    <a:pt x="562393" y="642709"/>
                    <a:pt x="567708" y="641380"/>
                  </a:cubicBezTo>
                  <a:cubicBezTo>
                    <a:pt x="570597" y="632713"/>
                    <a:pt x="567708" y="618267"/>
                    <a:pt x="576375" y="615378"/>
                  </a:cubicBezTo>
                  <a:cubicBezTo>
                    <a:pt x="589376" y="611044"/>
                    <a:pt x="603975" y="609979"/>
                    <a:pt x="615378" y="602377"/>
                  </a:cubicBezTo>
                  <a:cubicBezTo>
                    <a:pt x="619712" y="599488"/>
                    <a:pt x="624312" y="596964"/>
                    <a:pt x="628379" y="593710"/>
                  </a:cubicBezTo>
                  <a:cubicBezTo>
                    <a:pt x="631570" y="591158"/>
                    <a:pt x="633391" y="586869"/>
                    <a:pt x="637046" y="585042"/>
                  </a:cubicBezTo>
                  <a:cubicBezTo>
                    <a:pt x="642373" y="582378"/>
                    <a:pt x="648603" y="582153"/>
                    <a:pt x="654381" y="580709"/>
                  </a:cubicBezTo>
                  <a:cubicBezTo>
                    <a:pt x="657270" y="577820"/>
                    <a:pt x="664340" y="575917"/>
                    <a:pt x="663048" y="572041"/>
                  </a:cubicBezTo>
                  <a:cubicBezTo>
                    <a:pt x="661603" y="567707"/>
                    <a:pt x="654553" y="568459"/>
                    <a:pt x="650047" y="567708"/>
                  </a:cubicBezTo>
                  <a:cubicBezTo>
                    <a:pt x="637144" y="565558"/>
                    <a:pt x="624045" y="564819"/>
                    <a:pt x="611044" y="563374"/>
                  </a:cubicBezTo>
                  <a:cubicBezTo>
                    <a:pt x="589375" y="548929"/>
                    <a:pt x="600933" y="559042"/>
                    <a:pt x="580709" y="528705"/>
                  </a:cubicBezTo>
                  <a:cubicBezTo>
                    <a:pt x="573158" y="517378"/>
                    <a:pt x="573780" y="512549"/>
                    <a:pt x="559040" y="511370"/>
                  </a:cubicBezTo>
                  <a:cubicBezTo>
                    <a:pt x="527329" y="508833"/>
                    <a:pt x="495480" y="508481"/>
                    <a:pt x="463700" y="507037"/>
                  </a:cubicBezTo>
                  <a:cubicBezTo>
                    <a:pt x="452963" y="474822"/>
                    <a:pt x="463700" y="512827"/>
                    <a:pt x="463700" y="446366"/>
                  </a:cubicBezTo>
                  <a:cubicBezTo>
                    <a:pt x="463700" y="431848"/>
                    <a:pt x="460811" y="417475"/>
                    <a:pt x="459367" y="403029"/>
                  </a:cubicBezTo>
                  <a:cubicBezTo>
                    <a:pt x="452326" y="406549"/>
                    <a:pt x="437778" y="411538"/>
                    <a:pt x="433365" y="420364"/>
                  </a:cubicBezTo>
                  <a:cubicBezTo>
                    <a:pt x="428510" y="430073"/>
                    <a:pt x="426652" y="450868"/>
                    <a:pt x="416030" y="459366"/>
                  </a:cubicBezTo>
                  <a:cubicBezTo>
                    <a:pt x="412463" y="462220"/>
                    <a:pt x="407228" y="461901"/>
                    <a:pt x="403029" y="463700"/>
                  </a:cubicBezTo>
                  <a:cubicBezTo>
                    <a:pt x="397091" y="466245"/>
                    <a:pt x="391472" y="469478"/>
                    <a:pt x="385694" y="472367"/>
                  </a:cubicBezTo>
                  <a:cubicBezTo>
                    <a:pt x="237221" y="467065"/>
                    <a:pt x="272906" y="508468"/>
                    <a:pt x="260019" y="424697"/>
                  </a:cubicBezTo>
                  <a:cubicBezTo>
                    <a:pt x="259324" y="420182"/>
                    <a:pt x="257130" y="416030"/>
                    <a:pt x="255685" y="411696"/>
                  </a:cubicBezTo>
                  <a:cubicBezTo>
                    <a:pt x="251351" y="413141"/>
                    <a:pt x="247143" y="415039"/>
                    <a:pt x="242684" y="416030"/>
                  </a:cubicBezTo>
                  <a:cubicBezTo>
                    <a:pt x="234106" y="417936"/>
                    <a:pt x="225018" y="417585"/>
                    <a:pt x="216682" y="420364"/>
                  </a:cubicBezTo>
                  <a:cubicBezTo>
                    <a:pt x="211741" y="422011"/>
                    <a:pt x="208468" y="426979"/>
                    <a:pt x="203681" y="429031"/>
                  </a:cubicBezTo>
                  <a:cubicBezTo>
                    <a:pt x="198207" y="431377"/>
                    <a:pt x="192125" y="431920"/>
                    <a:pt x="186347" y="433365"/>
                  </a:cubicBezTo>
                  <a:cubicBezTo>
                    <a:pt x="183458" y="430476"/>
                    <a:pt x="179506" y="428352"/>
                    <a:pt x="177679" y="424697"/>
                  </a:cubicBezTo>
                  <a:cubicBezTo>
                    <a:pt x="172996" y="415330"/>
                    <a:pt x="170457" y="392195"/>
                    <a:pt x="169012" y="385694"/>
                  </a:cubicBezTo>
                  <a:close/>
                </a:path>
              </a:pathLst>
            </a:custGeom>
            <a:solidFill>
              <a:srgbClr val="CBCB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1" name="Text Placeholder 1">
            <a:extLst>
              <a:ext uri="{FF2B5EF4-FFF2-40B4-BE49-F238E27FC236}">
                <a16:creationId xmlns:a16="http://schemas.microsoft.com/office/drawing/2014/main" id="{8BF2C466-1DDD-427E-A6B7-697D530AF0B8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664345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11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Raleway" panose="020B0604020202020204" charset="0"/>
              </a:rPr>
              <a:t>ПОЛОВИНА НЕЛЕГАЛЬНЫХ ПАЧЕК ПРИВЕЗЕНА ИЗ БЕЛАРУСИ.</a:t>
            </a:r>
          </a:p>
        </p:txBody>
      </p:sp>
      <p:pic>
        <p:nvPicPr>
          <p:cNvPr id="101" name="Picture 11">
            <a:extLst>
              <a:ext uri="{FF2B5EF4-FFF2-40B4-BE49-F238E27FC236}">
                <a16:creationId xmlns:a16="http://schemas.microsoft.com/office/drawing/2014/main" id="{890573E8-2224-4776-99E4-F4E663CB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578" y="2681603"/>
            <a:ext cx="732657" cy="3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0B9FC0D6-9C6A-4FC5-BC33-F165347C8A3E}"/>
              </a:ext>
            </a:extLst>
          </p:cNvPr>
          <p:cNvSpPr txBox="1"/>
          <p:nvPr/>
        </p:nvSpPr>
        <p:spPr bwMode="auto">
          <a:xfrm>
            <a:off x="9082424" y="2680748"/>
            <a:ext cx="975867" cy="276999"/>
          </a:xfrm>
          <a:prstGeom prst="rect">
            <a:avLst/>
          </a:prstGeom>
          <a:solidFill>
            <a:srgbClr val="0000F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14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4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₽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89F9EA0-45E6-42A1-875D-11B32E82C8C8}"/>
              </a:ext>
            </a:extLst>
          </p:cNvPr>
          <p:cNvSpPr/>
          <p:nvPr/>
        </p:nvSpPr>
        <p:spPr bwMode="auto">
          <a:xfrm>
            <a:off x="9117338" y="2461543"/>
            <a:ext cx="907781" cy="803156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4" name="Picture 10">
            <a:extLst>
              <a:ext uri="{FF2B5EF4-FFF2-40B4-BE49-F238E27FC236}">
                <a16:creationId xmlns:a16="http://schemas.microsoft.com/office/drawing/2014/main" id="{8BBDAC2B-F8E4-4CAA-A0B7-E5F27956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582" y="3110768"/>
            <a:ext cx="728928" cy="3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8B283D85-993A-4F32-9F5E-CF5B87EADD09}"/>
              </a:ext>
            </a:extLst>
          </p:cNvPr>
          <p:cNvSpPr txBox="1"/>
          <p:nvPr/>
        </p:nvSpPr>
        <p:spPr bwMode="auto">
          <a:xfrm>
            <a:off x="5979473" y="3163060"/>
            <a:ext cx="727972" cy="276999"/>
          </a:xfrm>
          <a:prstGeom prst="rect">
            <a:avLst/>
          </a:prstGeom>
          <a:solidFill>
            <a:srgbClr val="00A65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55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₽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6" name="Picture 9">
            <a:extLst>
              <a:ext uri="{FF2B5EF4-FFF2-40B4-BE49-F238E27FC236}">
                <a16:creationId xmlns:a16="http://schemas.microsoft.com/office/drawing/2014/main" id="{3D966CC1-4331-451E-9F99-32F90B75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419" y="4296832"/>
            <a:ext cx="792964" cy="3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844FFAB1-016A-4B7C-B90F-36AA6C688F54}"/>
              </a:ext>
            </a:extLst>
          </p:cNvPr>
          <p:cNvSpPr txBox="1"/>
          <p:nvPr/>
        </p:nvSpPr>
        <p:spPr bwMode="auto">
          <a:xfrm>
            <a:off x="8816980" y="4304052"/>
            <a:ext cx="624973" cy="276999"/>
          </a:xfrm>
          <a:prstGeom prst="rect">
            <a:avLst/>
          </a:prstGeom>
          <a:solidFill>
            <a:srgbClr val="00A1E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120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₽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24" name="Picture 13">
            <a:extLst>
              <a:ext uri="{FF2B5EF4-FFF2-40B4-BE49-F238E27FC236}">
                <a16:creationId xmlns:a16="http://schemas.microsoft.com/office/drawing/2014/main" id="{E2D7709F-0DC0-4388-8560-CFCEDEF8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866" y="4822938"/>
            <a:ext cx="710928" cy="3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7C4FFC21-D91C-46F6-A5B7-90F05814FF45}"/>
              </a:ext>
            </a:extLst>
          </p:cNvPr>
          <p:cNvSpPr txBox="1"/>
          <p:nvPr/>
        </p:nvSpPr>
        <p:spPr bwMode="auto">
          <a:xfrm>
            <a:off x="7945408" y="4822701"/>
            <a:ext cx="733208" cy="276999"/>
          </a:xfrm>
          <a:prstGeom prst="rect">
            <a:avLst/>
          </a:prstGeom>
          <a:solidFill>
            <a:srgbClr val="E811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8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3 ₽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27" name="Picture 12">
            <a:extLst>
              <a:ext uri="{FF2B5EF4-FFF2-40B4-BE49-F238E27FC236}">
                <a16:creationId xmlns:a16="http://schemas.microsoft.com/office/drawing/2014/main" id="{497CD0B0-5A0C-4333-8BFB-B2812630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505" y="4645366"/>
            <a:ext cx="686759" cy="3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1924DCC2-405D-461B-BE37-BFDA59B4E4FA}"/>
              </a:ext>
            </a:extLst>
          </p:cNvPr>
          <p:cNvSpPr txBox="1"/>
          <p:nvPr/>
        </p:nvSpPr>
        <p:spPr bwMode="auto">
          <a:xfrm>
            <a:off x="5568016" y="4642769"/>
            <a:ext cx="637193" cy="276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80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₽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3" name="TextBox 6">
            <a:extLst>
              <a:ext uri="{FF2B5EF4-FFF2-40B4-BE49-F238E27FC236}">
                <a16:creationId xmlns:a16="http://schemas.microsoft.com/office/drawing/2014/main" id="{2BFE5C33-5981-43B5-A985-E9BD50EE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428" y="5934960"/>
            <a:ext cx="4668094" cy="675586"/>
          </a:xfrm>
          <a:prstGeom prst="rect">
            <a:avLst/>
          </a:prstGeom>
          <a:noFill/>
          <a:ln w="38100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8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Средневзвешенные цены на сигареты в странах ЕАЭС, рубли РФ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A4DA98A-944A-4DDA-92E3-8608525E7397}"/>
              </a:ext>
            </a:extLst>
          </p:cNvPr>
          <p:cNvSpPr/>
          <p:nvPr/>
        </p:nvSpPr>
        <p:spPr>
          <a:xfrm>
            <a:off x="317787" y="6351264"/>
            <a:ext cx="2662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Источник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: TNS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Kantar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2021 год, кв. 2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6" name="Прямоугольник 219">
            <a:extLst>
              <a:ext uri="{FF2B5EF4-FFF2-40B4-BE49-F238E27FC236}">
                <a16:creationId xmlns:a16="http://schemas.microsoft.com/office/drawing/2014/main" id="{8CF9B8C9-4B1D-4A0F-93CD-45C29E1B4431}"/>
              </a:ext>
            </a:extLst>
          </p:cNvPr>
          <p:cNvSpPr/>
          <p:nvPr/>
        </p:nvSpPr>
        <p:spPr>
          <a:xfrm>
            <a:off x="319164" y="2257885"/>
            <a:ext cx="4192212" cy="9228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82775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нелегальных</a:t>
            </a:r>
          </a:p>
          <a:p>
            <a:pPr marL="1882775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сигарет прибыло из </a:t>
            </a:r>
          </a:p>
          <a:p>
            <a:pPr marL="1882775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стран Евразийского    экономического союза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(не включая Россию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7" name="Диаграмма 289">
            <a:extLst>
              <a:ext uri="{FF2B5EF4-FFF2-40B4-BE49-F238E27FC236}">
                <a16:creationId xmlns:a16="http://schemas.microsoft.com/office/drawing/2014/main" id="{BC953BC2-C77C-4646-A2ED-597C5F41B240}"/>
              </a:ext>
            </a:extLst>
          </p:cNvPr>
          <p:cNvGraphicFramePr/>
          <p:nvPr/>
        </p:nvGraphicFramePr>
        <p:xfrm>
          <a:off x="-161376" y="1819226"/>
          <a:ext cx="2712924" cy="368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7169F71-EB87-49A6-931E-0AA8490FB709}"/>
              </a:ext>
            </a:extLst>
          </p:cNvPr>
          <p:cNvSpPr txBox="1"/>
          <p:nvPr/>
        </p:nvSpPr>
        <p:spPr>
          <a:xfrm>
            <a:off x="477520" y="1198880"/>
            <a:ext cx="216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По всей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20832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9A910-470F-4B67-9972-667452294E63}"/>
              </a:ext>
            </a:extLst>
          </p:cNvPr>
          <p:cNvSpPr txBox="1">
            <a:spLocks/>
          </p:cNvSpPr>
          <p:nvPr/>
        </p:nvSpPr>
        <p:spPr>
          <a:xfrm>
            <a:off x="2155582" y="2927916"/>
            <a:ext cx="7880836" cy="10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Montserrat"/>
              </a:rPr>
              <a:t>Как отличить нелегальный продукт ?</a:t>
            </a:r>
          </a:p>
        </p:txBody>
      </p:sp>
    </p:spTree>
    <p:extLst>
      <p:ext uri="{BB962C8B-B14F-4D97-AF65-F5344CB8AC3E}">
        <p14:creationId xmlns:p14="http://schemas.microsoft.com/office/powerpoint/2010/main" val="70555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42C481-9E70-41D2-AABE-DF168276D002}"/>
              </a:ext>
            </a:extLst>
          </p:cNvPr>
          <p:cNvSpPr/>
          <p:nvPr/>
        </p:nvSpPr>
        <p:spPr>
          <a:xfrm>
            <a:off x="8618992" y="4687493"/>
            <a:ext cx="1290719" cy="36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884D312B-75EE-4BC1-A6B6-3A8B8366BE94}"/>
              </a:ext>
            </a:extLst>
          </p:cNvPr>
          <p:cNvGrpSpPr/>
          <p:nvPr/>
        </p:nvGrpSpPr>
        <p:grpSpPr>
          <a:xfrm>
            <a:off x="6665876" y="737654"/>
            <a:ext cx="3322337" cy="1569660"/>
            <a:chOff x="4482838" y="402825"/>
            <a:chExt cx="2491754" cy="1177245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8742A6A-5169-4E79-9873-A27BCE4D1482}"/>
                </a:ext>
              </a:extLst>
            </p:cNvPr>
            <p:cNvSpPr/>
            <p:nvPr/>
          </p:nvSpPr>
          <p:spPr>
            <a:xfrm>
              <a:off x="4482838" y="510436"/>
              <a:ext cx="2491754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ru-RU" sz="2000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Цена </a:t>
              </a:r>
            </a:p>
            <a:p>
              <a:pPr algn="ctr" defTabSz="609585">
                <a:defRPr/>
              </a:pPr>
              <a:r>
                <a:rPr lang="ru-RU" sz="2000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Дата производства</a:t>
              </a:r>
            </a:p>
            <a:p>
              <a:pPr algn="ctr" defTabSz="609585">
                <a:spcAft>
                  <a:spcPts val="1067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Data Matrix </a:t>
              </a:r>
              <a:r>
                <a:rPr lang="ru-RU" sz="2000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код</a:t>
              </a:r>
              <a:endParaRPr lang="en-US" sz="20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C2397A-7D83-438F-8FF8-C7F95300482E}"/>
                </a:ext>
              </a:extLst>
            </p:cNvPr>
            <p:cNvSpPr/>
            <p:nvPr/>
          </p:nvSpPr>
          <p:spPr>
            <a:xfrm>
              <a:off x="4744762" y="402825"/>
              <a:ext cx="1967907" cy="11772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F3856E8C-65C5-4468-9306-1AC83BB1CF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562" y="4821468"/>
            <a:ext cx="1146564" cy="867313"/>
          </a:xfrm>
          <a:prstGeom prst="rect">
            <a:avLst/>
          </a:prstGeom>
        </p:spPr>
      </p:pic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31E62601-5A30-4DDA-9A3F-902E173A380F}"/>
              </a:ext>
            </a:extLst>
          </p:cNvPr>
          <p:cNvGrpSpPr/>
          <p:nvPr/>
        </p:nvGrpSpPr>
        <p:grpSpPr>
          <a:xfrm>
            <a:off x="8092970" y="2194295"/>
            <a:ext cx="2324100" cy="4597651"/>
            <a:chOff x="5517587" y="1384958"/>
            <a:chExt cx="1743075" cy="3448238"/>
          </a:xfrm>
        </p:grpSpPr>
        <p:pic>
          <p:nvPicPr>
            <p:cNvPr id="3080" name="Picture 3079">
              <a:extLst>
                <a:ext uri="{FF2B5EF4-FFF2-40B4-BE49-F238E27FC236}">
                  <a16:creationId xmlns:a16="http://schemas.microsoft.com/office/drawing/2014/main" id="{75BD78AE-637F-4ECB-8EAE-A699276E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665006" y="2237539"/>
              <a:ext cx="3448238" cy="1743075"/>
            </a:xfrm>
            <a:prstGeom prst="rect">
              <a:avLst/>
            </a:prstGeom>
          </p:spPr>
        </p:pic>
        <p:pic>
          <p:nvPicPr>
            <p:cNvPr id="3083" name="Picture 3082">
              <a:extLst>
                <a:ext uri="{FF2B5EF4-FFF2-40B4-BE49-F238E27FC236}">
                  <a16:creationId xmlns:a16="http://schemas.microsoft.com/office/drawing/2014/main" id="{52039733-04D2-4D8F-9661-6843F2BAA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122" y="1561997"/>
              <a:ext cx="735408" cy="68514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096796-2FE0-4768-B254-B385A42ABE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7232" y="2838109"/>
            <a:ext cx="4400445" cy="28871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821B31A-4A40-4EC4-8998-6C831A8EC344}"/>
              </a:ext>
            </a:extLst>
          </p:cNvPr>
          <p:cNvSpPr/>
          <p:nvPr/>
        </p:nvSpPr>
        <p:spPr>
          <a:xfrm>
            <a:off x="2290238" y="1914651"/>
            <a:ext cx="1652900" cy="1267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E873E9-11D3-4DAD-B835-778D003FC118}"/>
              </a:ext>
            </a:extLst>
          </p:cNvPr>
          <p:cNvGrpSpPr/>
          <p:nvPr/>
        </p:nvGrpSpPr>
        <p:grpSpPr>
          <a:xfrm>
            <a:off x="2571328" y="846973"/>
            <a:ext cx="3695733" cy="2155323"/>
            <a:chOff x="1566568" y="324245"/>
            <a:chExt cx="2771800" cy="131811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440D4C-97B4-4435-B966-D246EDD4EB59}"/>
                </a:ext>
              </a:extLst>
            </p:cNvPr>
            <p:cNvSpPr/>
            <p:nvPr/>
          </p:nvSpPr>
          <p:spPr>
            <a:xfrm>
              <a:off x="1566568" y="324245"/>
              <a:ext cx="2771800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206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Присутствует акцизная марка РФ</a:t>
              </a:r>
              <a:endParaRPr lang="ru-RU" sz="20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957DBE8C-1EC9-47A1-86A1-5C1CAE487F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077162" y="957629"/>
              <a:ext cx="736919" cy="63255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54FA45-E894-415F-9778-42AE6A7D0EB2}"/>
                </a:ext>
              </a:extLst>
            </p:cNvPr>
            <p:cNvSpPr/>
            <p:nvPr/>
          </p:nvSpPr>
          <p:spPr>
            <a:xfrm>
              <a:off x="1566568" y="385769"/>
              <a:ext cx="2735796" cy="49916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9F36C5C-B7CE-46E2-8068-1B730C66DEF1}"/>
              </a:ext>
            </a:extLst>
          </p:cNvPr>
          <p:cNvSpPr/>
          <p:nvPr/>
        </p:nvSpPr>
        <p:spPr>
          <a:xfrm>
            <a:off x="1236019" y="4374134"/>
            <a:ext cx="2497107" cy="1771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F27333-230A-4250-9AEB-77842A41E9B8}"/>
              </a:ext>
            </a:extLst>
          </p:cNvPr>
          <p:cNvGrpSpPr/>
          <p:nvPr/>
        </p:nvGrpSpPr>
        <p:grpSpPr>
          <a:xfrm>
            <a:off x="3750362" y="4066061"/>
            <a:ext cx="3872661" cy="1212571"/>
            <a:chOff x="2284945" y="2424495"/>
            <a:chExt cx="2904496" cy="869103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0BD1F934-3F62-4257-B936-CA8FFF84A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945" y="2713480"/>
              <a:ext cx="666647" cy="580118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1" name="Group 3080">
              <a:extLst>
                <a:ext uri="{FF2B5EF4-FFF2-40B4-BE49-F238E27FC236}">
                  <a16:creationId xmlns:a16="http://schemas.microsoft.com/office/drawing/2014/main" id="{DE213048-34AC-4191-9B30-9284CBEACFD1}"/>
                </a:ext>
              </a:extLst>
            </p:cNvPr>
            <p:cNvGrpSpPr/>
            <p:nvPr/>
          </p:nvGrpSpPr>
          <p:grpSpPr>
            <a:xfrm>
              <a:off x="2943921" y="2424495"/>
              <a:ext cx="2245520" cy="816964"/>
              <a:chOff x="3238634" y="2219571"/>
              <a:chExt cx="2245520" cy="77909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1A777F-9077-487A-8276-585318B731F0}"/>
                  </a:ext>
                </a:extLst>
              </p:cNvPr>
              <p:cNvSpPr txBox="1"/>
              <p:nvPr/>
            </p:nvSpPr>
            <p:spPr>
              <a:xfrm>
                <a:off x="3238634" y="2219571"/>
                <a:ext cx="2245520" cy="72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Calibri" panose="020F0502020204030204" pitchFamily="34" charset="0"/>
                  </a:rPr>
                  <a:t>Предупредительная надпись на русском языке</a:t>
                </a:r>
                <a:endParaRPr lang="ru-RU" sz="2000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6C79D55-1319-45F4-94F8-A8487CB8D93C}"/>
                  </a:ext>
                </a:extLst>
              </p:cNvPr>
              <p:cNvSpPr/>
              <p:nvPr/>
            </p:nvSpPr>
            <p:spPr>
              <a:xfrm>
                <a:off x="3246305" y="2252503"/>
                <a:ext cx="2232248" cy="746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8378A78A-13E1-471D-8E49-F4F10515C22B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182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  <a:cs typeface="Raleway" panose="020B0604020202020204" charset="0"/>
              </a:rPr>
              <a:t>ПРИЗНАКИ ЛЕГАЛЬНЫХ СИГАРЕТ</a:t>
            </a:r>
          </a:p>
        </p:txBody>
      </p:sp>
    </p:spTree>
    <p:extLst>
      <p:ext uri="{BB962C8B-B14F-4D97-AF65-F5344CB8AC3E}">
        <p14:creationId xmlns:p14="http://schemas.microsoft.com/office/powerpoint/2010/main" val="143994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8223B50-9B69-41F7-8D32-673D4BB55B6F}"/>
              </a:ext>
            </a:extLst>
          </p:cNvPr>
          <p:cNvSpPr/>
          <p:nvPr/>
        </p:nvSpPr>
        <p:spPr>
          <a:xfrm>
            <a:off x="4467338" y="1060314"/>
            <a:ext cx="749450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нижней поверхности пачки 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 указаны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Matrix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код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Цена (МРЦ)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Дата производства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 algn="just" defTabSz="4572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Минимальная цена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 рублей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возможна до 31.03.22 г.</a:t>
            </a:r>
          </a:p>
          <a:p>
            <a:pPr lvl="3" algn="just" defTabSz="457200">
              <a:spcAft>
                <a:spcPts val="800"/>
              </a:spcAft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112 рублей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 01.04.22 г.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 algn="just" defTabSz="4572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Предупредительная надпись </a:t>
            </a:r>
            <a:r>
              <a:rPr lang="ru-RU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иностранном языке или отсутствует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4572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пачке </a:t>
            </a:r>
            <a:r>
              <a:rPr lang="ru-RU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отсутствует акцизная марка Российской Федерации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поддельная акцизная марка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9689477-BF81-4EEE-BCB9-7554E2F6CB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72" y="1493256"/>
            <a:ext cx="2498090" cy="1901702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E2ABC5F9-86EE-45AF-8762-7E9F8405A32B}"/>
              </a:ext>
            </a:extLst>
          </p:cNvPr>
          <p:cNvSpPr/>
          <p:nvPr/>
        </p:nvSpPr>
        <p:spPr>
          <a:xfrm>
            <a:off x="914938" y="1644343"/>
            <a:ext cx="784962" cy="7460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TSansTT" panose="02000503050000020004" pitchFamily="2" charset="-52"/>
              <a:ea typeface="+mn-ea"/>
              <a:cs typeface="+mn-cs"/>
            </a:endParaRP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4BE36AC6-2DB9-4D81-A4FA-C91FD7D41A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511" y="2825188"/>
            <a:ext cx="4000968" cy="180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793F1E-8A39-4F9D-A8CD-701C0B200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08" y="3783399"/>
            <a:ext cx="1590327" cy="23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55616-03C0-4FAA-BFF0-0D8DAA449A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834" y="3780287"/>
            <a:ext cx="1596280" cy="2392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71ABCE6-BF4C-45E5-A66C-9FFDA744B114}"/>
              </a:ext>
            </a:extLst>
          </p:cNvPr>
          <p:cNvSpPr/>
          <p:nvPr/>
        </p:nvSpPr>
        <p:spPr>
          <a:xfrm>
            <a:off x="2221771" y="4870929"/>
            <a:ext cx="1314691" cy="12409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TSansTT" panose="02000503050000020004" pitchFamily="2" charset="-52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DA907C-19DB-4979-B3B3-AF4AC309E1F5}"/>
              </a:ext>
            </a:extLst>
          </p:cNvPr>
          <p:cNvSpPr/>
          <p:nvPr/>
        </p:nvSpPr>
        <p:spPr>
          <a:xfrm>
            <a:off x="2512425" y="4041745"/>
            <a:ext cx="899775" cy="84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TSansTT" panose="02000503050000020004" pitchFamily="2" charset="-52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137B66-10F9-4CD1-B8AC-86A0EE92B4CF}"/>
              </a:ext>
            </a:extLst>
          </p:cNvPr>
          <p:cNvSpPr/>
          <p:nvPr/>
        </p:nvSpPr>
        <p:spPr>
          <a:xfrm>
            <a:off x="969762" y="4032205"/>
            <a:ext cx="1227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SansTT" panose="02000503050000020004" pitchFamily="2" charset="-52"/>
                <a:ea typeface="+mn-ea"/>
                <a:cs typeface="+mn-cs"/>
              </a:rPr>
              <a:t>&lt;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SansTT" panose="02000503050000020004" pitchFamily="2" charset="-52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SansTT" panose="02000503050000020004" pitchFamily="2" charset="-52"/>
                <a:ea typeface="+mn-ea"/>
                <a:cs typeface="+mn-cs"/>
              </a:rPr>
              <a:t>112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SansTT" panose="02000503050000020004" pitchFamily="2" charset="-52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SansTT" panose="02000503050000020004" pitchFamily="2" charset="-52"/>
                <a:ea typeface="+mn-ea"/>
                <a:cs typeface="+mn-cs"/>
              </a:rPr>
              <a:t>рублей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SansTT" panose="02000503050000020004" pitchFamily="2" charset="-52"/>
              <a:ea typeface="+mn-ea"/>
              <a:cs typeface="+mn-cs"/>
            </a:endParaRP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EB78BC-98A5-4EFC-9AE0-D6168D2180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21" y="2734459"/>
            <a:ext cx="316395" cy="316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4633288-4E00-445D-A374-3E5F270E9ED1}"/>
              </a:ext>
            </a:extLst>
          </p:cNvPr>
          <p:cNvSpPr/>
          <p:nvPr/>
        </p:nvSpPr>
        <p:spPr>
          <a:xfrm>
            <a:off x="918884" y="2541443"/>
            <a:ext cx="784962" cy="7460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TSansTT" panose="02000503050000020004" pitchFamily="2" charset="-52"/>
              <a:ea typeface="+mn-ea"/>
              <a:cs typeface="+mn-cs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A9B9AB4-8AED-4797-836F-5069065C99EF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38596">
              <a:lnSpc>
                <a:spcPct val="100000"/>
              </a:lnSpc>
              <a:spcBef>
                <a:spcPct val="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DATA MATRIX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КОД – ЭФФЕКТИВНЫЙ СПОСОБ ВЫЯВЛЕНИЯ НЕЛЕГАЛЬНЫХ СИГАРЕТ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1E7350-8C91-47E1-BDEE-F4229519ACF5}"/>
              </a:ext>
            </a:extLst>
          </p:cNvPr>
          <p:cNvSpPr/>
          <p:nvPr/>
        </p:nvSpPr>
        <p:spPr>
          <a:xfrm>
            <a:off x="317787" y="6351264"/>
            <a:ext cx="3882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ru-RU" sz="11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* Для сигарет, произведенных после 01.07.2019 года</a:t>
            </a:r>
          </a:p>
        </p:txBody>
      </p:sp>
    </p:spTree>
    <p:extLst>
      <p:ext uri="{BB962C8B-B14F-4D97-AF65-F5344CB8AC3E}">
        <p14:creationId xmlns:p14="http://schemas.microsoft.com/office/powerpoint/2010/main" val="333330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F0267-DE2F-4904-AAB5-0C9432AED2BF}"/>
              </a:ext>
            </a:extLst>
          </p:cNvPr>
          <p:cNvSpPr txBox="1"/>
          <p:nvPr/>
        </p:nvSpPr>
        <p:spPr>
          <a:xfrm>
            <a:off x="294334" y="1850898"/>
            <a:ext cx="2537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СИГАРЕТЫ, ПРЕДНАЗНАЧЕННЫЕ ДЛЯ РЕАЛИЗАЦИИ В СТРАНАХ-ПАРТНЕРАХ ПО ЕАЭС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D13B7-19CC-4AFC-8580-E149669264D7}"/>
              </a:ext>
            </a:extLst>
          </p:cNvPr>
          <p:cNvSpPr/>
          <p:nvPr/>
        </p:nvSpPr>
        <p:spPr>
          <a:xfrm>
            <a:off x="294334" y="4805188"/>
            <a:ext cx="3303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НОВЫЙ ПРОДУКТ, СОЗДАННЫЙ НА ОСНОВЕ СУЩЕСТВУЮЩЕГО ОРИГИНАЛА С НАРУШЕНИЕМ ИНТЕЛЛЕКТУАЛЬНЫХ ПРАВ ПРАВООБЛАДАТЕЛЯ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21804-383C-442D-B5B9-188249F042E3}"/>
              </a:ext>
            </a:extLst>
          </p:cNvPr>
          <p:cNvSpPr/>
          <p:nvPr/>
        </p:nvSpPr>
        <p:spPr>
          <a:xfrm>
            <a:off x="6341435" y="1847882"/>
            <a:ext cx="2790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СИГАРЕТЫ, НЕЗАКОННО ВВЕЗЕННЫЕ НА ТЕРРИТОРИЮ ЕАЭС ИЗ ДАЛЬНЕГО ЗАРУБЕЖЬЯ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5CBCB-F617-4527-9794-F776DA6539CC}"/>
              </a:ext>
            </a:extLst>
          </p:cNvPr>
          <p:cNvSpPr/>
          <p:nvPr/>
        </p:nvSpPr>
        <p:spPr>
          <a:xfrm>
            <a:off x="6310516" y="4641866"/>
            <a:ext cx="30921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РОССИЙСКАЯ ПРОДУКЦИЯ, ПРОИЗВОДИТЕЛЬ КОТОРОЙ НЕ УПЛАЧИВАЕТ В ПОЛНОМ ОБЪЕМЕ ОБЯЗАТЕЛЬНЫЕ ПЛАТЕЖИ В БЮДЖЕТ, ТЕМ САМЫМ ЗАНИЖАЯ ЕЕ ЦЕНУ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1F942-1009-45C8-B1A4-71847AC671A2}"/>
              </a:ext>
            </a:extLst>
          </p:cNvPr>
          <p:cNvGrpSpPr/>
          <p:nvPr/>
        </p:nvGrpSpPr>
        <p:grpSpPr>
          <a:xfrm>
            <a:off x="325253" y="1173123"/>
            <a:ext cx="5801666" cy="2489363"/>
            <a:chOff x="335359" y="2755256"/>
            <a:chExt cx="7026668" cy="670406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CEBBE9-4310-4A1A-8E14-ABBC0EBB35E8}"/>
                </a:ext>
              </a:extLst>
            </p:cNvPr>
            <p:cNvSpPr/>
            <p:nvPr/>
          </p:nvSpPr>
          <p:spPr>
            <a:xfrm>
              <a:off x="335359" y="3399829"/>
              <a:ext cx="7026668" cy="6059489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57109-8EEF-4F20-BE1A-92A474D56B78}"/>
                </a:ext>
              </a:extLst>
            </p:cNvPr>
            <p:cNvSpPr/>
            <p:nvPr/>
          </p:nvSpPr>
          <p:spPr>
            <a:xfrm>
              <a:off x="2316144" y="2755256"/>
              <a:ext cx="3073582" cy="1393873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48CD85E-1D88-427D-8BB9-F161B8406DAD}"/>
              </a:ext>
            </a:extLst>
          </p:cNvPr>
          <p:cNvSpPr/>
          <p:nvPr/>
        </p:nvSpPr>
        <p:spPr>
          <a:xfrm>
            <a:off x="1980040" y="1256110"/>
            <a:ext cx="249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НЕЗАКОННЫЙ ВВОЗ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00B790-0ED5-49AC-963D-68E80EFBD6D0}"/>
              </a:ext>
            </a:extLst>
          </p:cNvPr>
          <p:cNvSpPr/>
          <p:nvPr/>
        </p:nvSpPr>
        <p:spPr>
          <a:xfrm>
            <a:off x="294334" y="4377403"/>
            <a:ext cx="5801666" cy="225001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4517E2-969A-4ECB-9E36-BBA9EDBC2E7E}"/>
              </a:ext>
            </a:extLst>
          </p:cNvPr>
          <p:cNvSpPr/>
          <p:nvPr/>
        </p:nvSpPr>
        <p:spPr>
          <a:xfrm>
            <a:off x="1929797" y="4150373"/>
            <a:ext cx="2537746" cy="517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1CBE9-6D51-4743-81FE-546DF19DEAE9}"/>
              </a:ext>
            </a:extLst>
          </p:cNvPr>
          <p:cNvSpPr/>
          <p:nvPr/>
        </p:nvSpPr>
        <p:spPr>
          <a:xfrm>
            <a:off x="2354689" y="4208826"/>
            <a:ext cx="168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КОНТРАФАКТ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FF865F-367C-411E-BC09-12B2C913CAC6}"/>
              </a:ext>
            </a:extLst>
          </p:cNvPr>
          <p:cNvSpPr/>
          <p:nvPr/>
        </p:nvSpPr>
        <p:spPr>
          <a:xfrm>
            <a:off x="6341436" y="1433156"/>
            <a:ext cx="5218034" cy="222933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4897ED-513F-4CBD-BAF6-2F3DE8E45281}"/>
              </a:ext>
            </a:extLst>
          </p:cNvPr>
          <p:cNvSpPr/>
          <p:nvPr/>
        </p:nvSpPr>
        <p:spPr>
          <a:xfrm>
            <a:off x="7755376" y="1147395"/>
            <a:ext cx="2537746" cy="5175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A46B4-9D65-4848-93EA-84166FCDC61A}"/>
              </a:ext>
            </a:extLst>
          </p:cNvPr>
          <p:cNvSpPr/>
          <p:nvPr/>
        </p:nvSpPr>
        <p:spPr>
          <a:xfrm>
            <a:off x="8086653" y="1221516"/>
            <a:ext cx="187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КОНТРАБАНДА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2F21EC-D115-4FA2-BF9D-975959D97630}"/>
              </a:ext>
            </a:extLst>
          </p:cNvPr>
          <p:cNvSpPr/>
          <p:nvPr/>
        </p:nvSpPr>
        <p:spPr>
          <a:xfrm>
            <a:off x="6310517" y="4415306"/>
            <a:ext cx="5218034" cy="221211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706883-2894-4D7E-A9C4-593F4F71611E}"/>
              </a:ext>
            </a:extLst>
          </p:cNvPr>
          <p:cNvSpPr/>
          <p:nvPr/>
        </p:nvSpPr>
        <p:spPr>
          <a:xfrm>
            <a:off x="7724457" y="4124291"/>
            <a:ext cx="2537746" cy="517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3F7DFC-6F48-4947-BC87-2F4885C0BDEC}"/>
              </a:ext>
            </a:extLst>
          </p:cNvPr>
          <p:cNvSpPr/>
          <p:nvPr/>
        </p:nvSpPr>
        <p:spPr>
          <a:xfrm>
            <a:off x="7776193" y="4214081"/>
            <a:ext cx="236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УХОД ОТ НАЛОГОВ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B78C55-2AC3-4BE7-8173-E6E3F7DD5E38}"/>
              </a:ext>
            </a:extLst>
          </p:cNvPr>
          <p:cNvGrpSpPr/>
          <p:nvPr/>
        </p:nvGrpSpPr>
        <p:grpSpPr>
          <a:xfrm>
            <a:off x="2873841" y="1786371"/>
            <a:ext cx="919006" cy="1656125"/>
            <a:chOff x="550864" y="2078980"/>
            <a:chExt cx="919006" cy="165612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4D8FF63-D92E-4A7E-A93F-DBF106DF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864" y="2078980"/>
              <a:ext cx="919006" cy="1656125"/>
            </a:xfrm>
            <a:prstGeom prst="rect">
              <a:avLst/>
            </a:prstGeom>
          </p:spPr>
        </p:pic>
        <p:sp>
          <p:nvSpPr>
            <p:cNvPr id="49" name="Rounded Rectangle 13">
              <a:extLst>
                <a:ext uri="{FF2B5EF4-FFF2-40B4-BE49-F238E27FC236}">
                  <a16:creationId xmlns:a16="http://schemas.microsoft.com/office/drawing/2014/main" id="{3E2CB269-5243-4390-BE4C-4362C13E86D9}"/>
                </a:ext>
              </a:extLst>
            </p:cNvPr>
            <p:cNvSpPr/>
            <p:nvPr/>
          </p:nvSpPr>
          <p:spPr bwMode="auto">
            <a:xfrm>
              <a:off x="550864" y="2247140"/>
              <a:ext cx="900587" cy="49351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0" name="Picture 2" descr="http://myait.ru/img/collection/nz-1.jpg">
            <a:extLst>
              <a:ext uri="{FF2B5EF4-FFF2-40B4-BE49-F238E27FC236}">
                <a16:creationId xmlns:a16="http://schemas.microsoft.com/office/drawing/2014/main" id="{A21DCC0D-3491-4D3E-808A-437B59A7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996" y="1786371"/>
            <a:ext cx="106838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myait.ru/img/collection/ashima.jpg">
            <a:extLst>
              <a:ext uri="{FF2B5EF4-FFF2-40B4-BE49-F238E27FC236}">
                <a16:creationId xmlns:a16="http://schemas.microsoft.com/office/drawing/2014/main" id="{9CAE6940-6674-44E5-B326-33A42F5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3001" y="1786371"/>
            <a:ext cx="92493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myait.ru/img/collection/cavallo.jpg">
            <a:extLst>
              <a:ext uri="{FF2B5EF4-FFF2-40B4-BE49-F238E27FC236}">
                <a16:creationId xmlns:a16="http://schemas.microsoft.com/office/drawing/2014/main" id="{A7D8608A-561B-4B47-9EB6-FF397D91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110" y="1786371"/>
            <a:ext cx="95051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Картинки по запросу купить сигареты космос">
            <a:extLst>
              <a:ext uri="{FF2B5EF4-FFF2-40B4-BE49-F238E27FC236}">
                <a16:creationId xmlns:a16="http://schemas.microsoft.com/office/drawing/2014/main" id="{411CFABF-A37C-42C0-A982-D8757707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335" y="4869374"/>
            <a:ext cx="997647" cy="16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Картинки по запросу сигареты BT">
            <a:extLst>
              <a:ext uri="{FF2B5EF4-FFF2-40B4-BE49-F238E27FC236}">
                <a16:creationId xmlns:a16="http://schemas.microsoft.com/office/drawing/2014/main" id="{45C8434D-8437-4F30-80D0-3ADB8AEBD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2954" y="4881709"/>
            <a:ext cx="1024632" cy="16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AB9986-FF41-4147-9F86-9544BC8C04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703" y="4805188"/>
            <a:ext cx="1024488" cy="1579989"/>
          </a:xfrm>
          <a:prstGeom prst="rect">
            <a:avLst/>
          </a:prstGeom>
        </p:spPr>
      </p:pic>
      <p:pic>
        <p:nvPicPr>
          <p:cNvPr id="58" name="Picture 6" descr="Картинки по запросу сигареты кресты">
            <a:extLst>
              <a:ext uri="{FF2B5EF4-FFF2-40B4-BE49-F238E27FC236}">
                <a16:creationId xmlns:a16="http://schemas.microsoft.com/office/drawing/2014/main" id="{446E1A97-2843-4154-A5AF-27C60867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92975" y="4805188"/>
            <a:ext cx="973636" cy="15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FF4F5E55-CDAC-4040-9207-9584CC069AFA}"/>
              </a:ext>
            </a:extLst>
          </p:cNvPr>
          <p:cNvSpPr txBox="1">
            <a:spLocks/>
          </p:cNvSpPr>
          <p:nvPr/>
        </p:nvSpPr>
        <p:spPr>
          <a:xfrm>
            <a:off x="401761" y="244617"/>
            <a:ext cx="10306417" cy="359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9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1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System Font Regular"/>
              <a:buNone/>
              <a:tabLst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28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37" indent="0" algn="ctr" defTabSz="914377" rtl="0" eaLnBrk="1" latinLnBrk="0" hangingPunct="1">
              <a:lnSpc>
                <a:spcPct val="110000"/>
              </a:lnSpc>
              <a:spcBef>
                <a:spcPts val="533"/>
              </a:spcBef>
              <a:buFont typeface="Arial" panose="020B0604020202020204" pitchFamily="34" charset="0"/>
              <a:buNone/>
              <a:tabLst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28604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6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7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38596">
              <a:lnSpc>
                <a:spcPct val="10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ОСНОВНЫЕ ВИДЫ НЕЛЕГАЛЬНОЙ ПРОДУКЦИИ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E39BCE-2A5E-4A90-B56D-A0CE878215F1}"/>
              </a:ext>
            </a:extLst>
          </p:cNvPr>
          <p:cNvGrpSpPr/>
          <p:nvPr/>
        </p:nvGrpSpPr>
        <p:grpSpPr>
          <a:xfrm>
            <a:off x="3962537" y="1786496"/>
            <a:ext cx="963394" cy="1656000"/>
            <a:chOff x="3962537" y="1786496"/>
            <a:chExt cx="963394" cy="1656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62EAFDF-E418-4943-AA89-32F39F520CF3}"/>
                </a:ext>
              </a:extLst>
            </p:cNvPr>
            <p:cNvGrpSpPr/>
            <p:nvPr/>
          </p:nvGrpSpPr>
          <p:grpSpPr>
            <a:xfrm>
              <a:off x="3962537" y="1786496"/>
              <a:ext cx="963394" cy="1656000"/>
              <a:chOff x="3883818" y="2079043"/>
              <a:chExt cx="963394" cy="165600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A8D5C59-AC2B-41B5-86F0-9B08E95E6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3818" y="2079043"/>
                <a:ext cx="859769" cy="1656000"/>
              </a:xfrm>
              <a:prstGeom prst="rect">
                <a:avLst/>
              </a:prstGeom>
            </p:spPr>
          </p:pic>
          <p:sp>
            <p:nvSpPr>
              <p:cNvPr id="46" name="Rounded Rectangle 13">
                <a:extLst>
                  <a:ext uri="{FF2B5EF4-FFF2-40B4-BE49-F238E27FC236}">
                    <a16:creationId xmlns:a16="http://schemas.microsoft.com/office/drawing/2014/main" id="{540F453A-384B-4601-8855-C67A2DEDF99C}"/>
                  </a:ext>
                </a:extLst>
              </p:cNvPr>
              <p:cNvSpPr/>
              <p:nvPr/>
            </p:nvSpPr>
            <p:spPr bwMode="auto">
              <a:xfrm>
                <a:off x="4054183" y="2101934"/>
                <a:ext cx="793029" cy="49351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algn="l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ru-RU" altLang="ru-RU" sz="2400" b="0" i="0" u="none" strike="noStrike" kern="1200" cap="none" spc="0" normalizeH="0" baseline="0" noProof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37FA2EE-1FD1-449D-B59E-569CF11E6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8015" y="1833852"/>
              <a:ext cx="558839" cy="391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59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</TotalTime>
  <Words>1590</Words>
  <Application>Microsoft Office PowerPoint</Application>
  <PresentationFormat>Widescreen</PresentationFormat>
  <Paragraphs>386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BATSansTT</vt:lpstr>
      <vt:lpstr>Arial</vt:lpstr>
      <vt:lpstr>Calibri</vt:lpstr>
      <vt:lpstr>Calibri Light</vt:lpstr>
      <vt:lpstr>Century Gothic</vt:lpstr>
      <vt:lpstr>Lato Regular</vt:lpstr>
      <vt:lpstr>Montserrat</vt:lpstr>
      <vt:lpstr>Wingdings</vt:lpstr>
      <vt:lpstr>Office Theme</vt:lpstr>
      <vt:lpstr>1_Office Theme</vt:lpstr>
      <vt:lpstr>Тема Office</vt:lpstr>
      <vt:lpstr>Состояние нелегального рынка табачных и никотинсодержащих изделий в РФ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Ответственность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нелегального рынка табачных и никотинсодержащих изделий в РФ</dc:title>
  <dc:creator>Ulyana Esyunina</dc:creator>
  <cp:lastModifiedBy>Ivan Kulakov</cp:lastModifiedBy>
  <cp:revision>229</cp:revision>
  <dcterms:created xsi:type="dcterms:W3CDTF">2021-12-08T23:20:49Z</dcterms:created>
  <dcterms:modified xsi:type="dcterms:W3CDTF">2022-04-06T15:00:52Z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1267917873</vt:i4>
  </property>
  <property fmtid="{D5CDD505-2E9C-101B-9397-08002B2CF9AE}" pid="3" name="_NewReviewCycle">
    <vt:lpwstr/>
  </property>
  <property fmtid="{D5CDD505-2E9C-101B-9397-08002B2CF9AE}" pid="4" name="_EmailSubject">
    <vt:lpwstr>о размещении информации</vt:lpwstr>
  </property>
  <property fmtid="{D5CDD505-2E9C-101B-9397-08002B2CF9AE}" pid="5" name="_AuthorEmail">
    <vt:lpwstr>A.Kolontsova@dpsh.chukotka-gov.ru</vt:lpwstr>
  </property>
  <property fmtid="{D5CDD505-2E9C-101B-9397-08002B2CF9AE}" pid="6" name="_AuthorEmailDisplayName">
    <vt:lpwstr>Колонцова Анастасия Евгеньевна</vt:lpwstr>
  </property>
</Properties>
</file>