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90" autoAdjust="0"/>
    <p:restoredTop sz="94630" autoAdjust="0"/>
  </p:normalViewPr>
  <p:slideViewPr>
    <p:cSldViewPr snapToGrid="0">
      <p:cViewPr varScale="1">
        <p:scale>
          <a:sx n="109" d="100"/>
          <a:sy n="109" d="100"/>
        </p:scale>
        <p:origin x="43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62FB7-DD3E-4DF0-A699-04D22416F895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7110-E28B-4548-A0D2-69B45304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2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7110-E28B-4548-A0D2-69B4530429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9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0"/>
            </a:lvl3pPr>
            <a:lvl4pPr marL="1028625" indent="0" algn="ctr">
              <a:buNone/>
              <a:defRPr sz="1200"/>
            </a:lvl4pPr>
            <a:lvl5pPr marL="1371500" indent="0" algn="ctr">
              <a:buNone/>
              <a:defRPr sz="1200"/>
            </a:lvl5pPr>
            <a:lvl6pPr marL="1714376" indent="0" algn="ctr">
              <a:buNone/>
              <a:defRPr sz="1200"/>
            </a:lvl6pPr>
            <a:lvl7pPr marL="2057251" indent="0" algn="ctr">
              <a:buNone/>
              <a:defRPr sz="1200"/>
            </a:lvl7pPr>
            <a:lvl8pPr marL="2400126" indent="0" algn="ctr">
              <a:buNone/>
              <a:defRPr sz="1200"/>
            </a:lvl8pPr>
            <a:lvl9pPr marL="274300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7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1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7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9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6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8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2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3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0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5" indent="0">
              <a:buNone/>
              <a:defRPr sz="1500"/>
            </a:lvl4pPr>
            <a:lvl5pPr marL="1371500" indent="0">
              <a:buNone/>
              <a:defRPr sz="1500"/>
            </a:lvl5pPr>
            <a:lvl6pPr marL="1714376" indent="0">
              <a:buNone/>
              <a:defRPr sz="1500"/>
            </a:lvl6pPr>
            <a:lvl7pPr marL="2057251" indent="0">
              <a:buNone/>
              <a:defRPr sz="1500"/>
            </a:lvl7pPr>
            <a:lvl8pPr marL="2400126" indent="0">
              <a:buNone/>
              <a:defRPr sz="1500"/>
            </a:lvl8pPr>
            <a:lvl9pPr marL="274300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293C-C3C3-471A-AF82-4585D6AE47CF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27AF-5692-4269-99E8-D5B719352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6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51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01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05" y="0"/>
            <a:ext cx="697960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36"/>
            <a:ext cx="6858000" cy="97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" y="234092"/>
            <a:ext cx="6710257" cy="9671909"/>
          </a:xfrm>
        </p:spPr>
      </p:pic>
    </p:spTree>
    <p:extLst>
      <p:ext uri="{BB962C8B-B14F-4D97-AF65-F5344CB8AC3E}">
        <p14:creationId xmlns:p14="http://schemas.microsoft.com/office/powerpoint/2010/main" val="93728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5" y="0"/>
            <a:ext cx="6929373" cy="9876251"/>
          </a:xfrm>
        </p:spPr>
      </p:pic>
    </p:spTree>
    <p:extLst>
      <p:ext uri="{BB962C8B-B14F-4D97-AF65-F5344CB8AC3E}">
        <p14:creationId xmlns:p14="http://schemas.microsoft.com/office/powerpoint/2010/main" val="211762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6" y="1"/>
            <a:ext cx="6864069" cy="9827340"/>
          </a:xfrm>
        </p:spPr>
      </p:pic>
    </p:spTree>
    <p:extLst>
      <p:ext uri="{BB962C8B-B14F-4D97-AF65-F5344CB8AC3E}">
        <p14:creationId xmlns:p14="http://schemas.microsoft.com/office/powerpoint/2010/main" val="102458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9" y="0"/>
            <a:ext cx="641608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8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8" y="0"/>
            <a:ext cx="648298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4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2" y="0"/>
            <a:ext cx="646119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7" y="0"/>
            <a:ext cx="660108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07"/>
            <a:ext cx="6858000" cy="96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0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</Words>
  <Application>Microsoft Office PowerPoint</Application>
  <PresentationFormat>Лист A4 (210x297 мм)</PresentationFormat>
  <Paragraphs>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danil</cp:lastModifiedBy>
  <cp:revision>6</cp:revision>
  <dcterms:created xsi:type="dcterms:W3CDTF">2025-10-24T11:51:34Z</dcterms:created>
  <dcterms:modified xsi:type="dcterms:W3CDTF">2025-10-24T16:07:28Z</dcterms:modified>
</cp:coreProperties>
</file>